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906000" cy="6858000" type="A4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B2BFF-938D-4C3D-98E4-F2074C84EAC2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6FB2B-5F1E-4843-B6AA-3AF187D62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26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B2BFF-938D-4C3D-98E4-F2074C84EAC2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6FB2B-5F1E-4843-B6AA-3AF187D62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4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84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Usul Kanunu, md.9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44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Usul Kanunu, md.9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05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Ceza sorumluluğu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1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en-US" smtClean="0">
                <a:cs typeface="Times New Roman" panose="02020603050405020304" pitchFamily="18" charset="0"/>
              </a:rPr>
              <a:t>Tüzel kişilerin sorumluluğu</a:t>
            </a:r>
            <a:endParaRPr lang="en-US" altLang="en-US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93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1982 Anayasası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04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Mükellef ve vergi sorumlusu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305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Mükellef ve vergi sorumlusu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29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Hak ehliyeti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513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Fiil Ehliyeti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374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Tüzel Kişiler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102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Tüzel Kişiler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941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VUK, md.10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630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A4 Paper (210x297 mm)</PresentationFormat>
  <Paragraphs>12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1982 Anayasası</vt:lpstr>
      <vt:lpstr>Mükellef ve vergi sorumlusu</vt:lpstr>
      <vt:lpstr>Mükellef ve vergi sorumlusu</vt:lpstr>
      <vt:lpstr>Hak ehliyeti</vt:lpstr>
      <vt:lpstr>Fiil Ehliyeti </vt:lpstr>
      <vt:lpstr>Tüzel Kişiler </vt:lpstr>
      <vt:lpstr>Tüzel Kişiler </vt:lpstr>
      <vt:lpstr>VUK, md.10</vt:lpstr>
      <vt:lpstr>Vergi Usul Kanunu, md.9</vt:lpstr>
      <vt:lpstr>Vergi Usul Kanunu, md.9</vt:lpstr>
      <vt:lpstr>Ceza sorumluluğu</vt:lpstr>
      <vt:lpstr>Tüzel kişilerin sorumluluğu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Semih OZ</dc:creator>
  <cp:lastModifiedBy>Semih OZ</cp:lastModifiedBy>
  <cp:revision>1</cp:revision>
  <dcterms:created xsi:type="dcterms:W3CDTF">2020-03-22T19:20:26Z</dcterms:created>
  <dcterms:modified xsi:type="dcterms:W3CDTF">2020-03-22T19:20:26Z</dcterms:modified>
</cp:coreProperties>
</file>