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0" r:id="rId3"/>
    <p:sldId id="261" r:id="rId4"/>
    <p:sldId id="262" r:id="rId5"/>
    <p:sldId id="263" r:id="rId6"/>
    <p:sldId id="264" r:id="rId7"/>
    <p:sldId id="265" r:id="rId8"/>
    <p:sldId id="259"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F97CEFA-62D1-4869-8234-CC87BF85078F}"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259666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97CEFA-62D1-4869-8234-CC87BF85078F}"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3586406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97CEFA-62D1-4869-8234-CC87BF85078F}"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FADF2AE-1DB2-4AF9-BF75-8A24C5D0D6F1}"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54754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97CEFA-62D1-4869-8234-CC87BF85078F}"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1751923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97CEFA-62D1-4869-8234-CC87BF85078F}"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FADF2AE-1DB2-4AF9-BF75-8A24C5D0D6F1}"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01077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97CEFA-62D1-4869-8234-CC87BF85078F}"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3591360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97CEFA-62D1-4869-8234-CC87BF85078F}"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2732820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97CEFA-62D1-4869-8234-CC87BF85078F}"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2170768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97CEFA-62D1-4869-8234-CC87BF85078F}"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3261348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97CEFA-62D1-4869-8234-CC87BF85078F}"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2365692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F97CEFA-62D1-4869-8234-CC87BF85078F}"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375399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F97CEFA-62D1-4869-8234-CC87BF85078F}" type="datetimeFigureOut">
              <a:rPr lang="tr-TR" smtClean="0"/>
              <a:t>22.11.2017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3671526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0F97CEFA-62D1-4869-8234-CC87BF85078F}" type="datetimeFigureOut">
              <a:rPr lang="tr-TR" smtClean="0"/>
              <a:t>22.11.2017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1559599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97CEFA-62D1-4869-8234-CC87BF85078F}" type="datetimeFigureOut">
              <a:rPr lang="tr-TR" smtClean="0"/>
              <a:t>22.11.2017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3117648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F97CEFA-62D1-4869-8234-CC87BF85078F}"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247656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F97CEFA-62D1-4869-8234-CC87BF85078F}"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FADF2AE-1DB2-4AF9-BF75-8A24C5D0D6F1}" type="slidenum">
              <a:rPr lang="tr-TR" smtClean="0"/>
              <a:t>‹#›</a:t>
            </a:fld>
            <a:endParaRPr lang="tr-TR"/>
          </a:p>
        </p:txBody>
      </p:sp>
    </p:spTree>
    <p:extLst>
      <p:ext uri="{BB962C8B-B14F-4D97-AF65-F5344CB8AC3E}">
        <p14:creationId xmlns:p14="http://schemas.microsoft.com/office/powerpoint/2010/main" val="2433626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F97CEFA-62D1-4869-8234-CC87BF85078F}" type="datetimeFigureOut">
              <a:rPr lang="tr-TR" smtClean="0"/>
              <a:t>22.11.2017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FADF2AE-1DB2-4AF9-BF75-8A24C5D0D6F1}" type="slidenum">
              <a:rPr lang="tr-TR" smtClean="0"/>
              <a:t>‹#›</a:t>
            </a:fld>
            <a:endParaRPr lang="tr-TR"/>
          </a:p>
        </p:txBody>
      </p:sp>
    </p:spTree>
    <p:extLst>
      <p:ext uri="{BB962C8B-B14F-4D97-AF65-F5344CB8AC3E}">
        <p14:creationId xmlns:p14="http://schemas.microsoft.com/office/powerpoint/2010/main" val="11099579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0762062-11D0-4E64-B915-DEC211395090}"/>
              </a:ext>
            </a:extLst>
          </p:cNvPr>
          <p:cNvSpPr>
            <a:spLocks noGrp="1"/>
          </p:cNvSpPr>
          <p:nvPr>
            <p:ph type="title"/>
          </p:nvPr>
        </p:nvSpPr>
        <p:spPr>
          <a:xfrm>
            <a:off x="2420399" y="306333"/>
            <a:ext cx="8911687" cy="1280890"/>
          </a:xfrm>
        </p:spPr>
        <p:txBody>
          <a:bodyPr>
            <a:noAutofit/>
          </a:bodyPr>
          <a:lstStyle/>
          <a:p>
            <a:r>
              <a:rPr lang="tr-TR" sz="5400" b="1" dirty="0">
                <a:solidFill>
                  <a:srgbClr val="FF0000"/>
                </a:solidFill>
              </a:rPr>
              <a:t>TERLİK SAYA VE ASTAR PARÇALARININ KESİMİ</a:t>
            </a:r>
            <a:r>
              <a:rPr lang="tr-TR" sz="5400" dirty="0">
                <a:solidFill>
                  <a:srgbClr val="FF0000"/>
                </a:solidFill>
              </a:rPr>
              <a:t> </a:t>
            </a:r>
            <a:br>
              <a:rPr lang="tr-TR" sz="5400" dirty="0">
                <a:solidFill>
                  <a:srgbClr val="FF0000"/>
                </a:solidFill>
              </a:rPr>
            </a:br>
            <a:endParaRPr lang="tr-TR" sz="5400" dirty="0">
              <a:solidFill>
                <a:srgbClr val="FF0000"/>
              </a:solidFill>
            </a:endParaRPr>
          </a:p>
        </p:txBody>
      </p:sp>
      <p:sp>
        <p:nvSpPr>
          <p:cNvPr id="3" name="İçerik Yer Tutucusu 2">
            <a:extLst>
              <a:ext uri="{FF2B5EF4-FFF2-40B4-BE49-F238E27FC236}">
                <a16:creationId xmlns:a16="http://schemas.microsoft.com/office/drawing/2014/main" id="{635033C9-C0F5-4BDD-A0A5-7020A0E49EC4}"/>
              </a:ext>
            </a:extLst>
          </p:cNvPr>
          <p:cNvSpPr>
            <a:spLocks noGrp="1"/>
          </p:cNvSpPr>
          <p:nvPr>
            <p:ph idx="1"/>
          </p:nvPr>
        </p:nvSpPr>
        <p:spPr/>
        <p:txBody>
          <a:bodyPr/>
          <a:lstStyle/>
          <a:p>
            <a:pPr marL="0" indent="0">
              <a:buNone/>
            </a:pPr>
            <a:endParaRPr lang="tr-TR" sz="4800" b="1" dirty="0">
              <a:solidFill>
                <a:srgbClr val="002060"/>
              </a:solidFill>
            </a:endParaRPr>
          </a:p>
          <a:p>
            <a:endParaRPr lang="tr-TR" b="1" dirty="0"/>
          </a:p>
          <a:p>
            <a:endParaRPr lang="tr-TR" dirty="0"/>
          </a:p>
        </p:txBody>
      </p:sp>
    </p:spTree>
    <p:extLst>
      <p:ext uri="{BB962C8B-B14F-4D97-AF65-F5344CB8AC3E}">
        <p14:creationId xmlns:p14="http://schemas.microsoft.com/office/powerpoint/2010/main" val="3768658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15086FD-33B5-4DE0-8E71-6D5CF98D4580}"/>
              </a:ext>
            </a:extLst>
          </p:cNvPr>
          <p:cNvSpPr>
            <a:spLocks noGrp="1"/>
          </p:cNvSpPr>
          <p:nvPr>
            <p:ph type="title"/>
          </p:nvPr>
        </p:nvSpPr>
        <p:spPr/>
        <p:txBody>
          <a:bodyPr>
            <a:normAutofit/>
          </a:bodyPr>
          <a:lstStyle/>
          <a:p>
            <a:r>
              <a:rPr lang="tr-TR" sz="2400" dirty="0">
                <a:solidFill>
                  <a:srgbClr val="FF0000"/>
                </a:solidFill>
              </a:rPr>
              <a:t>TERLİK SAYA VE ASTAR PARÇALARININ KESİMİ </a:t>
            </a:r>
          </a:p>
        </p:txBody>
      </p:sp>
      <p:pic>
        <p:nvPicPr>
          <p:cNvPr id="5" name="İçerik Yer Tutucusu 4">
            <a:extLst>
              <a:ext uri="{FF2B5EF4-FFF2-40B4-BE49-F238E27FC236}">
                <a16:creationId xmlns:a16="http://schemas.microsoft.com/office/drawing/2014/main" id="{DB5ED560-4CA9-4A69-BCB2-C2E801F21EB5}"/>
              </a:ext>
            </a:extLst>
          </p:cNvPr>
          <p:cNvPicPr>
            <a:picLocks noGrp="1" noChangeAspect="1"/>
          </p:cNvPicPr>
          <p:nvPr>
            <p:ph idx="1"/>
          </p:nvPr>
        </p:nvPicPr>
        <p:blipFill>
          <a:blip r:embed="rId2"/>
          <a:stretch>
            <a:fillRect/>
          </a:stretch>
        </p:blipFill>
        <p:spPr>
          <a:xfrm>
            <a:off x="6370712" y="984738"/>
            <a:ext cx="5429618" cy="4079631"/>
          </a:xfrm>
          <a:prstGeom prst="rect">
            <a:avLst/>
          </a:prstGeom>
        </p:spPr>
      </p:pic>
      <p:sp>
        <p:nvSpPr>
          <p:cNvPr id="4" name="Metin Yer Tutucusu 3">
            <a:extLst>
              <a:ext uri="{FF2B5EF4-FFF2-40B4-BE49-F238E27FC236}">
                <a16:creationId xmlns:a16="http://schemas.microsoft.com/office/drawing/2014/main" id="{0EDE4727-9DBA-4AAA-958F-6021973C8306}"/>
              </a:ext>
            </a:extLst>
          </p:cNvPr>
          <p:cNvSpPr>
            <a:spLocks noGrp="1"/>
          </p:cNvSpPr>
          <p:nvPr>
            <p:ph type="body" sz="half" idx="2"/>
          </p:nvPr>
        </p:nvSpPr>
        <p:spPr/>
        <p:txBody>
          <a:bodyPr>
            <a:normAutofit/>
          </a:bodyPr>
          <a:lstStyle/>
          <a:p>
            <a:r>
              <a:rPr lang="tr-TR" sz="1800" dirty="0"/>
              <a:t>Bayan ve erkeklerin özellikle ev içinde veya dışında giydikleri hafif farklı biçimlerde arkası açık ayakkabı çeşididir. Genellikle arkası ya da burun kısmı açık olduğundan dış şartlarda giyilmeye elverişli değildir. Günümüzde yaz aylarında ayağın rahat etmesi ve hava alması maksadı ile giyilir. Sade olanları olduğu gibi bol aksesuarlı olarak tasarlananları da vardır.</a:t>
            </a:r>
          </a:p>
        </p:txBody>
      </p:sp>
    </p:spTree>
    <p:extLst>
      <p:ext uri="{BB962C8B-B14F-4D97-AF65-F5344CB8AC3E}">
        <p14:creationId xmlns:p14="http://schemas.microsoft.com/office/powerpoint/2010/main" val="3974980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00416B7-4D87-4A99-9EBE-6C78BBA5FB3A}"/>
              </a:ext>
            </a:extLst>
          </p:cNvPr>
          <p:cNvSpPr>
            <a:spLocks noGrp="1"/>
          </p:cNvSpPr>
          <p:nvPr>
            <p:ph type="title"/>
          </p:nvPr>
        </p:nvSpPr>
        <p:spPr/>
        <p:txBody>
          <a:bodyPr>
            <a:normAutofit/>
          </a:bodyPr>
          <a:lstStyle/>
          <a:p>
            <a:r>
              <a:rPr lang="tr-TR" sz="4000" dirty="0">
                <a:solidFill>
                  <a:srgbClr val="FF0000"/>
                </a:solidFill>
              </a:rPr>
              <a:t>TERLİK YÜZ VE ASTAR KESİMİ </a:t>
            </a:r>
          </a:p>
        </p:txBody>
      </p:sp>
      <p:sp>
        <p:nvSpPr>
          <p:cNvPr id="3" name="İçerik Yer Tutucusu 2">
            <a:extLst>
              <a:ext uri="{FF2B5EF4-FFF2-40B4-BE49-F238E27FC236}">
                <a16:creationId xmlns:a16="http://schemas.microsoft.com/office/drawing/2014/main" id="{053B6040-5A51-4382-B3EA-C30FD80F8DCF}"/>
              </a:ext>
            </a:extLst>
          </p:cNvPr>
          <p:cNvSpPr>
            <a:spLocks noGrp="1"/>
          </p:cNvSpPr>
          <p:nvPr>
            <p:ph idx="1"/>
          </p:nvPr>
        </p:nvSpPr>
        <p:spPr/>
        <p:txBody>
          <a:bodyPr/>
          <a:lstStyle/>
          <a:p>
            <a:r>
              <a:rPr lang="tr-TR" sz="2800" b="1" dirty="0"/>
              <a:t>Yüz:</a:t>
            </a:r>
            <a:r>
              <a:rPr lang="tr-TR" sz="2800" dirty="0"/>
              <a:t> Ayakkabının önünde en çok dikkati çeken ve görünen parçasıdır. Bu özelliğinden dolayı sayanın en önemli elemanıdır. Malzemenin en kaliteli yerinden kesilmelidir.</a:t>
            </a:r>
          </a:p>
          <a:p>
            <a:r>
              <a:rPr lang="tr-TR" sz="2800" b="1" dirty="0"/>
              <a:t>Yüz astarı: </a:t>
            </a:r>
            <a:r>
              <a:rPr lang="tr-TR" sz="2800" dirty="0"/>
              <a:t>Yüz parçasının altına gelen astar parçasıdır. Yarma makinesinde inceltilmiş deri ya da meşinden kesilir. Sıklık yönü yüz parçasının aynıdır</a:t>
            </a:r>
          </a:p>
          <a:p>
            <a:endParaRPr lang="tr-TR" dirty="0"/>
          </a:p>
        </p:txBody>
      </p:sp>
    </p:spTree>
    <p:extLst>
      <p:ext uri="{BB962C8B-B14F-4D97-AF65-F5344CB8AC3E}">
        <p14:creationId xmlns:p14="http://schemas.microsoft.com/office/powerpoint/2010/main" val="2150313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E5AD0A6-5F1B-4D37-8605-A319F255A988}"/>
              </a:ext>
            </a:extLst>
          </p:cNvPr>
          <p:cNvSpPr>
            <a:spLocks noGrp="1"/>
          </p:cNvSpPr>
          <p:nvPr>
            <p:ph type="title"/>
          </p:nvPr>
        </p:nvSpPr>
        <p:spPr/>
        <p:txBody>
          <a:bodyPr>
            <a:normAutofit/>
          </a:bodyPr>
          <a:lstStyle/>
          <a:p>
            <a:r>
              <a:rPr lang="tr-TR" sz="4000" dirty="0">
                <a:solidFill>
                  <a:srgbClr val="FF0000"/>
                </a:solidFill>
              </a:rPr>
              <a:t>REGOLA (TOPLAMA)</a:t>
            </a:r>
          </a:p>
        </p:txBody>
      </p:sp>
      <p:sp>
        <p:nvSpPr>
          <p:cNvPr id="3" name="İçerik Yer Tutucusu 2">
            <a:extLst>
              <a:ext uri="{FF2B5EF4-FFF2-40B4-BE49-F238E27FC236}">
                <a16:creationId xmlns:a16="http://schemas.microsoft.com/office/drawing/2014/main" id="{004FF180-A544-4DA1-B662-0C61D32CF153}"/>
              </a:ext>
            </a:extLst>
          </p:cNvPr>
          <p:cNvSpPr>
            <a:spLocks noGrp="1"/>
          </p:cNvSpPr>
          <p:nvPr>
            <p:ph idx="1"/>
          </p:nvPr>
        </p:nvSpPr>
        <p:spPr/>
        <p:txBody>
          <a:bodyPr/>
          <a:lstStyle/>
          <a:p>
            <a:r>
              <a:rPr lang="tr-TR" dirty="0"/>
              <a:t> </a:t>
            </a:r>
            <a:r>
              <a:rPr lang="tr-TR" sz="2800" dirty="0"/>
              <a:t>Sayanın monteye hazır duruma getirilmesi için kesilmiş ve gerekli işlemleri bitmiş saya elemanlarının birleştirilerek dikmeye ya da üste atma işlemine hazırlanmasına </a:t>
            </a:r>
            <a:r>
              <a:rPr lang="tr-TR" sz="2800" dirty="0" err="1"/>
              <a:t>regola</a:t>
            </a:r>
            <a:r>
              <a:rPr lang="tr-TR" sz="2800" dirty="0"/>
              <a:t> (toplama) denir.</a:t>
            </a:r>
          </a:p>
        </p:txBody>
      </p:sp>
    </p:spTree>
    <p:extLst>
      <p:ext uri="{BB962C8B-B14F-4D97-AF65-F5344CB8AC3E}">
        <p14:creationId xmlns:p14="http://schemas.microsoft.com/office/powerpoint/2010/main" val="4021308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7529425-14CC-4B0B-93F0-38B4F80DE74B}"/>
              </a:ext>
            </a:extLst>
          </p:cNvPr>
          <p:cNvSpPr>
            <a:spLocks noGrp="1"/>
          </p:cNvSpPr>
          <p:nvPr>
            <p:ph type="title"/>
          </p:nvPr>
        </p:nvSpPr>
        <p:spPr/>
        <p:txBody>
          <a:bodyPr>
            <a:normAutofit/>
          </a:bodyPr>
          <a:lstStyle/>
          <a:p>
            <a:r>
              <a:rPr lang="tr-TR" sz="4000" dirty="0"/>
              <a:t>YAKMA</a:t>
            </a:r>
          </a:p>
        </p:txBody>
      </p:sp>
      <p:sp>
        <p:nvSpPr>
          <p:cNvPr id="3" name="İçerik Yer Tutucusu 2">
            <a:extLst>
              <a:ext uri="{FF2B5EF4-FFF2-40B4-BE49-F238E27FC236}">
                <a16:creationId xmlns:a16="http://schemas.microsoft.com/office/drawing/2014/main" id="{4658FBB5-75D5-4205-83F9-B6DECA187823}"/>
              </a:ext>
            </a:extLst>
          </p:cNvPr>
          <p:cNvSpPr>
            <a:spLocks noGrp="1"/>
          </p:cNvSpPr>
          <p:nvPr>
            <p:ph idx="1"/>
          </p:nvPr>
        </p:nvSpPr>
        <p:spPr/>
        <p:txBody>
          <a:bodyPr>
            <a:normAutofit/>
          </a:bodyPr>
          <a:lstStyle/>
          <a:p>
            <a:r>
              <a:rPr lang="tr-TR" sz="2800" dirty="0"/>
              <a:t>Saya parçalarının kenarlarını ispirto ocağı ve mum ile kenarlarının hafif şekilde ateşe tutulup kenar pürüzlerinin yakılma işlemine yakma denir.</a:t>
            </a:r>
          </a:p>
        </p:txBody>
      </p:sp>
    </p:spTree>
    <p:extLst>
      <p:ext uri="{BB962C8B-B14F-4D97-AF65-F5344CB8AC3E}">
        <p14:creationId xmlns:p14="http://schemas.microsoft.com/office/powerpoint/2010/main" val="1446590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C07221-1155-439E-922D-09B8AF2A77CF}"/>
              </a:ext>
            </a:extLst>
          </p:cNvPr>
          <p:cNvSpPr>
            <a:spLocks noGrp="1"/>
          </p:cNvSpPr>
          <p:nvPr>
            <p:ph type="title"/>
          </p:nvPr>
        </p:nvSpPr>
        <p:spPr>
          <a:xfrm>
            <a:off x="2447151" y="534933"/>
            <a:ext cx="8911687" cy="1280890"/>
          </a:xfrm>
        </p:spPr>
        <p:txBody>
          <a:bodyPr>
            <a:normAutofit/>
          </a:bodyPr>
          <a:lstStyle/>
          <a:p>
            <a:r>
              <a:rPr lang="tr-TR" sz="4000" dirty="0">
                <a:solidFill>
                  <a:srgbClr val="FF0000"/>
                </a:solidFill>
              </a:rPr>
              <a:t>KIVIRMA</a:t>
            </a:r>
          </a:p>
        </p:txBody>
      </p:sp>
      <p:sp>
        <p:nvSpPr>
          <p:cNvPr id="3" name="İçerik Yer Tutucusu 2">
            <a:extLst>
              <a:ext uri="{FF2B5EF4-FFF2-40B4-BE49-F238E27FC236}">
                <a16:creationId xmlns:a16="http://schemas.microsoft.com/office/drawing/2014/main" id="{EC90A610-2EB0-4543-830A-4C234889ED7D}"/>
              </a:ext>
            </a:extLst>
          </p:cNvPr>
          <p:cNvSpPr>
            <a:spLocks noGrp="1"/>
          </p:cNvSpPr>
          <p:nvPr>
            <p:ph idx="1"/>
          </p:nvPr>
        </p:nvSpPr>
        <p:spPr>
          <a:xfrm>
            <a:off x="2589212" y="1905000"/>
            <a:ext cx="8915400" cy="3777622"/>
          </a:xfrm>
        </p:spPr>
        <p:txBody>
          <a:bodyPr/>
          <a:lstStyle/>
          <a:p>
            <a:r>
              <a:rPr lang="tr-TR" sz="2000" dirty="0"/>
              <a:t>Saya parçalarının kenarlarına daha estetik görüntü vermek amacı ile yapılan katlama işlemine kıvırma denir.</a:t>
            </a:r>
          </a:p>
          <a:p>
            <a:r>
              <a:rPr lang="tr-TR" sz="2000" dirty="0"/>
              <a:t>Kıvırma sayada çok kullanılan bir kenar şeklidir. Sayanın ağız kısmında,  gambalarında, aynalarda, yüz ve </a:t>
            </a:r>
            <a:r>
              <a:rPr lang="tr-TR" sz="2000" dirty="0" err="1"/>
              <a:t>maskaretlerde</a:t>
            </a:r>
            <a:r>
              <a:rPr lang="tr-TR" sz="2000" dirty="0"/>
              <a:t> farklı model özelliğine göre birçok yerde uygulanır.</a:t>
            </a:r>
          </a:p>
          <a:p>
            <a:r>
              <a:rPr lang="tr-TR" sz="2000" dirty="0"/>
              <a:t>Kıvırma işlemi, saya dikişinin istenilen kalitede olmasının en önemli işlem basamağıdır. Öncelikle kıvırma tıraşı yapılarak derinin pürüzleri giderilir, el ile ya da makine de solüsyon sürülür. Derinin esnemesini önlemek ve kenar sağlamlığını artırmak amacıyla sayanın ağız kısmına takviye bandı yerleştirilir. Deri parçasını uç kısmından başlanılarak parçanın üzerine doğru kıvırma işlemi yapılır.</a:t>
            </a:r>
          </a:p>
          <a:p>
            <a:endParaRPr lang="tr-TR" dirty="0"/>
          </a:p>
        </p:txBody>
      </p:sp>
    </p:spTree>
    <p:extLst>
      <p:ext uri="{BB962C8B-B14F-4D97-AF65-F5344CB8AC3E}">
        <p14:creationId xmlns:p14="http://schemas.microsoft.com/office/powerpoint/2010/main" val="2882038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8CC4A98-CA47-450B-A69E-4CE33E45A6FF}"/>
              </a:ext>
            </a:extLst>
          </p:cNvPr>
          <p:cNvSpPr>
            <a:spLocks noGrp="1"/>
          </p:cNvSpPr>
          <p:nvPr>
            <p:ph type="title"/>
          </p:nvPr>
        </p:nvSpPr>
        <p:spPr/>
        <p:txBody>
          <a:bodyPr>
            <a:normAutofit/>
          </a:bodyPr>
          <a:lstStyle/>
          <a:p>
            <a:r>
              <a:rPr lang="tr-TR" sz="4000" dirty="0">
                <a:solidFill>
                  <a:srgbClr val="FF0000"/>
                </a:solidFill>
              </a:rPr>
              <a:t>YAPIŞTIRMA</a:t>
            </a:r>
          </a:p>
        </p:txBody>
      </p:sp>
      <p:sp>
        <p:nvSpPr>
          <p:cNvPr id="3" name="İçerik Yer Tutucusu 2">
            <a:extLst>
              <a:ext uri="{FF2B5EF4-FFF2-40B4-BE49-F238E27FC236}">
                <a16:creationId xmlns:a16="http://schemas.microsoft.com/office/drawing/2014/main" id="{BB1893AC-FF86-4041-9A20-F3AEC48D64A7}"/>
              </a:ext>
            </a:extLst>
          </p:cNvPr>
          <p:cNvSpPr>
            <a:spLocks noGrp="1"/>
          </p:cNvSpPr>
          <p:nvPr>
            <p:ph idx="1"/>
          </p:nvPr>
        </p:nvSpPr>
        <p:spPr/>
        <p:txBody>
          <a:bodyPr>
            <a:normAutofit/>
          </a:bodyPr>
          <a:lstStyle/>
          <a:p>
            <a:r>
              <a:rPr lang="tr-TR" sz="2800" dirty="0"/>
              <a:t>Saya parçalarının yapıştırıcı sürülerek modele göre birbirinin üstüne gelecek şekilde, bindirme yapılan işleme yapıştırma denir. Yapıştırma yapılan parçaların kenarlarının bindirme tıraşı yapılması gerekir.</a:t>
            </a:r>
          </a:p>
        </p:txBody>
      </p:sp>
    </p:spTree>
    <p:extLst>
      <p:ext uri="{BB962C8B-B14F-4D97-AF65-F5344CB8AC3E}">
        <p14:creationId xmlns:p14="http://schemas.microsoft.com/office/powerpoint/2010/main" val="3235706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4DC66B2-75CF-4D57-8EA6-726BB7ABFD26}"/>
              </a:ext>
            </a:extLst>
          </p:cNvPr>
          <p:cNvSpPr>
            <a:spLocks noGrp="1"/>
          </p:cNvSpPr>
          <p:nvPr>
            <p:ph type="title"/>
          </p:nvPr>
        </p:nvSpPr>
        <p:spPr/>
        <p:txBody>
          <a:bodyPr>
            <a:normAutofit fontScale="90000"/>
          </a:bodyPr>
          <a:lstStyle/>
          <a:p>
            <a:r>
              <a:rPr lang="tr-TR" sz="5400" dirty="0">
                <a:solidFill>
                  <a:srgbClr val="FF0000"/>
                </a:solidFill>
              </a:rPr>
              <a:t>*TERLİK SAYASININ ÜSTE ATILMASI</a:t>
            </a:r>
          </a:p>
        </p:txBody>
      </p:sp>
      <p:sp>
        <p:nvSpPr>
          <p:cNvPr id="3" name="İçerik Yer Tutucusu 2">
            <a:extLst>
              <a:ext uri="{FF2B5EF4-FFF2-40B4-BE49-F238E27FC236}">
                <a16:creationId xmlns:a16="http://schemas.microsoft.com/office/drawing/2014/main" id="{BE05F25B-BBED-4AAC-8514-4654FAA14833}"/>
              </a:ext>
            </a:extLst>
          </p:cNvPr>
          <p:cNvSpPr>
            <a:spLocks noGrp="1"/>
          </p:cNvSpPr>
          <p:nvPr>
            <p:ph idx="1"/>
          </p:nvPr>
        </p:nvSpPr>
        <p:spPr/>
        <p:txBody>
          <a:bodyPr>
            <a:normAutofit/>
          </a:bodyPr>
          <a:lstStyle/>
          <a:p>
            <a:pPr marL="0" indent="0">
              <a:buNone/>
            </a:pPr>
            <a:r>
              <a:rPr lang="tr-TR" sz="2800" dirty="0">
                <a:solidFill>
                  <a:schemeClr val="tx1"/>
                </a:solidFill>
              </a:rPr>
              <a:t>Kıvırma işlemi bitmiş terlik yüzüne ve astarına yapıştırıcı sürülerek üste atmaya hazır hale getirilir.</a:t>
            </a:r>
          </a:p>
          <a:p>
            <a:pPr marL="0" indent="0">
              <a:buNone/>
            </a:pPr>
            <a:r>
              <a:rPr lang="tr-TR" sz="2800" dirty="0">
                <a:solidFill>
                  <a:schemeClr val="tx1"/>
                </a:solidFill>
              </a:rPr>
              <a:t>Terlik sayalarında aksesuar olarak toka kullanılabilir. Tokanın takıldığı parçalara atkı parçası denir. Kıvırma işlemi yapıldıktan sonra atkı parçasına toka takılarak hazır hale getirilir. Solüsyon sürülmüş yüz ve astar, astarın iç kısmı üste olacak şekilde yüz üzerine getirilerek üste işlemi yapılır.</a:t>
            </a:r>
          </a:p>
        </p:txBody>
      </p:sp>
    </p:spTree>
    <p:extLst>
      <p:ext uri="{BB962C8B-B14F-4D97-AF65-F5344CB8AC3E}">
        <p14:creationId xmlns:p14="http://schemas.microsoft.com/office/powerpoint/2010/main" val="3561353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31F90AC-6CD9-4335-A65A-307A2D89E0D4}"/>
              </a:ext>
            </a:extLst>
          </p:cNvPr>
          <p:cNvSpPr>
            <a:spLocks noGrp="1"/>
          </p:cNvSpPr>
          <p:nvPr>
            <p:ph type="title"/>
          </p:nvPr>
        </p:nvSpPr>
        <p:spPr/>
        <p:txBody>
          <a:bodyPr>
            <a:normAutofit/>
          </a:bodyPr>
          <a:lstStyle/>
          <a:p>
            <a:r>
              <a:rPr lang="tr-TR" sz="4000" dirty="0">
                <a:solidFill>
                  <a:srgbClr val="FF0000"/>
                </a:solidFill>
              </a:rPr>
              <a:t>TERLİK SAYASININ AĞIZ DİKİŞİ</a:t>
            </a:r>
          </a:p>
        </p:txBody>
      </p:sp>
      <p:sp>
        <p:nvSpPr>
          <p:cNvPr id="3" name="İçerik Yer Tutucusu 2">
            <a:extLst>
              <a:ext uri="{FF2B5EF4-FFF2-40B4-BE49-F238E27FC236}">
                <a16:creationId xmlns:a16="http://schemas.microsoft.com/office/drawing/2014/main" id="{0A5B3EA7-98BF-4F08-950C-4706AED4F08F}"/>
              </a:ext>
            </a:extLst>
          </p:cNvPr>
          <p:cNvSpPr>
            <a:spLocks noGrp="1"/>
          </p:cNvSpPr>
          <p:nvPr>
            <p:ph idx="1"/>
          </p:nvPr>
        </p:nvSpPr>
        <p:spPr/>
        <p:txBody>
          <a:bodyPr>
            <a:normAutofit/>
          </a:bodyPr>
          <a:lstStyle/>
          <a:p>
            <a:r>
              <a:rPr lang="tr-TR" sz="2400" dirty="0"/>
              <a:t>Ağız dikişi kenardan 0,5mm. 1mm.  kadar içerden başlanır. Genelde ağız dikişine başlama yeri sayanın arka ve iç kısmından başlanır. Dikişe </a:t>
            </a:r>
            <a:r>
              <a:rPr lang="tr-TR" sz="2400" dirty="0" err="1"/>
              <a:t>ponteriz</a:t>
            </a:r>
            <a:r>
              <a:rPr lang="tr-TR" sz="2400" dirty="0"/>
              <a:t> dikişi ile başlanır </a:t>
            </a:r>
            <a:r>
              <a:rPr lang="tr-TR" sz="2400" dirty="0" err="1"/>
              <a:t>ponteriz</a:t>
            </a:r>
            <a:r>
              <a:rPr lang="tr-TR" sz="2400" dirty="0"/>
              <a:t> ile bitirilir. </a:t>
            </a:r>
          </a:p>
          <a:p>
            <a:r>
              <a:rPr lang="tr-TR" sz="2400" dirty="0"/>
              <a:t>Dikme işleminden sonra ara işi işlemi yapılır. Ara işi yapılan yüze ve atkı parçasına yapıştırıcı sürülür. Yapıştırıcı kuruduktan sonra yapıştırma işlemi yapılır ve dikişe hazır hale getirilir.</a:t>
            </a:r>
          </a:p>
        </p:txBody>
      </p:sp>
    </p:spTree>
    <p:extLst>
      <p:ext uri="{BB962C8B-B14F-4D97-AF65-F5344CB8AC3E}">
        <p14:creationId xmlns:p14="http://schemas.microsoft.com/office/powerpoint/2010/main" val="94962283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72</TotalTime>
  <Words>433</Words>
  <Application>Microsoft Office PowerPoint</Application>
  <PresentationFormat>Geniş ekran</PresentationFormat>
  <Paragraphs>23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TERLİK SAYA VE ASTAR PARÇALARININ KESİMİ  </vt:lpstr>
      <vt:lpstr>TERLİK SAYA VE ASTAR PARÇALARININ KESİMİ </vt:lpstr>
      <vt:lpstr>TERLİK YÜZ VE ASTAR KESİMİ </vt:lpstr>
      <vt:lpstr>REGOLA (TOPLAMA)</vt:lpstr>
      <vt:lpstr>YAKMA</vt:lpstr>
      <vt:lpstr>KIVIRMA</vt:lpstr>
      <vt:lpstr>YAPIŞTIRMA</vt:lpstr>
      <vt:lpstr>*TERLİK SAYASININ ÜSTE ATILMASI</vt:lpstr>
      <vt:lpstr>TERLİK SAYASININ AĞIZ DİKİŞİ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TERLİK SAYA VE ASTAR PARÇALARININ KESİMİ  </dc:title>
  <dc:creator>selami özal</dc:creator>
  <cp:lastModifiedBy>selami özal</cp:lastModifiedBy>
  <cp:revision>9</cp:revision>
  <dcterms:created xsi:type="dcterms:W3CDTF">2017-11-06T21:02:10Z</dcterms:created>
  <dcterms:modified xsi:type="dcterms:W3CDTF">2017-11-22T17:40:05Z</dcterms:modified>
</cp:coreProperties>
</file>