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39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2831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931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0639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587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4103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1613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86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6872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1832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6585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3E9EF-0361-48E1-B278-84C347B0BE0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731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3E9EF-0361-48E1-B278-84C347B0BE06}" type="datetimeFigureOut">
              <a:rPr lang="tr-TR" smtClean="0"/>
              <a:t>27.06.2019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1CEF6-1943-4F15-A271-8E6A4149C0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5463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5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2291" name="4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E4FFF2B9-8A64-4CB9-B0B6-349726465852}" type="slidenum">
              <a:rPr lang="tr-TR"/>
              <a:pPr>
                <a:defRPr/>
              </a:pPr>
              <a:t>1</a:t>
            </a:fld>
            <a:endParaRPr lang="tr-TR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EĞİTİMDE ETİK</a:t>
            </a:r>
          </a:p>
        </p:txBody>
      </p:sp>
    </p:spTree>
    <p:extLst>
      <p:ext uri="{BB962C8B-B14F-4D97-AF65-F5344CB8AC3E}">
        <p14:creationId xmlns:p14="http://schemas.microsoft.com/office/powerpoint/2010/main" val="2590627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TOPLUMUN TÜM ALANLARINDA AHLAKİ PROBLEMLER:</a:t>
            </a:r>
          </a:p>
        </p:txBody>
      </p:sp>
      <p:sp>
        <p:nvSpPr>
          <p:cNvPr id="17411" name="6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331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4CDCF8C2-0154-43B9-8623-78BF31E2B35C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1741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/>
              <a:t>ŞİDDET</a:t>
            </a:r>
          </a:p>
          <a:p>
            <a:pPr eaLnBrk="1" hangingPunct="1"/>
            <a:r>
              <a:rPr lang="tr-TR"/>
              <a:t>ADALETSİZLİK</a:t>
            </a:r>
          </a:p>
          <a:p>
            <a:pPr eaLnBrk="1" hangingPunct="1"/>
            <a:r>
              <a:rPr lang="tr-TR"/>
              <a:t>IRKÇILIK,</a:t>
            </a:r>
          </a:p>
          <a:p>
            <a:pPr eaLnBrk="1" hangingPunct="1"/>
            <a:r>
              <a:rPr lang="tr-TR"/>
              <a:t>CİNSİYET AYRIMI v.b.</a:t>
            </a:r>
          </a:p>
        </p:txBody>
      </p:sp>
    </p:spTree>
    <p:extLst>
      <p:ext uri="{BB962C8B-B14F-4D97-AF65-F5344CB8AC3E}">
        <p14:creationId xmlns:p14="http://schemas.microsoft.com/office/powerpoint/2010/main" val="802787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01625" y="228600"/>
            <a:ext cx="8534400" cy="7588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4000">
                <a:solidFill>
                  <a:schemeClr val="accent1">
                    <a:tint val="83000"/>
                    <a:satMod val="150000"/>
                  </a:schemeClr>
                </a:solidFill>
              </a:rPr>
              <a:t>SPOR ETİĞİ: GENEL AHLAKİ DEĞERLERİN SPOR OLAYLARINA UYGULANMASIDIR</a:t>
            </a:r>
          </a:p>
        </p:txBody>
      </p:sp>
      <p:sp>
        <p:nvSpPr>
          <p:cNvPr id="18435" name="9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4343" name="8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FF3C5DC-329D-4FEE-9E1B-3857F349A650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18437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1625" y="1371600"/>
            <a:ext cx="4038600" cy="4681538"/>
          </a:xfrm>
        </p:spPr>
        <p:txBody>
          <a:bodyPr/>
          <a:lstStyle/>
          <a:p>
            <a:pPr eaLnBrk="1" hangingPunct="1"/>
            <a:endParaRPr lang="tr-TR"/>
          </a:p>
          <a:p>
            <a:pPr eaLnBrk="1" hangingPunct="1"/>
            <a:r>
              <a:rPr lang="tr-TR"/>
              <a:t>ŞİDDET</a:t>
            </a:r>
          </a:p>
          <a:p>
            <a:pPr eaLnBrk="1" hangingPunct="1"/>
            <a:r>
              <a:rPr lang="tr-TR"/>
              <a:t>ADALETSİZLİK</a:t>
            </a:r>
          </a:p>
          <a:p>
            <a:pPr eaLnBrk="1" hangingPunct="1"/>
            <a:r>
              <a:rPr lang="tr-TR"/>
              <a:t>IRKÇILIK,</a:t>
            </a:r>
          </a:p>
          <a:p>
            <a:pPr eaLnBrk="1" hangingPunct="1"/>
            <a:r>
              <a:rPr lang="tr-TR"/>
              <a:t>CİNSİYET AYRIMI</a:t>
            </a:r>
          </a:p>
          <a:p>
            <a:pPr eaLnBrk="1" hangingPunct="1"/>
            <a:r>
              <a:rPr lang="tr-TR"/>
              <a:t>ZARAR VERME</a:t>
            </a:r>
          </a:p>
        </p:txBody>
      </p:sp>
      <p:sp>
        <p:nvSpPr>
          <p:cNvPr id="18438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800600" y="1371600"/>
            <a:ext cx="4038600" cy="4681538"/>
          </a:xfrm>
        </p:spPr>
        <p:txBody>
          <a:bodyPr/>
          <a:lstStyle/>
          <a:p>
            <a:pPr eaLnBrk="1" hangingPunct="1"/>
            <a:endParaRPr lang="tr-TR"/>
          </a:p>
          <a:p>
            <a:pPr eaLnBrk="1" hangingPunct="1"/>
            <a:r>
              <a:rPr lang="tr-TR"/>
              <a:t>GENEL AHLAKİ DEĞER: ZARAR VERMEME İSE</a:t>
            </a:r>
          </a:p>
          <a:p>
            <a:pPr eaLnBrk="1" hangingPunct="1"/>
            <a:endParaRPr lang="tr-TR"/>
          </a:p>
          <a:p>
            <a:pPr eaLnBrk="1" hangingPunct="1"/>
            <a:r>
              <a:rPr lang="tr-TR"/>
              <a:t>SPORDA ŞİDDET </a:t>
            </a:r>
          </a:p>
        </p:txBody>
      </p:sp>
      <p:sp>
        <p:nvSpPr>
          <p:cNvPr id="18439" name="Line 6"/>
          <p:cNvSpPr>
            <a:spLocks noChangeShapeType="1"/>
          </p:cNvSpPr>
          <p:nvPr/>
        </p:nvSpPr>
        <p:spPr bwMode="auto">
          <a:xfrm>
            <a:off x="3492500" y="4652963"/>
            <a:ext cx="71913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0" name="Line 7"/>
          <p:cNvSpPr>
            <a:spLocks noChangeShapeType="1"/>
          </p:cNvSpPr>
          <p:nvPr/>
        </p:nvSpPr>
        <p:spPr bwMode="auto">
          <a:xfrm>
            <a:off x="6227763" y="3787775"/>
            <a:ext cx="0" cy="5048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180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SPOR ETİĞİNDE TEMEL OLAN</a:t>
            </a:r>
          </a:p>
        </p:txBody>
      </p:sp>
      <p:sp>
        <p:nvSpPr>
          <p:cNvPr id="19459" name="8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5366" name="7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35447BF7-A673-4C24-96F8-2E3B609D7D16}" type="slidenum">
              <a:rPr lang="tr-TR"/>
              <a:pPr>
                <a:defRPr/>
              </a:pPr>
              <a:t>4</a:t>
            </a:fld>
            <a:endParaRPr lang="tr-TR"/>
          </a:p>
        </p:txBody>
      </p:sp>
      <p:sp>
        <p:nvSpPr>
          <p:cNvPr id="1946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tr-TR" sz="2800"/>
              <a:t>FAIR PLAY ( SPORTİF ERDEM)</a:t>
            </a:r>
          </a:p>
          <a:p>
            <a:pPr eaLnBrk="1" hangingPunct="1"/>
            <a:r>
              <a:rPr lang="tr-TR" sz="2800"/>
              <a:t>BEING A GOOD SPORT ( İYİ SPOR)</a:t>
            </a:r>
          </a:p>
          <a:p>
            <a:pPr eaLnBrk="1" hangingPunct="1"/>
            <a:endParaRPr lang="tr-TR" sz="2800"/>
          </a:p>
          <a:p>
            <a:pPr eaLnBrk="1" hangingPunct="1"/>
            <a:r>
              <a:rPr lang="tr-TR" sz="2800"/>
              <a:t>BİREYLERİN AHLAKİ VE ERDEMLİ DAVRANMA TEMELİNDE KENDİLERİNİ MOTİVE ETMELERİ</a:t>
            </a:r>
          </a:p>
          <a:p>
            <a:pPr eaLnBrk="1" hangingPunct="1"/>
            <a:endParaRPr lang="tr-TR" sz="2800"/>
          </a:p>
          <a:p>
            <a:pPr eaLnBrk="1" hangingPunct="1"/>
            <a:r>
              <a:rPr lang="tr-TR" sz="2800"/>
              <a:t>SADECE REKABET DEĞİL “ADİL BİR REKABET” DÜŞÜNÜLMELİ</a:t>
            </a:r>
          </a:p>
        </p:txBody>
      </p:sp>
      <p:sp>
        <p:nvSpPr>
          <p:cNvPr id="19462" name="Line 4"/>
          <p:cNvSpPr>
            <a:spLocks noChangeShapeType="1"/>
          </p:cNvSpPr>
          <p:nvPr/>
        </p:nvSpPr>
        <p:spPr bwMode="auto">
          <a:xfrm>
            <a:off x="4140200" y="2997200"/>
            <a:ext cx="0" cy="503238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9463" name="Line 5"/>
          <p:cNvSpPr>
            <a:spLocks noChangeShapeType="1"/>
          </p:cNvSpPr>
          <p:nvPr/>
        </p:nvSpPr>
        <p:spPr bwMode="auto">
          <a:xfrm>
            <a:off x="4211638" y="4365625"/>
            <a:ext cx="0" cy="57626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4207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84632" eaLnBrk="1" fontAlgn="auto" hangingPunct="1">
              <a:spcAft>
                <a:spcPts val="0"/>
              </a:spcAft>
              <a:defRPr/>
            </a:pPr>
            <a:r>
              <a:rPr lang="tr-TR">
                <a:solidFill>
                  <a:schemeClr val="accent1">
                    <a:tint val="83000"/>
                    <a:satMod val="150000"/>
                  </a:schemeClr>
                </a:solidFill>
              </a:rPr>
              <a:t>FAIR PLAY YAKLAŞIMLARI</a:t>
            </a:r>
          </a:p>
        </p:txBody>
      </p:sp>
      <p:sp>
        <p:nvSpPr>
          <p:cNvPr id="20483" name="7 Altbilgi Yer Tutucusu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tr-TR">
                <a:solidFill>
                  <a:srgbClr val="FFFFFF"/>
                </a:solidFill>
              </a:rPr>
              <a:t>Prof. Dr. Semiyha TUNCEL</a:t>
            </a:r>
          </a:p>
        </p:txBody>
      </p:sp>
      <p:sp>
        <p:nvSpPr>
          <p:cNvPr id="16389" name="6 Slayt Numarası Yer Tutucusu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74B2C130-E741-4145-8081-A8FD4D8A6B3E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2048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/>
              <a:t>ERDEM/FAZİLET TOPLULUĞU OLARAK FAIR PLAY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OYUN OLARAK FAIR PLAY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REKABET OLARAK SPOR      ADİL REKABET OLARAK FAIR PLAY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KURALLARA SAYGI OLARAK FAIR PLAY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ANLAŞMA/UZLAŞMA OLARAK FAIR PLAY</a:t>
            </a:r>
          </a:p>
          <a:p>
            <a:pPr eaLnBrk="1" hangingPunct="1">
              <a:lnSpc>
                <a:spcPct val="90000"/>
              </a:lnSpc>
            </a:pPr>
            <a:r>
              <a:rPr lang="tr-TR"/>
              <a:t>OYUNA SAYGI OLARAK FAIR PLAY</a:t>
            </a:r>
          </a:p>
          <a:p>
            <a:pPr eaLnBrk="1" hangingPunct="1">
              <a:lnSpc>
                <a:spcPct val="90000"/>
              </a:lnSpc>
            </a:pPr>
            <a:endParaRPr lang="tr-TR"/>
          </a:p>
        </p:txBody>
      </p:sp>
      <p:sp>
        <p:nvSpPr>
          <p:cNvPr id="20486" name="Line 4"/>
          <p:cNvSpPr>
            <a:spLocks noChangeShapeType="1"/>
          </p:cNvSpPr>
          <p:nvPr/>
        </p:nvSpPr>
        <p:spPr bwMode="auto">
          <a:xfrm>
            <a:off x="5364163" y="3716338"/>
            <a:ext cx="503237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145863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Office PowerPoint</Application>
  <PresentationFormat>Ekran Gösterisi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Verdana</vt:lpstr>
      <vt:lpstr>Ofis Teması</vt:lpstr>
      <vt:lpstr>EĞİTİMDE ETİK</vt:lpstr>
      <vt:lpstr>TOPLUMUN TÜM ALANLARINDA AHLAKİ PROBLEMLER:</vt:lpstr>
      <vt:lpstr>SPOR ETİĞİ: GENEL AHLAKİ DEĞERLERİN SPOR OLAYLARINA UYGULANMASIDIR</vt:lpstr>
      <vt:lpstr>SPOR ETİĞİNDE TEMEL OLAN</vt:lpstr>
      <vt:lpstr>FAIR PLAY YAKLAŞIMLARI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EĞİTİMDE ETİK</dc:title>
  <dc:creator>Öğretmenlik</dc:creator>
  <cp:lastModifiedBy>semiyha</cp:lastModifiedBy>
  <cp:revision>1</cp:revision>
  <dcterms:created xsi:type="dcterms:W3CDTF">2017-12-01T08:31:43Z</dcterms:created>
  <dcterms:modified xsi:type="dcterms:W3CDTF">2019-06-27T09:08:24Z</dcterms:modified>
</cp:coreProperties>
</file>