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68" r:id="rId6"/>
    <p:sldId id="259" r:id="rId7"/>
    <p:sldId id="27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Onkolojik Aciller ve Palyatif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7918FF-50F0-4F9C-98F8-6038DE3D4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Onkolojik Aciller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Onkolojik acil tedavilerde RT önemli bir tedavi seçeneğidir. </a:t>
            </a:r>
          </a:p>
          <a:p>
            <a:endParaRPr lang="tr-TR" dirty="0"/>
          </a:p>
          <a:p>
            <a:r>
              <a:rPr lang="tr-TR" dirty="0"/>
              <a:t>Kemik metastazlarına bağlı olarak gelişen </a:t>
            </a:r>
          </a:p>
          <a:p>
            <a:pPr lvl="1"/>
            <a:r>
              <a:rPr lang="tr-TR" dirty="0"/>
              <a:t>Omurilik basıları (%42) , </a:t>
            </a:r>
          </a:p>
          <a:p>
            <a:pPr lvl="1"/>
            <a:r>
              <a:rPr lang="tr-TR" dirty="0"/>
              <a:t>Tümör basısına bağlı olarak gelişen vena kava </a:t>
            </a:r>
            <a:r>
              <a:rPr lang="tr-TR" dirty="0" err="1"/>
              <a:t>süperior</a:t>
            </a:r>
            <a:r>
              <a:rPr lang="tr-TR" dirty="0"/>
              <a:t> sendromu (% 28) , </a:t>
            </a:r>
          </a:p>
          <a:p>
            <a:pPr lvl="1"/>
            <a:r>
              <a:rPr lang="tr-TR" dirty="0"/>
              <a:t>Beyin metastazlarına bağlı olarak gelişen kafa içi basınç artışı sendromu (% 11)</a:t>
            </a:r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acil radyoterapinin en sık uygulandığı , akut olarak gelişen klinik tablolardır.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Onkolojik Aciller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Bunun dışında </a:t>
            </a:r>
          </a:p>
          <a:p>
            <a:r>
              <a:rPr lang="tr-TR" dirty="0"/>
              <a:t>Mesane </a:t>
            </a:r>
            <a:r>
              <a:rPr lang="tr-TR" dirty="0" err="1"/>
              <a:t>ca</a:t>
            </a:r>
            <a:r>
              <a:rPr lang="tr-TR" dirty="0"/>
              <a:t> ve </a:t>
            </a:r>
            <a:r>
              <a:rPr lang="tr-TR" dirty="0" err="1"/>
              <a:t>serviks</a:t>
            </a:r>
            <a:r>
              <a:rPr lang="tr-TR" dirty="0"/>
              <a:t> kanserinde </a:t>
            </a:r>
            <a:r>
              <a:rPr lang="tr-TR" dirty="0" err="1"/>
              <a:t>abondan</a:t>
            </a:r>
            <a:r>
              <a:rPr lang="tr-TR" dirty="0"/>
              <a:t> kanamlar, </a:t>
            </a:r>
          </a:p>
          <a:p>
            <a:endParaRPr lang="tr-TR" dirty="0"/>
          </a:p>
          <a:p>
            <a:r>
              <a:rPr lang="tr-TR" dirty="0"/>
              <a:t>Solunum yolunda basıya bağlı </a:t>
            </a:r>
            <a:r>
              <a:rPr lang="tr-TR" dirty="0" err="1"/>
              <a:t>dispne</a:t>
            </a:r>
            <a:r>
              <a:rPr lang="tr-TR" dirty="0"/>
              <a:t> diğer acil nedenlerdir. </a:t>
            </a:r>
          </a:p>
          <a:p>
            <a:endParaRPr lang="tr-TR" dirty="0"/>
          </a:p>
          <a:p>
            <a:r>
              <a:rPr lang="tr-TR" dirty="0"/>
              <a:t>Kemik metastaz hastaların çoğunluğu akciğer, meme ve prostat kanseridir.  </a:t>
            </a:r>
          </a:p>
          <a:p>
            <a:pPr lvl="1"/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Palyatif tedavi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Kür elde edilmesinin olanaksız olduğu hastalarda </a:t>
            </a:r>
          </a:p>
          <a:p>
            <a:r>
              <a:rPr lang="tr-TR" dirty="0"/>
              <a:t>Ağrı, </a:t>
            </a:r>
          </a:p>
          <a:p>
            <a:r>
              <a:rPr lang="tr-TR" dirty="0"/>
              <a:t>Kanama, </a:t>
            </a:r>
          </a:p>
          <a:p>
            <a:r>
              <a:rPr lang="tr-TR" dirty="0"/>
              <a:t>Obstrüksiyon ve </a:t>
            </a:r>
          </a:p>
          <a:p>
            <a:r>
              <a:rPr lang="tr-TR" dirty="0"/>
              <a:t>Organ işlev bozukluğu gibi kanser semptomlarının hafifletilmesi, önlenmesi ve </a:t>
            </a:r>
          </a:p>
          <a:p>
            <a:r>
              <a:rPr lang="tr-TR" dirty="0"/>
              <a:t>Nitelikli bir yaşam sağlanması amacıyla uygulanan tedavilerdir.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r>
              <a:rPr lang="tr-TR" dirty="0"/>
              <a:t> için</a:t>
            </a:r>
          </a:p>
          <a:p>
            <a:r>
              <a:rPr lang="tr-TR" dirty="0"/>
              <a:t>Hastanın tedavi gerektiren ilgili vücut alanını  sabitlemek amacıyla </a:t>
            </a:r>
          </a:p>
          <a:p>
            <a:r>
              <a:rPr lang="tr-TR" dirty="0" err="1"/>
              <a:t>Termoplastik</a:t>
            </a:r>
            <a:r>
              <a:rPr lang="tr-TR" dirty="0"/>
              <a:t> materyal </a:t>
            </a:r>
          </a:p>
          <a:p>
            <a:r>
              <a:rPr lang="tr-TR" dirty="0"/>
              <a:t>Vakumlu yatak düzenekleri kullanılabilir. </a:t>
            </a:r>
          </a:p>
          <a:p>
            <a:r>
              <a:rPr lang="tr-TR" dirty="0"/>
              <a:t>Öngörülen tedavi pozisyonunda </a:t>
            </a:r>
          </a:p>
          <a:p>
            <a:r>
              <a:rPr lang="tr-TR" dirty="0"/>
              <a:t>Tedavi edilecek bölgenin 3-5 mm aralıklarla BT kesitleri alınır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Brakiterapi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r>
              <a:rPr lang="tr-TR" dirty="0" err="1"/>
              <a:t>Konformal</a:t>
            </a:r>
            <a:r>
              <a:rPr lang="tr-TR" dirty="0"/>
              <a:t> planlarda haftalık port görüntüleri alınırken </a:t>
            </a:r>
          </a:p>
          <a:p>
            <a:r>
              <a:rPr lang="tr-TR" dirty="0"/>
              <a:t>Yoğunluk ayarlı radyoterapi ya da </a:t>
            </a:r>
            <a:r>
              <a:rPr lang="tr-TR" dirty="0" err="1"/>
              <a:t>sterotaktik</a:t>
            </a:r>
            <a:r>
              <a:rPr lang="tr-TR" dirty="0"/>
              <a:t> radyoterapi tedavilerde emniyet sınırlarının çok dar olması nedeniyle günlük doğrulama önerilmektedir.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Farklı şemalarda doz ve gün sayısı belirlenir.</a:t>
            </a:r>
          </a:p>
          <a:p>
            <a:r>
              <a:rPr lang="tr-TR" dirty="0"/>
              <a:t>Tek fraksiyonda 8 </a:t>
            </a:r>
            <a:r>
              <a:rPr lang="tr-TR" dirty="0" err="1"/>
              <a:t>Gy</a:t>
            </a:r>
            <a:r>
              <a:rPr lang="tr-TR" dirty="0"/>
              <a:t>, </a:t>
            </a:r>
          </a:p>
          <a:p>
            <a:r>
              <a:rPr lang="tr-TR" dirty="0"/>
              <a:t>5 fraksiyonda 20Gy </a:t>
            </a:r>
          </a:p>
          <a:p>
            <a:r>
              <a:rPr lang="tr-TR" dirty="0"/>
              <a:t>10 fraksiyonda 30 </a:t>
            </a:r>
            <a:r>
              <a:rPr lang="tr-TR" dirty="0" err="1"/>
              <a:t>Gy</a:t>
            </a:r>
            <a:r>
              <a:rPr lang="tr-TR" dirty="0"/>
              <a:t> uygulanabilir.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289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Onkolojik Aciller ve Palyatif Radyoterapi Yaklaşımları ve Uygulamaları </vt:lpstr>
      <vt:lpstr>Onkolojik Aciller</vt:lpstr>
      <vt:lpstr>Onkolojik Aciller</vt:lpstr>
      <vt:lpstr>Palyatif tedavi </vt:lpstr>
      <vt:lpstr>Simülasyon </vt:lpstr>
      <vt:lpstr>Radyoterapi uygulamaları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31</cp:revision>
  <dcterms:created xsi:type="dcterms:W3CDTF">2019-02-24T09:33:56Z</dcterms:created>
  <dcterms:modified xsi:type="dcterms:W3CDTF">2019-04-08T08:21:08Z</dcterms:modified>
</cp:coreProperties>
</file>