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10.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thin branches, stalks, tree stripes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raw materials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Handicrafts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made by using thin branches, stalks, tree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stripes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raw materials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thin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branches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salix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punica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granatum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tamarix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rain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stalks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sedge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stripes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salix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corylus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quercus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Basket </a:t>
            </a:r>
            <a:r>
              <a:rPr lang="tr-TR" dirty="0" err="1" smtClean="0"/>
              <a:t>weaving</a:t>
            </a:r>
            <a:r>
              <a:rPr lang="tr-TR" dirty="0" smtClean="0"/>
              <a:t>, </a:t>
            </a:r>
            <a:r>
              <a:rPr lang="tr-TR" dirty="0" err="1" smtClean="0"/>
              <a:t>furniture</a:t>
            </a:r>
            <a:r>
              <a:rPr lang="tr-TR" dirty="0" smtClean="0"/>
              <a:t> </a:t>
            </a:r>
            <a:r>
              <a:rPr lang="tr-TR" dirty="0" err="1" smtClean="0"/>
              <a:t>making</a:t>
            </a:r>
            <a:r>
              <a:rPr lang="tr-TR" dirty="0" smtClean="0"/>
              <a:t>, </a:t>
            </a:r>
            <a:r>
              <a:rPr lang="tr-TR" dirty="0" err="1" smtClean="0"/>
              <a:t>belonging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bags</a:t>
            </a:r>
            <a:r>
              <a:rPr lang="tr-TR" dirty="0" smtClean="0"/>
              <a:t>, </a:t>
            </a:r>
            <a:r>
              <a:rPr lang="tr-TR" dirty="0" err="1" smtClean="0"/>
              <a:t>straw</a:t>
            </a:r>
            <a:r>
              <a:rPr lang="tr-TR" dirty="0" smtClean="0"/>
              <a:t> </a:t>
            </a:r>
            <a:r>
              <a:rPr lang="tr-TR" dirty="0" err="1" smtClean="0"/>
              <a:t>mats</a:t>
            </a:r>
            <a:r>
              <a:rPr lang="tr-TR" dirty="0" smtClean="0"/>
              <a:t>, </a:t>
            </a:r>
            <a:r>
              <a:rPr lang="tr-TR" dirty="0" err="1" smtClean="0"/>
              <a:t>beach</a:t>
            </a:r>
            <a:r>
              <a:rPr lang="tr-TR" dirty="0" smtClean="0"/>
              <a:t> </a:t>
            </a:r>
            <a:r>
              <a:rPr lang="tr-TR" dirty="0" err="1" smtClean="0"/>
              <a:t>matting</a:t>
            </a:r>
            <a:r>
              <a:rPr lang="tr-TR" dirty="0" smtClean="0"/>
              <a:t>, </a:t>
            </a:r>
            <a:r>
              <a:rPr lang="tr-TR" dirty="0" err="1" smtClean="0"/>
              <a:t>packsaddles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basket </a:t>
            </a:r>
            <a:r>
              <a:rPr lang="tr-TR" sz="1800" dirty="0" err="1" smtClean="0"/>
              <a:t>magnet</a:t>
            </a:r>
            <a:r>
              <a:rPr lang="tr-TR" sz="1800" dirty="0" smtClean="0"/>
              <a:t>, </a:t>
            </a:r>
            <a:r>
              <a:rPr lang="tr-TR" sz="1800" dirty="0" smtClean="0"/>
              <a:t>Ankara, 2018</a:t>
            </a:r>
            <a:endParaRPr lang="tr-TR" sz="1800" dirty="0"/>
          </a:p>
        </p:txBody>
      </p:sp>
      <p:pic>
        <p:nvPicPr>
          <p:cNvPr id="1029" name="Picture 5" descr="C:\Documents and Settings\Teknik\Belgelerim\İndirilenler\IMG_857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Paper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basket,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trash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basket,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IMG_856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20662" y="2293926"/>
            <a:ext cx="4064000" cy="3048000"/>
          </a:xfrm>
          <a:prstGeom prst="rect">
            <a:avLst/>
          </a:prstGeom>
          <a:noFill/>
        </p:spPr>
      </p:pic>
      <p:pic>
        <p:nvPicPr>
          <p:cNvPr id="2051" name="Picture 3" descr="C:\Documents and Settings\Teknik\Belgelerim\İndirilenler\IMG_85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992562" y="2222488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Handmade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traditional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whisk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Teknik\Belgelerim\İndirilenler\IMG_85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94</Words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10.subject</vt:lpstr>
      <vt:lpstr> Handicrafts made by using thin branches, stalks, tree stripes as raw materials </vt:lpstr>
      <vt:lpstr>Slayt 3</vt:lpstr>
      <vt:lpstr>basket magnet, Ankara, 2018</vt:lpstr>
      <vt:lpstr>Paper basket, trash basket, Ankara, 2018</vt:lpstr>
      <vt:lpstr>Handmade traditional whisk, Ankara,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10.subject</dc:title>
  <cp:lastModifiedBy>a</cp:lastModifiedBy>
  <cp:revision>8</cp:revision>
  <dcterms:modified xsi:type="dcterms:W3CDTF">2018-04-29T20:30:45Z</dcterms:modified>
</cp:coreProperties>
</file>