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5840" y="3325572"/>
            <a:ext cx="7772400" cy="1470025"/>
          </a:xfrm>
        </p:spPr>
        <p:txBody>
          <a:bodyPr>
            <a:normAutofit/>
          </a:bodyPr>
          <a:lstStyle/>
          <a:p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PROTEİN METABOLİZMASI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Calibri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4365104"/>
            <a:ext cx="6400800" cy="1752600"/>
          </a:xfrm>
        </p:spPr>
        <p:txBody>
          <a:bodyPr>
            <a:normAutofit fontScale="85000" lnSpcReduction="20000"/>
          </a:bodyPr>
          <a:lstStyle/>
          <a:p>
            <a:endParaRPr lang="en-US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Prof. Dr.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Emel</a:t>
            </a: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EMREGÜL</a:t>
            </a:r>
          </a:p>
          <a:p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Ankara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Üniversitesi</a:t>
            </a:r>
            <a:endParaRPr lang="en-US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Kimya</a:t>
            </a: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Bölümü</a:t>
            </a:r>
            <a:endParaRPr lang="en-US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65211" y="719031"/>
            <a:ext cx="5155257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800" b="1" dirty="0" smtClean="0"/>
              <a:t>801300715550</a:t>
            </a:r>
          </a:p>
          <a:p>
            <a:r>
              <a:rPr lang="tr-TR" sz="4800" b="1" dirty="0" smtClean="0"/>
              <a:t>NÜKLEİK </a:t>
            </a:r>
            <a:r>
              <a:rPr lang="tr-TR" sz="4800" b="1" dirty="0" smtClean="0"/>
              <a:t>ASİT</a:t>
            </a:r>
          </a:p>
          <a:p>
            <a:r>
              <a:rPr lang="tr-TR" sz="4800" b="1" dirty="0" smtClean="0"/>
              <a:t>METABOLİZMASI-II</a:t>
            </a:r>
            <a:endParaRPr lang="tr-TR" sz="4800" b="1" dirty="0" smtClean="0"/>
          </a:p>
          <a:p>
            <a:endParaRPr lang="en-US" sz="48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76256" y="620688"/>
            <a:ext cx="16002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0902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b="1" dirty="0" smtClean="0"/>
              <a:t>Proteinlerin </a:t>
            </a:r>
            <a:r>
              <a:rPr lang="tr-TR" b="1" dirty="0" err="1" smtClean="0"/>
              <a:t>Translasyon</a:t>
            </a:r>
            <a:r>
              <a:rPr lang="tr-TR" b="1" dirty="0" smtClean="0"/>
              <a:t> Sonrası Modifikasyonu </a:t>
            </a:r>
            <a:br>
              <a:rPr lang="tr-TR" b="1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77500" lnSpcReduction="20000"/>
          </a:bodyPr>
          <a:lstStyle/>
          <a:p>
            <a:r>
              <a:rPr lang="tr-TR" dirty="0" err="1" smtClean="0"/>
              <a:t>Translasyon</a:t>
            </a:r>
            <a:r>
              <a:rPr lang="tr-TR" dirty="0" smtClean="0"/>
              <a:t> sonunda yeni sentezlenen </a:t>
            </a:r>
            <a:r>
              <a:rPr lang="tr-TR" dirty="0" err="1" smtClean="0"/>
              <a:t>polipeptit</a:t>
            </a:r>
            <a:r>
              <a:rPr lang="tr-TR" dirty="0" smtClean="0"/>
              <a:t> zincir, biyolojik olarak aktif forma dönüşmek için  </a:t>
            </a:r>
            <a:r>
              <a:rPr lang="tr-TR" b="1" i="1" dirty="0" err="1" smtClean="0"/>
              <a:t>posttranslasyonal</a:t>
            </a:r>
            <a:r>
              <a:rPr lang="tr-TR" b="1" i="1" dirty="0" smtClean="0"/>
              <a:t> modifikasyonlar</a:t>
            </a:r>
            <a:r>
              <a:rPr lang="tr-TR" dirty="0" smtClean="0"/>
              <a:t> denen değişikliklere uğrar. </a:t>
            </a:r>
          </a:p>
          <a:p>
            <a:r>
              <a:rPr lang="tr-TR" dirty="0" smtClean="0"/>
              <a:t>Başlıca </a:t>
            </a:r>
            <a:r>
              <a:rPr lang="tr-TR" dirty="0" err="1" smtClean="0"/>
              <a:t>posttranslasyonal</a:t>
            </a:r>
            <a:r>
              <a:rPr lang="tr-TR" dirty="0" smtClean="0"/>
              <a:t> modifikasyonlar şunlardır:</a:t>
            </a:r>
          </a:p>
          <a:p>
            <a:pPr marL="623887" indent="-514350">
              <a:buFont typeface="Georgia" pitchFamily="18" charset="0"/>
              <a:buAutoNum type="arabicParenR"/>
              <a:defRPr/>
            </a:pPr>
            <a:r>
              <a:rPr lang="tr-TR" dirty="0" smtClean="0"/>
              <a:t>Amino-terminal ve karboksil-terminal modifikasyonlar</a:t>
            </a:r>
          </a:p>
          <a:p>
            <a:pPr marL="623887" indent="-514350">
              <a:buFont typeface="Georgia" pitchFamily="18" charset="0"/>
              <a:buAutoNum type="arabicParenR"/>
              <a:defRPr/>
            </a:pPr>
            <a:r>
              <a:rPr lang="tr-TR" dirty="0" smtClean="0"/>
              <a:t>Sinyal dizisinin çıkarılması</a:t>
            </a:r>
          </a:p>
          <a:p>
            <a:pPr marL="623887" indent="-514350">
              <a:buFont typeface="Georgia" pitchFamily="18" charset="0"/>
              <a:buAutoNum type="arabicParenR"/>
              <a:defRPr/>
            </a:pPr>
            <a:r>
              <a:rPr lang="tr-TR" dirty="0" smtClean="0"/>
              <a:t>Bazı özel amino asitlerin  modifikasyonu</a:t>
            </a:r>
          </a:p>
          <a:p>
            <a:pPr marL="623887" indent="-514350">
              <a:buFont typeface="Georgia" pitchFamily="18" charset="0"/>
              <a:buAutoNum type="arabicParenR"/>
              <a:defRPr/>
            </a:pPr>
            <a:r>
              <a:rPr lang="tr-TR" dirty="0" smtClean="0"/>
              <a:t>Karbonhidrat yan zincirlerin bağlanması</a:t>
            </a:r>
          </a:p>
          <a:p>
            <a:pPr marL="623887" indent="-514350">
              <a:buFont typeface="Georgia" pitchFamily="18" charset="0"/>
              <a:buAutoNum type="arabicParenR"/>
              <a:defRPr/>
            </a:pPr>
            <a:r>
              <a:rPr lang="tr-TR" dirty="0" err="1" smtClean="0"/>
              <a:t>İzoprenil</a:t>
            </a:r>
            <a:r>
              <a:rPr lang="tr-TR" dirty="0" smtClean="0"/>
              <a:t> grupların eklenmesi</a:t>
            </a:r>
          </a:p>
          <a:p>
            <a:pPr marL="623887" indent="-514350">
              <a:buFont typeface="Georgia" pitchFamily="18" charset="0"/>
              <a:buAutoNum type="arabicParenR"/>
              <a:defRPr/>
            </a:pPr>
            <a:r>
              <a:rPr lang="tr-TR" dirty="0" err="1" smtClean="0"/>
              <a:t>Prostetik</a:t>
            </a:r>
            <a:r>
              <a:rPr lang="tr-TR" dirty="0" smtClean="0"/>
              <a:t> grupların eklenmesi</a:t>
            </a:r>
          </a:p>
          <a:p>
            <a:pPr marL="623887" indent="-514350">
              <a:buFont typeface="Georgia" pitchFamily="18" charset="0"/>
              <a:buAutoNum type="arabicParenR"/>
              <a:defRPr/>
            </a:pPr>
            <a:r>
              <a:rPr lang="tr-TR" dirty="0" err="1" smtClean="0"/>
              <a:t>Proteolitik</a:t>
            </a:r>
            <a:r>
              <a:rPr lang="tr-TR" dirty="0" smtClean="0"/>
              <a:t> işlem</a:t>
            </a:r>
          </a:p>
          <a:p>
            <a:pPr marL="623887" indent="-514350">
              <a:buFont typeface="Georgia" pitchFamily="18" charset="0"/>
              <a:buAutoNum type="arabicParenR"/>
              <a:defRPr/>
            </a:pPr>
            <a:r>
              <a:rPr lang="tr-TR" dirty="0" err="1" smtClean="0"/>
              <a:t>Disülfid</a:t>
            </a:r>
            <a:r>
              <a:rPr lang="tr-TR" dirty="0" smtClean="0"/>
              <a:t> çapraz bağlarının oluşması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73</Words>
  <Application>Microsoft Office PowerPoint</Application>
  <PresentationFormat>Ekran Gösterisi (4:3)</PresentationFormat>
  <Paragraphs>19</Paragraphs>
  <Slides>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6" baseType="lpstr">
      <vt:lpstr>Arial</vt:lpstr>
      <vt:lpstr>Calibri</vt:lpstr>
      <vt:lpstr>Georgia</vt:lpstr>
      <vt:lpstr>Ofis Teması</vt:lpstr>
      <vt:lpstr>PROTEİN METABOLİZMASI</vt:lpstr>
      <vt:lpstr>Proteinlerin Translasyon Sonrası Modifikasyonu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PROTEİN METABOLİZMASI</dc:title>
  <dc:creator>Ece Karakaya</dc:creator>
  <cp:lastModifiedBy>Microsoft</cp:lastModifiedBy>
  <cp:revision>3</cp:revision>
  <dcterms:created xsi:type="dcterms:W3CDTF">2018-10-10T13:21:45Z</dcterms:created>
  <dcterms:modified xsi:type="dcterms:W3CDTF">2018-10-11T11:08:53Z</dcterms:modified>
</cp:coreProperties>
</file>