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840" y="3325572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PROTEİN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Proteinlerin </a:t>
            </a:r>
            <a:r>
              <a:rPr lang="tr-TR" b="1" dirty="0" err="1" smtClean="0"/>
              <a:t>Translasyon</a:t>
            </a:r>
            <a:r>
              <a:rPr lang="tr-TR" b="1" dirty="0" smtClean="0"/>
              <a:t> Sonrası Modifikasyonu 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 smtClean="0"/>
              <a:t>Translasyon</a:t>
            </a:r>
            <a:r>
              <a:rPr lang="tr-TR" dirty="0" smtClean="0"/>
              <a:t> sonunda yeni sentezlenen </a:t>
            </a:r>
            <a:r>
              <a:rPr lang="tr-TR" dirty="0" err="1" smtClean="0"/>
              <a:t>polipeptit</a:t>
            </a:r>
            <a:r>
              <a:rPr lang="tr-TR" dirty="0" smtClean="0"/>
              <a:t> zincir, biyolojik olarak aktif forma dönüşmek için  </a:t>
            </a:r>
            <a:r>
              <a:rPr lang="tr-TR" b="1" i="1" dirty="0" err="1" smtClean="0"/>
              <a:t>posttranslasyonal</a:t>
            </a:r>
            <a:r>
              <a:rPr lang="tr-TR" b="1" i="1" dirty="0" smtClean="0"/>
              <a:t> modifikasyonlar</a:t>
            </a:r>
            <a:r>
              <a:rPr lang="tr-TR" dirty="0" smtClean="0"/>
              <a:t> denen değişikliklere uğrar. </a:t>
            </a:r>
          </a:p>
          <a:p>
            <a:r>
              <a:rPr lang="tr-TR" dirty="0" smtClean="0"/>
              <a:t>Başlıca </a:t>
            </a:r>
            <a:r>
              <a:rPr lang="tr-TR" dirty="0" err="1" smtClean="0"/>
              <a:t>posttranslasyonal</a:t>
            </a:r>
            <a:r>
              <a:rPr lang="tr-TR" dirty="0" smtClean="0"/>
              <a:t> modifikasyonlar şunlardır:</a:t>
            </a:r>
          </a:p>
          <a:p>
            <a:pPr marL="623887" indent="-514350">
              <a:buFont typeface="Georgia" pitchFamily="18" charset="0"/>
              <a:buAutoNum type="arabicParenR"/>
              <a:defRPr/>
            </a:pPr>
            <a:r>
              <a:rPr lang="tr-TR" dirty="0" smtClean="0"/>
              <a:t>Amino-terminal ve karboksil-terminal modifikasyonlar</a:t>
            </a:r>
          </a:p>
          <a:p>
            <a:pPr marL="623887" indent="-514350">
              <a:buFont typeface="Georgia" pitchFamily="18" charset="0"/>
              <a:buAutoNum type="arabicParenR"/>
              <a:defRPr/>
            </a:pPr>
            <a:r>
              <a:rPr lang="tr-TR" dirty="0" smtClean="0"/>
              <a:t>Sinyal dizisinin çıkarılması</a:t>
            </a:r>
          </a:p>
          <a:p>
            <a:pPr marL="623887" indent="-514350">
              <a:buFont typeface="Georgia" pitchFamily="18" charset="0"/>
              <a:buAutoNum type="arabicParenR"/>
              <a:defRPr/>
            </a:pPr>
            <a:r>
              <a:rPr lang="tr-TR" dirty="0" smtClean="0"/>
              <a:t>Bazı özel amino asitlerin  modifikasyonu</a:t>
            </a:r>
          </a:p>
          <a:p>
            <a:pPr marL="623887" indent="-514350">
              <a:buFont typeface="Georgia" pitchFamily="18" charset="0"/>
              <a:buAutoNum type="arabicParenR"/>
              <a:defRPr/>
            </a:pPr>
            <a:r>
              <a:rPr lang="tr-TR" dirty="0" smtClean="0"/>
              <a:t>Karbonhidrat yan zincirlerin bağlanması</a:t>
            </a:r>
          </a:p>
          <a:p>
            <a:pPr marL="623887" indent="-514350">
              <a:buFont typeface="Georgia" pitchFamily="18" charset="0"/>
              <a:buAutoNum type="arabicParenR"/>
              <a:defRPr/>
            </a:pPr>
            <a:r>
              <a:rPr lang="tr-TR" dirty="0" err="1" smtClean="0"/>
              <a:t>İzoprenil</a:t>
            </a:r>
            <a:r>
              <a:rPr lang="tr-TR" dirty="0" smtClean="0"/>
              <a:t> grupların eklenmesi</a:t>
            </a:r>
          </a:p>
          <a:p>
            <a:pPr marL="623887" indent="-514350">
              <a:buFont typeface="Georgia" pitchFamily="18" charset="0"/>
              <a:buAutoNum type="arabicParenR"/>
              <a:defRPr/>
            </a:pPr>
            <a:r>
              <a:rPr lang="tr-TR" dirty="0" err="1" smtClean="0"/>
              <a:t>Prostetik</a:t>
            </a:r>
            <a:r>
              <a:rPr lang="tr-TR" dirty="0" smtClean="0"/>
              <a:t> grupların eklenmesi</a:t>
            </a:r>
          </a:p>
          <a:p>
            <a:pPr marL="623887" indent="-514350">
              <a:buFont typeface="Georgia" pitchFamily="18" charset="0"/>
              <a:buAutoNum type="arabicParenR"/>
              <a:defRPr/>
            </a:pPr>
            <a:r>
              <a:rPr lang="tr-TR" dirty="0" err="1" smtClean="0"/>
              <a:t>Proteolitik</a:t>
            </a:r>
            <a:r>
              <a:rPr lang="tr-TR" dirty="0" smtClean="0"/>
              <a:t> işlem</a:t>
            </a:r>
          </a:p>
          <a:p>
            <a:pPr marL="623887" indent="-514350">
              <a:buFont typeface="Georgia" pitchFamily="18" charset="0"/>
              <a:buAutoNum type="arabicParenR"/>
              <a:defRPr/>
            </a:pPr>
            <a:r>
              <a:rPr lang="tr-TR" dirty="0" err="1" smtClean="0"/>
              <a:t>Disülfid</a:t>
            </a:r>
            <a:r>
              <a:rPr lang="tr-TR" dirty="0" smtClean="0"/>
              <a:t> çapraz bağlarının oluşması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Ekran Gösterisi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Georgia</vt:lpstr>
      <vt:lpstr>Ofis Teması</vt:lpstr>
      <vt:lpstr>PROTEİN METABOLİZMASI</vt:lpstr>
      <vt:lpstr>Proteinlerin Translasyon Sonrası Modifikasyonu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PROTEİN METABOLİZMASI</dc:title>
  <dc:creator>Ece Karakaya</dc:creator>
  <cp:lastModifiedBy>Microsoft</cp:lastModifiedBy>
  <cp:revision>3</cp:revision>
  <dcterms:created xsi:type="dcterms:W3CDTF">2018-10-10T13:21:45Z</dcterms:created>
  <dcterms:modified xsi:type="dcterms:W3CDTF">2018-10-11T11:08:53Z</dcterms:modified>
</cp:coreProperties>
</file>