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2" r:id="rId2"/>
  </p:sldMasterIdLst>
  <p:notesMasterIdLst>
    <p:notesMasterId r:id="rId8"/>
  </p:notesMasterIdLst>
  <p:sldIdLst>
    <p:sldId id="258" r:id="rId3"/>
    <p:sldId id="366" r:id="rId4"/>
    <p:sldId id="503" r:id="rId5"/>
    <p:sldId id="502" r:id="rId6"/>
    <p:sldId id="334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3.04.2018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4278A-49D9-4CE6-9EBD-573E2FA6020D}" type="datetime1">
              <a:rPr lang="tr-TR" smtClean="0"/>
              <a:t>3.04.2018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98959-6E3A-4E91-92A3-B4D0E5A8A917}" type="datetime1">
              <a:rPr lang="tr-TR" smtClean="0"/>
              <a:t>3.04.2018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D6E08-F091-49FB-B7FB-C25086497FF5}" type="datetime1">
              <a:rPr lang="tr-TR" smtClean="0"/>
              <a:t>3.04.2018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7B9E1-EA2C-4430-901C-BD42D2056772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746170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193F7-6EF2-4B6B-A8D1-2BFF332F5507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655113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98909-3F86-455F-A09C-370EAE61D5BF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15082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00EA4-B7CE-49F9-8AAE-93F73C97165C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895687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9DFD2-849F-481C-A875-4A2BF9F95DF2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128187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9192D-B3B3-48CF-ACF6-CD95135158C8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7327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FA3B3-0186-40FF-9D41-754EB82EB317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05556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F5F7E-FCD7-4C2B-A3E7-5FD83F9D5CCB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45787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75AD-F5D6-44B9-B382-03CE9278B407}" type="datetime1">
              <a:rPr lang="tr-TR" smtClean="0"/>
              <a:t>3.04.2018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B5FD9-3BB5-459F-9FDB-B07B640CC582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656582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BBFD-B7C9-4C5A-BBEA-A4587519DABE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12032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13C8A-95F5-4142-BECB-C5A317407BD6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8854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849EB-575B-4332-8B67-F69BF3B5FBB5}" type="datetime1">
              <a:rPr lang="tr-TR" smtClean="0"/>
              <a:t>3.04.2018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0E0B-5AD0-4120-A0D2-B91B7A911C23}" type="datetime1">
              <a:rPr lang="tr-TR" smtClean="0"/>
              <a:t>3.04.2018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9D225-D95C-4E8E-A1E0-A20914D0BF09}" type="datetime1">
              <a:rPr lang="tr-TR" smtClean="0"/>
              <a:t>3.04.2018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322AE-CF4A-43EC-9224-42EB7412F8B9}" type="datetime1">
              <a:rPr lang="tr-TR" smtClean="0"/>
              <a:t>3.04.2018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20796-731A-4A6B-890C-2162BAFDDA52}" type="datetime1">
              <a:rPr lang="tr-TR" smtClean="0"/>
              <a:t>3.04.2018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E1F47-7285-45BA-B05C-DABCCA5A23D3}" type="datetime1">
              <a:rPr lang="tr-TR" smtClean="0"/>
              <a:t>3.04.2018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E450B-338D-42E7-8CB5-37F5EC0E0556}" type="datetime1">
              <a:rPr lang="tr-TR" smtClean="0"/>
              <a:t>3.04.2018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3BFDC-847C-48E6-9568-FC992D67A71B}" type="datetime1">
              <a:rPr lang="tr-TR" smtClean="0"/>
              <a:t>3.04.2018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E8FE045-AD94-4FEF-8F9F-10A3C23BD183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6961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9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828836"/>
          </a:xfrm>
        </p:spPr>
        <p:txBody>
          <a:bodyPr/>
          <a:lstStyle/>
          <a:p>
            <a:pPr algn="ctr"/>
            <a:r>
              <a:rPr lang="tr-TR" sz="5400" dirty="0" smtClean="0">
                <a:solidFill>
                  <a:srgbClr val="0070C0"/>
                </a:solidFill>
                <a:latin typeface="Elephant" panose="02020904090505020303" pitchFamily="18" charset="0"/>
              </a:rPr>
              <a:t>Prof. </a:t>
            </a:r>
            <a:r>
              <a:rPr lang="tr-TR" sz="5400" smtClean="0">
                <a:solidFill>
                  <a:srgbClr val="0070C0"/>
                </a:solidFill>
                <a:latin typeface="Elephant" panose="02020904090505020303" pitchFamily="18" charset="0"/>
              </a:rPr>
              <a:t>Dr. </a:t>
            </a:r>
            <a:r>
              <a:rPr lang="tr-TR" sz="5400" dirty="0" smtClean="0">
                <a:solidFill>
                  <a:srgbClr val="0070C0"/>
                </a:solidFill>
                <a:latin typeface="Elephant" panose="02020904090505020303" pitchFamily="18" charset="0"/>
              </a:rPr>
              <a:t>Rıfat </a:t>
            </a:r>
            <a:r>
              <a:rPr lang="tr-TR" sz="5400" dirty="0" err="1" smtClean="0">
                <a:solidFill>
                  <a:srgbClr val="0070C0"/>
                </a:solidFill>
                <a:latin typeface="Elephant" panose="02020904090505020303" pitchFamily="18" charset="0"/>
              </a:rPr>
              <a:t>Mise</a:t>
            </a:r>
            <a:r>
              <a:rPr lang="tr-TR" dirty="0" err="1" smtClean="0">
                <a:solidFill>
                  <a:srgbClr val="0070C0"/>
                </a:solidFill>
                <a:latin typeface="Elephant" panose="02020904090505020303" pitchFamily="18" charset="0"/>
              </a:rPr>
              <a:t>r</a:t>
            </a:r>
            <a:endParaRPr lang="tr-TR" dirty="0">
              <a:solidFill>
                <a:srgbClr val="0070C0"/>
              </a:solidFill>
              <a:latin typeface="Elephant" panose="0202090409050502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884867"/>
            <a:ext cx="10515600" cy="32920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dirty="0"/>
          </a:p>
          <a:p>
            <a:pPr marL="0" indent="0" algn="ctr">
              <a:spcBef>
                <a:spcPct val="0"/>
              </a:spcBef>
              <a:buNone/>
            </a:pPr>
            <a:endParaRPr lang="tr-TR" sz="5400" dirty="0" smtClean="0">
              <a:solidFill>
                <a:srgbClr val="0070C0"/>
              </a:solidFill>
              <a:latin typeface="High Tower Text" panose="02040502050506030303" pitchFamily="18" charset="0"/>
              <a:ea typeface="+mj-ea"/>
              <a:cs typeface="+mj-cs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tr-TR" sz="5400" smtClean="0">
                <a:solidFill>
                  <a:srgbClr val="0070C0"/>
                </a:solidFill>
                <a:latin typeface="Elephant" panose="02020904090505020303" pitchFamily="18" charset="0"/>
                <a:ea typeface="+mj-ea"/>
                <a:cs typeface="+mj-cs"/>
              </a:rPr>
              <a:t>YETİŞKİN EĞİTİMİ</a:t>
            </a:r>
            <a:endParaRPr lang="tr-TR" sz="5400" dirty="0">
              <a:solidFill>
                <a:srgbClr val="0070C0"/>
              </a:solidFill>
              <a:latin typeface="Elephant" panose="02020904090505020303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7119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71977" y="2550017"/>
            <a:ext cx="923415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>
                <a:solidFill>
                  <a:prstClr val="black"/>
                </a:solidFill>
                <a:latin typeface="Vladimir Script" panose="03050402040407070305" pitchFamily="66" charset="0"/>
                <a:ea typeface="+mj-ea"/>
                <a:cs typeface="+mj-cs"/>
              </a:rPr>
              <a:t>Birinci 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  <a:ea typeface="+mj-ea"/>
                <a:cs typeface="+mj-cs"/>
              </a:rPr>
              <a:t>Hafta: </a:t>
            </a:r>
          </a:p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  <a:ea typeface="+mj-ea"/>
                <a:cs typeface="+mj-cs"/>
              </a:rPr>
              <a:t>Dersin kapsamı, kaynakları ve akışı </a:t>
            </a:r>
          </a:p>
          <a:p>
            <a:pPr algn="ctr"/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196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543652"/>
          </a:xfrm>
        </p:spPr>
        <p:txBody>
          <a:bodyPr>
            <a:normAutofit/>
          </a:bodyPr>
          <a:lstStyle/>
          <a:p>
            <a:r>
              <a:rPr lang="tr-TR" sz="6600" dirty="0"/>
              <a:t> </a:t>
            </a:r>
            <a:r>
              <a:rPr lang="tr-TR" sz="6600" dirty="0" smtClean="0"/>
              <a:t>Ne öğreneceğiz?</a:t>
            </a:r>
            <a:endParaRPr lang="tr-TR" sz="6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tr-TR" dirty="0" smtClean="0">
                <a:solidFill>
                  <a:srgbClr val="04617B"/>
                </a:solidFill>
              </a:rPr>
              <a:t>Prof. Dr. Rıfat </a:t>
            </a:r>
            <a:r>
              <a:rPr lang="tr-TR" dirty="0" err="1" smtClean="0">
                <a:solidFill>
                  <a:srgbClr val="04617B"/>
                </a:solidFill>
              </a:rPr>
              <a:t>Miser</a:t>
            </a:r>
            <a:endParaRPr lang="tr-TR" dirty="0">
              <a:solidFill>
                <a:srgbClr val="04617B"/>
              </a:solidFill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1219200" y="2827282"/>
            <a:ext cx="10363200" cy="3192517"/>
          </a:xfrm>
        </p:spPr>
        <p:txBody>
          <a:bodyPr>
            <a:normAutofit/>
          </a:bodyPr>
          <a:lstStyle/>
          <a:p>
            <a:pPr marL="0" lvl="0" indent="0" algn="ctr">
              <a:buClr>
                <a:srgbClr val="0F6FC6"/>
              </a:buClr>
              <a:buNone/>
            </a:pPr>
            <a:r>
              <a:rPr lang="tr-TR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yaşamboyu</a:t>
            </a:r>
            <a:r>
              <a:rPr lang="tr-TR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yaşamgenişliğinde</a:t>
            </a:r>
            <a:r>
              <a:rPr lang="tr-TR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öğrenme, *</a:t>
            </a:r>
            <a:r>
              <a:rPr lang="tr-TR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formal</a:t>
            </a:r>
            <a:r>
              <a:rPr lang="tr-TR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non-formal</a:t>
            </a:r>
            <a:r>
              <a:rPr lang="tr-TR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informal</a:t>
            </a:r>
            <a:r>
              <a:rPr lang="tr-TR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öğrenme, *yetişkinlerin genel özellikleri ve öğrenmelerine yansımaları, program planlama ilkeleri, öğretim ilkeleri, *katılma engelleri, *öğrenme engelleri, *Türkiye’de yetişkin eğitimi, </a:t>
            </a:r>
          </a:p>
          <a:p>
            <a:pPr marL="0" lvl="0" indent="0" algn="ctr">
              <a:buClr>
                <a:srgbClr val="0F6FC6"/>
              </a:buClr>
              <a:buNone/>
            </a:pPr>
            <a:r>
              <a:rPr lang="tr-TR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*ana-baba eğitimi, ana-babalık rolleri, *eğitim yaklaşımları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896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6600" dirty="0"/>
              <a:t> </a:t>
            </a:r>
            <a:r>
              <a:rPr lang="tr-TR" sz="6600" dirty="0" smtClean="0"/>
              <a:t>Niçin öğrenmeliyiz?</a:t>
            </a:r>
            <a:endParaRPr lang="tr-TR" sz="6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tr-TR" dirty="0" smtClean="0">
                <a:solidFill>
                  <a:srgbClr val="04617B"/>
                </a:solidFill>
              </a:rPr>
              <a:t>Prof. Dr. Rıfat </a:t>
            </a:r>
            <a:r>
              <a:rPr lang="tr-TR" dirty="0" err="1" smtClean="0">
                <a:solidFill>
                  <a:srgbClr val="04617B"/>
                </a:solidFill>
              </a:rPr>
              <a:t>Miser</a:t>
            </a:r>
            <a:endParaRPr lang="tr-TR" dirty="0">
              <a:solidFill>
                <a:srgbClr val="04617B"/>
              </a:solidFill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1219200" y="2827282"/>
            <a:ext cx="10363200" cy="3192517"/>
          </a:xfrm>
        </p:spPr>
        <p:txBody>
          <a:bodyPr/>
          <a:lstStyle/>
          <a:p>
            <a:pPr marL="0" lvl="0" indent="0" algn="ctr">
              <a:buClr>
                <a:srgbClr val="0F6FC6"/>
              </a:buClr>
              <a:buNone/>
            </a:pPr>
            <a:r>
              <a:rPr lang="tr-TR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Mesleki yaşam sürecinde</a:t>
            </a:r>
          </a:p>
          <a:p>
            <a:pPr marL="0" lvl="0" indent="0" algn="ctr">
              <a:buClr>
                <a:srgbClr val="0F6FC6"/>
              </a:buClr>
              <a:buNone/>
            </a:pPr>
            <a:r>
              <a:rPr lang="tr-TR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yetişkin eğitimi ilke ve yaklaşımlarından</a:t>
            </a:r>
          </a:p>
          <a:p>
            <a:pPr marL="0" lvl="0" indent="0" algn="ctr">
              <a:buClr>
                <a:srgbClr val="0F6FC6"/>
              </a:buClr>
              <a:buNone/>
            </a:pPr>
            <a:r>
              <a:rPr lang="tr-TR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uygun yerde ve zamanda yararlanabilmek için.</a:t>
            </a:r>
            <a:endParaRPr lang="tr-TR" sz="28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896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6600" dirty="0" smtClean="0"/>
              <a:t>Kaynaklar</a:t>
            </a:r>
            <a:endParaRPr lang="tr-TR" sz="6600" dirty="0"/>
          </a:p>
        </p:txBody>
      </p:sp>
      <p:pic>
        <p:nvPicPr>
          <p:cNvPr id="4" name="Picture 4" descr="C:\Documents and Settings\pl\Belgelerim\Resimlerim\kitaplarım\kitaplarım 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55314" y="1803042"/>
            <a:ext cx="3000776" cy="4069724"/>
          </a:xfrm>
          <a:prstGeom prst="rect">
            <a:avLst/>
          </a:prstGeom>
          <a:noFill/>
        </p:spPr>
      </p:pic>
      <p:pic>
        <p:nvPicPr>
          <p:cNvPr id="5" name="Picture 7" descr="C:\Documents and Settings\pl\Belgelerim\Resimlerim\kitaplarım\kitaplarım 00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06096" y="1803042"/>
            <a:ext cx="2408349" cy="4069724"/>
          </a:xfrm>
          <a:prstGeom prst="rect">
            <a:avLst/>
          </a:prstGeom>
          <a:noFill/>
        </p:spPr>
      </p:pic>
      <p:pic>
        <p:nvPicPr>
          <p:cNvPr id="1026" name="Picture 2" descr="YETÄ°ÅKÄ°N ÃÄRENENLER GÃZ ARDI EDÄ°LEN BÄ°R KESÄ°M MALCOLM KNOWLES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9905" y="1803042"/>
            <a:ext cx="2678806" cy="415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tr-TR" dirty="0" smtClean="0">
                <a:solidFill>
                  <a:srgbClr val="04617B"/>
                </a:solidFill>
              </a:rPr>
              <a:t>Prof. Dr. Rıfat </a:t>
            </a:r>
            <a:r>
              <a:rPr lang="tr-TR" dirty="0" err="1" smtClean="0">
                <a:solidFill>
                  <a:srgbClr val="04617B"/>
                </a:solidFill>
              </a:rPr>
              <a:t>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3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1207</TotalTime>
  <Words>119</Words>
  <Application>Microsoft Office PowerPoint</Application>
  <PresentationFormat>Geniş ekran</PresentationFormat>
  <Paragraphs>18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10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5</vt:i4>
      </vt:variant>
    </vt:vector>
  </HeadingPairs>
  <TitlesOfParts>
    <vt:vector size="17" baseType="lpstr">
      <vt:lpstr>Arial</vt:lpstr>
      <vt:lpstr>Calibri</vt:lpstr>
      <vt:lpstr>Calibri Light</vt:lpstr>
      <vt:lpstr>Elephant</vt:lpstr>
      <vt:lpstr>Franklin Gothic Book</vt:lpstr>
      <vt:lpstr>High Tower Text</vt:lpstr>
      <vt:lpstr>Perpetua</vt:lpstr>
      <vt:lpstr>Times New Roman</vt:lpstr>
      <vt:lpstr>Vladimir Script</vt:lpstr>
      <vt:lpstr>Wingdings 2</vt:lpstr>
      <vt:lpstr>Office Teması</vt:lpstr>
      <vt:lpstr>1_Hisse Senedi</vt:lpstr>
      <vt:lpstr>Prof. Dr. Rıfat Miser</vt:lpstr>
      <vt:lpstr>PowerPoint Sunusu</vt:lpstr>
      <vt:lpstr> Ne öğreneceğiz?</vt:lpstr>
      <vt:lpstr> Niçin öğrenmeliyiz?</vt:lpstr>
      <vt:lpstr>Kaynaklar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</cp:lastModifiedBy>
  <cp:revision>143</cp:revision>
  <dcterms:created xsi:type="dcterms:W3CDTF">2016-02-29T19:43:42Z</dcterms:created>
  <dcterms:modified xsi:type="dcterms:W3CDTF">2018-04-03T09:04:37Z</dcterms:modified>
  <cp:contentStatus/>
</cp:coreProperties>
</file>