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OSMANLI TARİHİ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Osmanlı Siyasi Tarihi (Yıkılış </a:t>
            </a:r>
            <a:r>
              <a:rPr lang="tr-TR" dirty="0" smtClean="0"/>
              <a:t>Dönemi)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94"/>
            <a:ext cx="2304256" cy="21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3" y="157914"/>
            <a:ext cx="2371725" cy="2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2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21487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2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Osmanlı Siyasi Tarihi (Yıkılış Dönemi)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/>
              <a:t>Osmanlı </a:t>
            </a:r>
            <a:r>
              <a:rPr lang="tr-TR" dirty="0"/>
              <a:t>Devletinin Yıkılış </a:t>
            </a:r>
            <a:r>
              <a:rPr lang="tr-TR" dirty="0" smtClean="0"/>
              <a:t>Dönemi Padişahları</a:t>
            </a:r>
            <a:endParaRPr lang="tr-TR" dirty="0"/>
          </a:p>
          <a:p>
            <a:endParaRPr lang="tr-TR" dirty="0"/>
          </a:p>
          <a:p>
            <a:r>
              <a:rPr lang="tr-TR" dirty="0"/>
              <a:t>1. III. Selim (Gerilemenin son, Parçalanma dönemi­nin ilk padişahıdır (1807 – 1808)</a:t>
            </a:r>
          </a:p>
          <a:p>
            <a:endParaRPr lang="tr-TR" dirty="0"/>
          </a:p>
          <a:p>
            <a:r>
              <a:rPr lang="tr-TR" dirty="0"/>
              <a:t>2. IV. Mustafa (1807 – 1808)</a:t>
            </a:r>
          </a:p>
          <a:p>
            <a:endParaRPr lang="tr-TR" dirty="0"/>
          </a:p>
          <a:p>
            <a:r>
              <a:rPr lang="tr-TR" dirty="0"/>
              <a:t>3. II. Mahmut (1808 – 1839)</a:t>
            </a:r>
          </a:p>
          <a:p>
            <a:endParaRPr lang="tr-TR" dirty="0"/>
          </a:p>
          <a:p>
            <a:r>
              <a:rPr lang="tr-TR" dirty="0"/>
              <a:t>4. Abdülmecit (1839 – 1861)</a:t>
            </a:r>
          </a:p>
          <a:p>
            <a:endParaRPr lang="tr-TR" dirty="0"/>
          </a:p>
          <a:p>
            <a:r>
              <a:rPr lang="tr-TR" dirty="0"/>
              <a:t>5. Abdülaziz (1861 – 1876)</a:t>
            </a:r>
          </a:p>
          <a:p>
            <a:endParaRPr lang="tr-TR" dirty="0"/>
          </a:p>
          <a:p>
            <a:r>
              <a:rPr lang="tr-TR" dirty="0"/>
              <a:t>6. II. Abdülhamit (1876 – 1909)</a:t>
            </a:r>
          </a:p>
          <a:p>
            <a:endParaRPr lang="tr-TR" dirty="0"/>
          </a:p>
          <a:p>
            <a:r>
              <a:rPr lang="tr-TR" dirty="0"/>
              <a:t>7. V. Mehmet Reşat (1909 – 1918)</a:t>
            </a:r>
          </a:p>
          <a:p>
            <a:endParaRPr lang="tr-TR" dirty="0"/>
          </a:p>
          <a:p>
            <a:r>
              <a:rPr lang="tr-TR" dirty="0"/>
              <a:t>8. IV. Mehmet Vahdettin (1918 – 1922)</a:t>
            </a:r>
          </a:p>
        </p:txBody>
      </p:sp>
    </p:spTree>
    <p:extLst>
      <p:ext uri="{BB962C8B-B14F-4D97-AF65-F5344CB8AC3E}">
        <p14:creationId xmlns:p14="http://schemas.microsoft.com/office/powerpoint/2010/main" val="356970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Dağılma Döneminin Genel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Fransız ihtilali ile başlayan milliyetçilik akımı ,Osmanlı devletini dağılma sürecine sokmuştur</a:t>
            </a:r>
            <a:r>
              <a:rPr lang="tr-TR" dirty="0" smtClean="0"/>
              <a:t>. Tanzimat </a:t>
            </a:r>
            <a:r>
              <a:rPr lang="tr-TR" dirty="0"/>
              <a:t>ve Islahat fermanları ile süreç durdurulmak istenmiştir.</a:t>
            </a:r>
          </a:p>
          <a:p>
            <a:r>
              <a:rPr lang="tr-TR" dirty="0"/>
              <a:t>Sanayi devrimi sonrası Avrupa’nın hammadde ihtiyacı artmıştır. Osmanlı Devleti </a:t>
            </a:r>
            <a:r>
              <a:rPr lang="tr-TR" dirty="0" err="1"/>
              <a:t>kapütülasyonlar</a:t>
            </a:r>
            <a:r>
              <a:rPr lang="tr-TR" dirty="0"/>
              <a:t> nedeniyle Avrupa Devletlerinin açık pazarı ve sömürgesi haline gelmiştir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989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/>
              <a:t>Osmanlı Devleti bu dönemde Denge siyaseti izlemiştir.</a:t>
            </a:r>
          </a:p>
          <a:p>
            <a:r>
              <a:rPr lang="tr-TR" dirty="0"/>
              <a:t>Başta Rusya olmak üzere büyük devletler Osmanlı Devleti’ni hasta adam olarak görmektedir.</a:t>
            </a:r>
          </a:p>
          <a:p>
            <a:r>
              <a:rPr lang="tr-TR" dirty="0"/>
              <a:t>Doğu sorunu 19. yy. da Osmanlı Devleti’nin uluslararası alanda yarattığı diplomatik sorunlar için kullanılan politik terimdir.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43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tr-TR" dirty="0"/>
              <a:t>Yabancı devletler azınlık haklarını gerekçe göstererek Osmanlı içişlerine karışmışlardır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Reformlar sonucunda yeni kurumlar oluşturulurken eski kurumların varlığına izin verilmiş ,ikilikler oluşmuştur</a:t>
            </a:r>
          </a:p>
        </p:txBody>
      </p:sp>
    </p:spTree>
    <p:extLst>
      <p:ext uri="{BB962C8B-B14F-4D97-AF65-F5344CB8AC3E}">
        <p14:creationId xmlns:p14="http://schemas.microsoft.com/office/powerpoint/2010/main" val="209371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Dönemin Siyasi Olayları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Osmanlı </a:t>
            </a:r>
            <a:r>
              <a:rPr lang="tr-TR" dirty="0"/>
              <a:t>– Rus ve Avusturya Savaşları (1787 – 1792</a:t>
            </a:r>
            <a:r>
              <a:rPr lang="tr-TR" dirty="0" smtClean="0"/>
              <a:t>)</a:t>
            </a:r>
          </a:p>
          <a:p>
            <a:r>
              <a:rPr lang="tr-TR" dirty="0" smtClean="0"/>
              <a:t>Fransa’nın </a:t>
            </a:r>
            <a:r>
              <a:rPr lang="tr-TR" dirty="0"/>
              <a:t>Mısır’ı İşgal etmesi (1798</a:t>
            </a:r>
            <a:r>
              <a:rPr lang="tr-TR" dirty="0" smtClean="0"/>
              <a:t>)</a:t>
            </a:r>
          </a:p>
          <a:p>
            <a:r>
              <a:rPr lang="fi-FI" dirty="0"/>
              <a:t>Osmanlı – Rus Savaşı (1806 – 1812</a:t>
            </a:r>
            <a:r>
              <a:rPr lang="fi-FI" dirty="0" smtClean="0"/>
              <a:t>)</a:t>
            </a:r>
            <a:endParaRPr lang="tr-TR" dirty="0" smtClean="0"/>
          </a:p>
          <a:p>
            <a:r>
              <a:rPr lang="fi-FI" dirty="0"/>
              <a:t>Osmanlı – Rus Savaşı (1828 – 1829</a:t>
            </a:r>
            <a:r>
              <a:rPr lang="fi-FI" dirty="0" smtClean="0"/>
              <a:t>)</a:t>
            </a:r>
            <a:endParaRPr lang="tr-TR" dirty="0" smtClean="0"/>
          </a:p>
          <a:p>
            <a:r>
              <a:rPr lang="tr-TR" dirty="0"/>
              <a:t>Mehmet Ali Paşa İsyanı</a:t>
            </a:r>
          </a:p>
        </p:txBody>
      </p:sp>
    </p:spTree>
    <p:extLst>
      <p:ext uri="{BB962C8B-B14F-4D97-AF65-F5344CB8AC3E}">
        <p14:creationId xmlns:p14="http://schemas.microsoft.com/office/powerpoint/2010/main" val="35508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Boğazlar </a:t>
            </a:r>
            <a:r>
              <a:rPr lang="tr-TR" dirty="0" smtClean="0"/>
              <a:t>Sorunu: </a:t>
            </a:r>
          </a:p>
          <a:p>
            <a:pPr marL="0" indent="0">
              <a:buNone/>
            </a:pPr>
            <a:r>
              <a:rPr lang="tr-TR" dirty="0"/>
              <a:t>-Hünkar İskelesi Anlaşması (</a:t>
            </a:r>
            <a:r>
              <a:rPr lang="tr-TR" dirty="0" smtClean="0"/>
              <a:t>1833)</a:t>
            </a:r>
          </a:p>
          <a:p>
            <a:pPr marL="0" indent="0">
              <a:buNone/>
            </a:pPr>
            <a:r>
              <a:rPr lang="tr-TR" dirty="0"/>
              <a:t>-Londra Anlaşması (1840</a:t>
            </a:r>
            <a:r>
              <a:rPr lang="tr-TR" dirty="0" smtClean="0"/>
              <a:t>)</a:t>
            </a:r>
          </a:p>
          <a:p>
            <a:r>
              <a:rPr lang="tr-TR" dirty="0"/>
              <a:t>Kırım Savaşı (1853 – 1856</a:t>
            </a:r>
            <a:r>
              <a:rPr lang="tr-TR" dirty="0" smtClean="0"/>
              <a:t>)</a:t>
            </a:r>
          </a:p>
          <a:p>
            <a:r>
              <a:rPr lang="tr-TR" dirty="0"/>
              <a:t>1877 – 78 Osmanlı Rus Savaşı (93 Harbi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54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II. Meşrutiyet Dönemi Siyasi Gelişmeleri (1908 – 1919)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31 </a:t>
            </a:r>
            <a:r>
              <a:rPr lang="tr-TR" dirty="0"/>
              <a:t>Mart </a:t>
            </a:r>
            <a:r>
              <a:rPr lang="tr-TR" dirty="0" smtClean="0"/>
              <a:t>Olayı</a:t>
            </a:r>
          </a:p>
          <a:p>
            <a:r>
              <a:rPr lang="tr-TR" dirty="0"/>
              <a:t>Trablusgarp Savaşı (1911</a:t>
            </a:r>
            <a:r>
              <a:rPr lang="tr-TR" dirty="0" smtClean="0"/>
              <a:t>)</a:t>
            </a:r>
          </a:p>
          <a:p>
            <a:r>
              <a:rPr lang="tr-TR" dirty="0"/>
              <a:t>Balkan Savaşları (1912 – 1913</a:t>
            </a:r>
            <a:r>
              <a:rPr lang="tr-TR" dirty="0" smtClean="0"/>
              <a:t>):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I. Balkan Savaşı: </a:t>
            </a:r>
            <a:r>
              <a:rPr lang="tr-TR" b="1" i="1" dirty="0"/>
              <a:t>Londra Anlaşması (1913)</a:t>
            </a:r>
            <a:r>
              <a:rPr lang="tr-TR" dirty="0"/>
              <a:t> 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-II. Balkan Savaşı:</a:t>
            </a:r>
            <a:r>
              <a:rPr lang="tr-TR" b="1" i="1" dirty="0"/>
              <a:t> </a:t>
            </a:r>
            <a:r>
              <a:rPr lang="tr-TR" b="1" i="1" dirty="0" smtClean="0"/>
              <a:t>İstanbul </a:t>
            </a:r>
            <a:r>
              <a:rPr lang="tr-TR" b="1" i="1"/>
              <a:t>Anlaşması </a:t>
            </a:r>
            <a:r>
              <a:rPr lang="tr-TR" b="1" i="1" smtClean="0"/>
              <a:t>(1913</a:t>
            </a:r>
            <a:r>
              <a:rPr lang="tr-TR" b="1" i="1" dirty="0" smtClean="0"/>
              <a:t>), </a:t>
            </a:r>
            <a:r>
              <a:rPr lang="tr-TR" b="1" i="1" dirty="0"/>
              <a:t>Atina Anlaşması </a:t>
            </a:r>
            <a:r>
              <a:rPr lang="tr-TR" b="1" i="1" dirty="0" smtClean="0"/>
              <a:t>(1913</a:t>
            </a:r>
            <a:r>
              <a:rPr lang="tr-TR" b="1" i="1" dirty="0"/>
              <a:t>)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979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330</Words>
  <Application>Microsoft Office PowerPoint</Application>
  <PresentationFormat>Ekran Gösterisi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OSMANLI TARİHİ </vt:lpstr>
      <vt:lpstr>PowerPoint Sunusu</vt:lpstr>
      <vt:lpstr>Osmanlı Siyasi Tarihi (Yıkılış Dönemi) </vt:lpstr>
      <vt:lpstr>Dağılma Döneminin Genel Özellikleri</vt:lpstr>
      <vt:lpstr>PowerPoint Sunusu</vt:lpstr>
      <vt:lpstr>PowerPoint Sunusu</vt:lpstr>
      <vt:lpstr>Dönemin Siyasi Olayları</vt:lpstr>
      <vt:lpstr>PowerPoint Sunusu</vt:lpstr>
      <vt:lpstr>II. Meşrutiyet Dönemi Siyasi Gelişmeleri (1908 – 1919)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 TARİHİ </dc:title>
  <dc:creator>halide</dc:creator>
  <cp:lastModifiedBy>aycan</cp:lastModifiedBy>
  <cp:revision>7</cp:revision>
  <dcterms:created xsi:type="dcterms:W3CDTF">2018-01-30T11:06:07Z</dcterms:created>
  <dcterms:modified xsi:type="dcterms:W3CDTF">2018-02-20T11:58:51Z</dcterms:modified>
</cp:coreProperties>
</file>