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notesMasterIdLst>
    <p:notesMasterId r:id="rId9"/>
  </p:notesMasterIdLst>
  <p:sldIdLst>
    <p:sldId id="257" r:id="rId2"/>
    <p:sldId id="258" r:id="rId3"/>
    <p:sldId id="259" r:id="rId4"/>
    <p:sldId id="260" r:id="rId5"/>
    <p:sldId id="262" r:id="rId6"/>
    <p:sldId id="520" r:id="rId7"/>
    <p:sldId id="263" r:id="rId8"/>
  </p:sldIdLst>
  <p:sldSz cx="12192000" cy="6858000"/>
  <p:notesSz cx="6858000" cy="9144000"/>
  <p:defaultTextStyle>
    <a:defPPr>
      <a:defRPr lang="tr-T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11"/>
    <p:restoredTop sz="96327"/>
  </p:normalViewPr>
  <p:slideViewPr>
    <p:cSldViewPr snapToGrid="0" snapToObjects="1">
      <p:cViewPr varScale="1">
        <p:scale>
          <a:sx n="128" d="100"/>
          <a:sy n="128" d="100"/>
        </p:scale>
        <p:origin x="480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Üst Bilgi Yer Tutucusu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3" name="Veri Yer Tutucusu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02F4047-F423-1347-AA02-747537D67520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Slayt Resmi Yer Tutucusu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tr-TR"/>
          </a:p>
        </p:txBody>
      </p:sp>
      <p:sp>
        <p:nvSpPr>
          <p:cNvPr id="5" name="Not Yer Tutucusu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6" name="Alt Bilgi Yer Tutucusu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tr-TR"/>
          </a:p>
        </p:txBody>
      </p:sp>
      <p:sp>
        <p:nvSpPr>
          <p:cNvPr id="7" name="Slayt Numarası Yer Tutucus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7360CBE-ED6F-A848-A785-D9BF117E83F4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47087712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9C5FF3-D18D-4409-AF1F-D74FB9410F65}" type="slidenum">
              <a:rPr lang="tr-TR" smtClean="0"/>
              <a:pPr>
                <a:defRPr/>
              </a:pPr>
              <a:t>1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3318597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9C5FF3-D18D-4409-AF1F-D74FB9410F65}" type="slidenum">
              <a:rPr lang="tr-TR" smtClean="0"/>
              <a:pPr>
                <a:defRPr/>
              </a:pPr>
              <a:t>2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0306607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9C5FF3-D18D-4409-AF1F-D74FB9410F65}" type="slidenum">
              <a:rPr lang="tr-TR" smtClean="0"/>
              <a:pPr>
                <a:defRPr/>
              </a:pPr>
              <a:t>3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58134075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ayt Resmi Yer Tutucus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 Yer Tutucusu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tr-TR" dirty="0"/>
          </a:p>
        </p:txBody>
      </p:sp>
      <p:sp>
        <p:nvSpPr>
          <p:cNvPr id="4" name="Slayt Numarası Yer Tutucusu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89C5FF3-D18D-4409-AF1F-D74FB9410F65}" type="slidenum">
              <a:rPr lang="tr-TR" smtClean="0"/>
              <a:pPr>
                <a:defRPr/>
              </a:pPr>
              <a:t>4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091578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Başlık Slaydı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B4987CC3-2A6F-4D47-AFBB-7FE320338A4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Alt Başlık 2">
            <a:extLst>
              <a:ext uri="{FF2B5EF4-FFF2-40B4-BE49-F238E27FC236}">
                <a16:creationId xmlns:a16="http://schemas.microsoft.com/office/drawing/2014/main" id="{49361826-159D-2646-803F-BE13D3CB0DB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tr-TR"/>
              <a:t>Asıl alt başlık stilini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FA05AEEF-7E33-7B4F-BC60-3E2F624981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DCD1-D4A9-3B49-8C8A-724BEE69CCC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7D64F6B2-8DA8-1649-AA65-DF078749D0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1DD204DB-B6E3-BD4A-9B70-E2BC6382D0F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50420-55A0-9643-8151-2D47FF2B87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505429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Başlık ve Dikey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E0894E4B-1081-4D4B-AE28-F06018E08FD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7A45C54E-6313-BA4E-8995-E569552B466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B886C4F5-6F41-544B-9C99-D5465A5343F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DCD1-D4A9-3B49-8C8A-724BEE69CCC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E0F7CAAA-61F9-4B4E-A61C-2D21174A264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800B70A4-FA7E-DE41-B44A-17CE40A9B78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50420-55A0-9643-8151-2D47FF2B87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6540723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Dikey Başlık ve Meti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ikey Başlık 1">
            <a:extLst>
              <a:ext uri="{FF2B5EF4-FFF2-40B4-BE49-F238E27FC236}">
                <a16:creationId xmlns:a16="http://schemas.microsoft.com/office/drawing/2014/main" id="{C3F1DEA2-2601-B542-B182-D1A8A5ED7C4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Dikey Metin Yer Tutucusu 2">
            <a:extLst>
              <a:ext uri="{FF2B5EF4-FFF2-40B4-BE49-F238E27FC236}">
                <a16:creationId xmlns:a16="http://schemas.microsoft.com/office/drawing/2014/main" id="{B4EFAA16-8266-FD47-A605-D9445B92562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F3C04E3-0860-1E49-B71F-01DC3DA983B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DCD1-D4A9-3B49-8C8A-724BEE69CCC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A4754267-0E65-0A41-AC02-A067A4B370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343AC56-1109-034E-8C3E-8D0968ACCEC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50420-55A0-9643-8151-2D47FF2B87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29874745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aşlık ve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9BF0D023-B616-BC4E-8FE0-B1E63D1DFC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A7CE3133-902F-6E44-A62A-9842558FC9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D4927E3-E4D7-D84C-A6BF-C2B822613EE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DCD1-D4A9-3B49-8C8A-724BEE69CCC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1B394FFE-CA78-6E47-A348-BFFCED4289B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014FE2F7-C75F-D94B-A35F-A60AF7A066A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50420-55A0-9643-8151-2D47FF2B87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3422135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Bölüm Üst Bilgis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6944277A-1F1B-A04A-A501-13087E44D27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1006C8C2-2A0E-3845-AB4B-E0794492A4C3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7DA861EC-57D6-7247-8A35-B4A7880836C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DCD1-D4A9-3B49-8C8A-724BEE69CCC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862C7D75-985D-1843-9FDB-52168B6C162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EF6A1F5C-39D1-E34F-AF33-7BF13DF07C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50420-55A0-9643-8151-2D47FF2B87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6568217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İki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2259AD28-6246-E34D-9E7C-6B11A7005E3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97EA8A53-7070-E349-BF5A-54E6351B338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B970042F-86BB-1F41-853A-19E93673992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0D83260F-2DEF-D743-83D4-972941FE82B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DCD1-D4A9-3B49-8C8A-724BEE69CCC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A182F304-74E3-5648-86C8-E5342B32893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E570567A-F2D5-704E-B604-F326C524780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50420-55A0-9643-8151-2D47FF2B87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12153034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Karşılaştırm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D1A2479C-0801-B24B-BFEC-FD010F2620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F0A18069-3706-F44F-9996-7A697DBB244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4" name="İçerik Yer Tutucusu 3">
            <a:extLst>
              <a:ext uri="{FF2B5EF4-FFF2-40B4-BE49-F238E27FC236}">
                <a16:creationId xmlns:a16="http://schemas.microsoft.com/office/drawing/2014/main" id="{1EFA9A18-28E5-3C46-927D-C6CD8364ADED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5" name="Metin Yer Tutucusu 4">
            <a:extLst>
              <a:ext uri="{FF2B5EF4-FFF2-40B4-BE49-F238E27FC236}">
                <a16:creationId xmlns:a16="http://schemas.microsoft.com/office/drawing/2014/main" id="{FE57666F-055A-B34C-88C2-8AB1722730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6" name="İçerik Yer Tutucusu 5">
            <a:extLst>
              <a:ext uri="{FF2B5EF4-FFF2-40B4-BE49-F238E27FC236}">
                <a16:creationId xmlns:a16="http://schemas.microsoft.com/office/drawing/2014/main" id="{D459532E-281A-2E42-924C-247D830D149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7" name="Veri Yer Tutucusu 6">
            <a:extLst>
              <a:ext uri="{FF2B5EF4-FFF2-40B4-BE49-F238E27FC236}">
                <a16:creationId xmlns:a16="http://schemas.microsoft.com/office/drawing/2014/main" id="{0F1FDE4F-3879-EC44-B2D9-2EE3166018C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DCD1-D4A9-3B49-8C8A-724BEE69CCC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8" name="Alt Bilgi Yer Tutucusu 7">
            <a:extLst>
              <a:ext uri="{FF2B5EF4-FFF2-40B4-BE49-F238E27FC236}">
                <a16:creationId xmlns:a16="http://schemas.microsoft.com/office/drawing/2014/main" id="{8E89A11D-2C13-054D-A8BF-137C107B437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9" name="Slayt Numarası Yer Tutucusu 8">
            <a:extLst>
              <a:ext uri="{FF2B5EF4-FFF2-40B4-BE49-F238E27FC236}">
                <a16:creationId xmlns:a16="http://schemas.microsoft.com/office/drawing/2014/main" id="{12CB17A8-D518-2B41-BBC9-9C704F917D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50420-55A0-9643-8151-2D47FF2B87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81492482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Yalnızca Başlı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487589BD-D14C-5B46-BF9E-CC84F6116D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Veri Yer Tutucusu 2">
            <a:extLst>
              <a:ext uri="{FF2B5EF4-FFF2-40B4-BE49-F238E27FC236}">
                <a16:creationId xmlns:a16="http://schemas.microsoft.com/office/drawing/2014/main" id="{C34B5432-2598-1347-9A8D-B891A08D06A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DCD1-D4A9-3B49-8C8A-724BEE69CCC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4" name="Alt Bilgi Yer Tutucusu 3">
            <a:extLst>
              <a:ext uri="{FF2B5EF4-FFF2-40B4-BE49-F238E27FC236}">
                <a16:creationId xmlns:a16="http://schemas.microsoft.com/office/drawing/2014/main" id="{A74E405C-08DD-7D4D-8423-9A1813F2CDB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5" name="Slayt Numarası Yer Tutucusu 4">
            <a:extLst>
              <a:ext uri="{FF2B5EF4-FFF2-40B4-BE49-F238E27FC236}">
                <a16:creationId xmlns:a16="http://schemas.microsoft.com/office/drawing/2014/main" id="{47616EB3-E096-2648-8BBC-230CF38C2C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50420-55A0-9643-8151-2D47FF2B87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12425569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oş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i Yer Tutucusu 1">
            <a:extLst>
              <a:ext uri="{FF2B5EF4-FFF2-40B4-BE49-F238E27FC236}">
                <a16:creationId xmlns:a16="http://schemas.microsoft.com/office/drawing/2014/main" id="{75FE4B75-3898-794E-B912-CB258F5D340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DCD1-D4A9-3B49-8C8A-724BEE69CCC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3" name="Alt Bilgi Yer Tutucusu 2">
            <a:extLst>
              <a:ext uri="{FF2B5EF4-FFF2-40B4-BE49-F238E27FC236}">
                <a16:creationId xmlns:a16="http://schemas.microsoft.com/office/drawing/2014/main" id="{9AE84A05-5DAC-A04F-8902-56005F3271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4" name="Slayt Numarası Yer Tutucusu 3">
            <a:extLst>
              <a:ext uri="{FF2B5EF4-FFF2-40B4-BE49-F238E27FC236}">
                <a16:creationId xmlns:a16="http://schemas.microsoft.com/office/drawing/2014/main" id="{A81E2BC9-50B9-D54C-9100-18E32A9FE3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50420-55A0-9643-8151-2D47FF2B87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92122890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Başlıklı İçeri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5295B97-49D5-BE43-AA2D-CCAAFD7369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İçerik Yer Tutucusu 2">
            <a:extLst>
              <a:ext uri="{FF2B5EF4-FFF2-40B4-BE49-F238E27FC236}">
                <a16:creationId xmlns:a16="http://schemas.microsoft.com/office/drawing/2014/main" id="{0E85B029-EEE6-AB4E-9267-1762076A60C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0EC20538-C26A-6E48-87EB-6AD9BE7CDB2B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883BB6D3-1098-4E4F-AA82-CC77B33A34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DCD1-D4A9-3B49-8C8A-724BEE69CCC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6C71356C-9B37-9743-8411-53D53DA485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0CD753B4-30A3-324F-B5D2-3D1904D62B1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50420-55A0-9643-8151-2D47FF2B87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252404325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aşlıklı Resi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1">
            <a:extLst>
              <a:ext uri="{FF2B5EF4-FFF2-40B4-BE49-F238E27FC236}">
                <a16:creationId xmlns:a16="http://schemas.microsoft.com/office/drawing/2014/main" id="{A90DF6FF-E306-5246-A985-6E71EE61E62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Resim Yer Tutucusu 2">
            <a:extLst>
              <a:ext uri="{FF2B5EF4-FFF2-40B4-BE49-F238E27FC236}">
                <a16:creationId xmlns:a16="http://schemas.microsoft.com/office/drawing/2014/main" id="{D8B2C49A-48BF-FA4D-AC08-57214EA09B2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tr-TR"/>
          </a:p>
        </p:txBody>
      </p:sp>
      <p:sp>
        <p:nvSpPr>
          <p:cNvPr id="4" name="Metin Yer Tutucusu 3">
            <a:extLst>
              <a:ext uri="{FF2B5EF4-FFF2-40B4-BE49-F238E27FC236}">
                <a16:creationId xmlns:a16="http://schemas.microsoft.com/office/drawing/2014/main" id="{38BAF363-59A3-6944-ADFF-C6349572C757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tr-TR"/>
              <a:t>Asıl metin stillerini düzenlemek için tıklayın</a:t>
            </a:r>
          </a:p>
        </p:txBody>
      </p:sp>
      <p:sp>
        <p:nvSpPr>
          <p:cNvPr id="5" name="Veri Yer Tutucusu 4">
            <a:extLst>
              <a:ext uri="{FF2B5EF4-FFF2-40B4-BE49-F238E27FC236}">
                <a16:creationId xmlns:a16="http://schemas.microsoft.com/office/drawing/2014/main" id="{B2CF9A3A-2FED-244A-860C-B42FF03D3C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1BDCD1-D4A9-3B49-8C8A-724BEE69CCC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6" name="Alt Bilgi Yer Tutucusu 5">
            <a:extLst>
              <a:ext uri="{FF2B5EF4-FFF2-40B4-BE49-F238E27FC236}">
                <a16:creationId xmlns:a16="http://schemas.microsoft.com/office/drawing/2014/main" id="{25ECCA2D-8ADD-8240-9C1C-4F74985844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tr-TR"/>
          </a:p>
        </p:txBody>
      </p:sp>
      <p:sp>
        <p:nvSpPr>
          <p:cNvPr id="7" name="Slayt Numarası Yer Tutucusu 6">
            <a:extLst>
              <a:ext uri="{FF2B5EF4-FFF2-40B4-BE49-F238E27FC236}">
                <a16:creationId xmlns:a16="http://schemas.microsoft.com/office/drawing/2014/main" id="{DC800649-C0F1-2B42-B099-7FDD69BC596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E50420-55A0-9643-8151-2D47FF2B87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14886850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Başlık Yer Tutucusu 1">
            <a:extLst>
              <a:ext uri="{FF2B5EF4-FFF2-40B4-BE49-F238E27FC236}">
                <a16:creationId xmlns:a16="http://schemas.microsoft.com/office/drawing/2014/main" id="{30115CD5-B80C-AD4C-BD09-2ED806A4D3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tr-TR"/>
              <a:t>Asıl başlık stilini düzenlemek için tıklayın</a:t>
            </a:r>
          </a:p>
        </p:txBody>
      </p:sp>
      <p:sp>
        <p:nvSpPr>
          <p:cNvPr id="3" name="Metin Yer Tutucusu 2">
            <a:extLst>
              <a:ext uri="{FF2B5EF4-FFF2-40B4-BE49-F238E27FC236}">
                <a16:creationId xmlns:a16="http://schemas.microsoft.com/office/drawing/2014/main" id="{6AD4E8B8-8986-C644-8D04-6FC975A05D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tr-TR"/>
              <a:t>Asıl metin stillerini düzenlemek için tıklayın</a:t>
            </a:r>
          </a:p>
          <a:p>
            <a:pPr lvl="1"/>
            <a:r>
              <a:rPr lang="tr-TR"/>
              <a:t>İkinci düzey</a:t>
            </a:r>
          </a:p>
          <a:p>
            <a:pPr lvl="2"/>
            <a:r>
              <a:rPr lang="tr-TR"/>
              <a:t>Üçüncü düzey</a:t>
            </a:r>
          </a:p>
          <a:p>
            <a:pPr lvl="3"/>
            <a:r>
              <a:rPr lang="tr-TR"/>
              <a:t>Dördüncü düzey</a:t>
            </a:r>
          </a:p>
          <a:p>
            <a:pPr lvl="4"/>
            <a:r>
              <a:rPr lang="tr-TR"/>
              <a:t>Beşinci düzey</a:t>
            </a:r>
          </a:p>
        </p:txBody>
      </p:sp>
      <p:sp>
        <p:nvSpPr>
          <p:cNvPr id="4" name="Veri Yer Tutucusu 3">
            <a:extLst>
              <a:ext uri="{FF2B5EF4-FFF2-40B4-BE49-F238E27FC236}">
                <a16:creationId xmlns:a16="http://schemas.microsoft.com/office/drawing/2014/main" id="{10C39617-9549-8E49-A625-239382C520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1BDCD1-D4A9-3B49-8C8A-724BEE69CCCD}" type="datetimeFigureOut">
              <a:rPr lang="tr-TR" smtClean="0"/>
              <a:t>5.05.2020</a:t>
            </a:fld>
            <a:endParaRPr lang="tr-TR"/>
          </a:p>
        </p:txBody>
      </p:sp>
      <p:sp>
        <p:nvSpPr>
          <p:cNvPr id="5" name="Alt Bilgi Yer Tutucusu 4">
            <a:extLst>
              <a:ext uri="{FF2B5EF4-FFF2-40B4-BE49-F238E27FC236}">
                <a16:creationId xmlns:a16="http://schemas.microsoft.com/office/drawing/2014/main" id="{4BDC9771-7E07-A64E-9EE4-1B0371D5CC00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tr-TR"/>
          </a:p>
        </p:txBody>
      </p:sp>
      <p:sp>
        <p:nvSpPr>
          <p:cNvPr id="6" name="Slayt Numarası Yer Tutucusu 5">
            <a:extLst>
              <a:ext uri="{FF2B5EF4-FFF2-40B4-BE49-F238E27FC236}">
                <a16:creationId xmlns:a16="http://schemas.microsoft.com/office/drawing/2014/main" id="{DDB4A650-51A3-3B4D-93C4-8FC732828CF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4E50420-55A0-9643-8151-2D47FF2B87CB}" type="slidenum">
              <a:rPr lang="tr-TR" smtClean="0"/>
              <a:t>‹#›</a:t>
            </a:fld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78007909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tr-T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7" Type="http://schemas.openxmlformats.org/officeDocument/2006/relationships/image" Target="../media/image5.gif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4.gif"/><Relationship Id="rId5" Type="http://schemas.openxmlformats.org/officeDocument/2006/relationships/image" Target="../media/image3.jpeg"/><Relationship Id="rId4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gif"/><Relationship Id="rId4" Type="http://schemas.openxmlformats.org/officeDocument/2006/relationships/image" Target="../media/image2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9.jpeg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Line 9"/>
          <p:cNvSpPr>
            <a:spLocks noChangeShapeType="1"/>
          </p:cNvSpPr>
          <p:nvPr/>
        </p:nvSpPr>
        <p:spPr bwMode="auto">
          <a:xfrm>
            <a:off x="1774826" y="5805488"/>
            <a:ext cx="8640763" cy="0"/>
          </a:xfrm>
          <a:prstGeom prst="line">
            <a:avLst/>
          </a:prstGeom>
          <a:noFill/>
          <a:ln w="38100">
            <a:solidFill>
              <a:srgbClr val="000000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3075" name="Rectangle 12"/>
          <p:cNvSpPr>
            <a:spLocks noChangeArrowheads="1"/>
          </p:cNvSpPr>
          <p:nvPr/>
        </p:nvSpPr>
        <p:spPr bwMode="auto">
          <a:xfrm>
            <a:off x="2279650" y="4724827"/>
            <a:ext cx="7920038" cy="83099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tr-TR" sz="2400" b="1"/>
              <a:t>SÜT DİŞLERİNİN RESTORASYONUNDA TEMEL KURALLAR VE PEDODONTİDE KULLANILAN RESTORATİF MATERYALLER</a:t>
            </a:r>
          </a:p>
        </p:txBody>
      </p:sp>
      <p:sp>
        <p:nvSpPr>
          <p:cNvPr id="3076" name="Rectangle 20"/>
          <p:cNvSpPr>
            <a:spLocks noChangeArrowheads="1"/>
          </p:cNvSpPr>
          <p:nvPr/>
        </p:nvSpPr>
        <p:spPr bwMode="auto">
          <a:xfrm>
            <a:off x="1984717" y="6307416"/>
            <a:ext cx="2634567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 algn="just"/>
            <a:r>
              <a:rPr lang="tr-TR"/>
              <a:t>Prof. Dr. Firdevs TULGA ÖZ</a:t>
            </a:r>
          </a:p>
        </p:txBody>
      </p:sp>
    </p:spTree>
    <p:extLst>
      <p:ext uri="{BB962C8B-B14F-4D97-AF65-F5344CB8AC3E}">
        <p14:creationId xmlns:p14="http://schemas.microsoft.com/office/powerpoint/2010/main" val="415573136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4" descr="mezunsa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1" y="5805488"/>
            <a:ext cx="9324975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099" name="Picture 5" descr="bluebend3j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1" y="0"/>
            <a:ext cx="9324975" cy="58054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078" name="Rectangle 6"/>
          <p:cNvSpPr>
            <a:spLocks noChangeArrowheads="1"/>
          </p:cNvSpPr>
          <p:nvPr/>
        </p:nvSpPr>
        <p:spPr bwMode="auto">
          <a:xfrm>
            <a:off x="5595939" y="1542168"/>
            <a:ext cx="4681537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tr-TR" sz="2400"/>
              <a:t>Süt dişlerinin tedavi planlamaları çocuğun hayat boyu ağız-diş sağlığını etkileyecek öneme sahiptir. </a:t>
            </a:r>
          </a:p>
        </p:txBody>
      </p:sp>
      <p:pic>
        <p:nvPicPr>
          <p:cNvPr id="3080" name="Picture 8" descr="CAW9EBC9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6527801" y="3213101"/>
            <a:ext cx="3097213" cy="2403475"/>
          </a:xfrm>
          <a:prstGeom prst="rect">
            <a:avLst/>
          </a:prstGeom>
          <a:noFill/>
          <a:ln w="38100">
            <a:solidFill>
              <a:schemeClr val="bg1"/>
            </a:solidFill>
            <a:miter lim="800000"/>
            <a:headEnd/>
            <a:tailEnd/>
          </a:ln>
        </p:spPr>
      </p:pic>
      <p:pic>
        <p:nvPicPr>
          <p:cNvPr id="3082" name="Picture 10" descr="baby_animation"/>
          <p:cNvPicPr>
            <a:picLocks noChangeAspect="1" noChangeArrowheads="1" noCrop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2495550" y="404813"/>
            <a:ext cx="1866900" cy="20955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083" name="Picture 11" descr="baby_crawling"/>
          <p:cNvPicPr>
            <a:picLocks noChangeAspect="1" noChangeArrowheads="1" noCrop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2782888" y="3141663"/>
            <a:ext cx="1428750" cy="1428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339663943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307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308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308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7" presetID="2" presetClass="entr" presetSubtype="8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3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3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1" fill="hold">
                            <p:stCondLst>
                              <p:cond delay="3000"/>
                            </p:stCondLst>
                            <p:childTnLst>
                              <p:par>
                                <p:cTn id="22" presetID="56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4.72222E-6 -1.11111E-6 L 0.16597 -0.37708 " pathEditMode="relative" rAng="0" ptsTypes="AA">
                                      <p:cBhvr>
                                        <p:cTn id="23" dur="2000" fill="hold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8300" y="-189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5000"/>
                            </p:stCondLst>
                            <p:childTnLst>
                              <p:par>
                                <p:cTn id="25" presetID="2" presetClass="exit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6" dur="3000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1+ppt_w/2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7" dur="3000"/>
                                        <p:tgtEl>
                                          <p:spTgt spid="30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ppt_y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2999"/>
                                          </p:stCondLst>
                                        </p:cTn>
                                        <p:tgtEl>
                                          <p:spTgt spid="30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07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 descr="mezunsa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1" y="5805488"/>
            <a:ext cx="9324975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123" name="Picture 3" descr="bluebend3jo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524001" y="0"/>
            <a:ext cx="93249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125" name="Rectangle 4"/>
          <p:cNvSpPr>
            <a:spLocks noChangeArrowheads="1"/>
          </p:cNvSpPr>
          <p:nvPr/>
        </p:nvSpPr>
        <p:spPr bwMode="auto">
          <a:xfrm>
            <a:off x="1991545" y="908721"/>
            <a:ext cx="8472487" cy="854075"/>
          </a:xfrm>
          <a:prstGeom prst="rect">
            <a:avLst/>
          </a:prstGeom>
          <a:ln>
            <a:headEnd/>
            <a:tailEnd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anchor="ctr">
            <a:spAutoFit/>
          </a:bodyPr>
          <a:lstStyle/>
          <a:p>
            <a:pPr algn="ctr">
              <a:defRPr/>
            </a:pPr>
            <a:r>
              <a:rPr lang="tr-T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İnsan gelişiminin en aktif dönemi olan bu süreçte süt dişlerinin sağlıklı oluşu ve bütünlüğü ; </a:t>
            </a:r>
          </a:p>
        </p:txBody>
      </p:sp>
      <p:sp>
        <p:nvSpPr>
          <p:cNvPr id="4101" name="Rectangle 5"/>
          <p:cNvSpPr>
            <a:spLocks noChangeArrowheads="1"/>
          </p:cNvSpPr>
          <p:nvPr/>
        </p:nvSpPr>
        <p:spPr bwMode="auto">
          <a:xfrm>
            <a:off x="2279650" y="2059931"/>
            <a:ext cx="4081438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tr-TR" sz="2400">
                <a:solidFill>
                  <a:schemeClr val="bg1"/>
                </a:solidFill>
              </a:rPr>
              <a:t>1</a:t>
            </a:r>
            <a:r>
              <a:rPr lang="tr-TR" sz="2400"/>
              <a:t>-İyi bir çiğneme fonksiyonunu </a:t>
            </a:r>
          </a:p>
        </p:txBody>
      </p:sp>
      <p:pic>
        <p:nvPicPr>
          <p:cNvPr id="4102" name="Picture 6" descr="3Dtmj"/>
          <p:cNvPicPr>
            <a:picLocks noChangeAspect="1" noChangeArrowheads="1" noCrop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8112126" y="4383088"/>
            <a:ext cx="2555875" cy="21907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" name="Rectangle 4"/>
          <p:cNvSpPr>
            <a:spLocks noChangeArrowheads="1"/>
          </p:cNvSpPr>
          <p:nvPr/>
        </p:nvSpPr>
        <p:spPr bwMode="auto">
          <a:xfrm>
            <a:off x="2208213" y="2781450"/>
            <a:ext cx="663758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tr-TR" sz="2400">
                <a:solidFill>
                  <a:schemeClr val="bg1"/>
                </a:solidFill>
              </a:rPr>
              <a:t>2</a:t>
            </a:r>
            <a:r>
              <a:rPr lang="tr-TR" sz="2400"/>
              <a:t>-Çiğneme kaslarının dengeli bir şekilde gelişmesini </a:t>
            </a:r>
          </a:p>
        </p:txBody>
      </p:sp>
    </p:spTree>
    <p:extLst>
      <p:ext uri="{BB962C8B-B14F-4D97-AF65-F5344CB8AC3E}">
        <p14:creationId xmlns:p14="http://schemas.microsoft.com/office/powerpoint/2010/main" val="41396790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410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410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3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101" grpId="0"/>
      <p:bldP spid="9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3" descr="bluebend3j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1" y="26988"/>
            <a:ext cx="93249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6148" name="Rectangle 4"/>
          <p:cNvSpPr>
            <a:spLocks noChangeArrowheads="1"/>
          </p:cNvSpPr>
          <p:nvPr/>
        </p:nvSpPr>
        <p:spPr bwMode="auto">
          <a:xfrm>
            <a:off x="3503613" y="549425"/>
            <a:ext cx="5001690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defRPr/>
            </a:pPr>
            <a:r>
              <a:rPr lang="tr-T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3-</a:t>
            </a:r>
            <a:r>
              <a:rPr lang="tr-TR" sz="2400" dirty="0"/>
              <a:t>Çocuğun olumlu psikolojik gelişimini </a:t>
            </a:r>
          </a:p>
        </p:txBody>
      </p:sp>
      <p:pic>
        <p:nvPicPr>
          <p:cNvPr id="6149" name="Picture 5" descr="03-56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32401" y="1412876"/>
            <a:ext cx="2016125" cy="2016125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  <p:sp>
        <p:nvSpPr>
          <p:cNvPr id="6150" name="Rectangle 6"/>
          <p:cNvSpPr>
            <a:spLocks noChangeArrowheads="1"/>
          </p:cNvSpPr>
          <p:nvPr/>
        </p:nvSpPr>
        <p:spPr bwMode="auto">
          <a:xfrm>
            <a:off x="1735138" y="3771900"/>
            <a:ext cx="8609012" cy="831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>
              <a:defRPr/>
            </a:pPr>
            <a:r>
              <a:rPr lang="tr-TR" sz="2400" b="1" dirty="0">
                <a:solidFill>
                  <a:schemeClr val="tx1">
                    <a:lumMod val="95000"/>
                    <a:lumOff val="5000"/>
                  </a:schemeClr>
                </a:solidFill>
              </a:rPr>
              <a:t>4-</a:t>
            </a:r>
            <a:r>
              <a:rPr lang="tr-TR" sz="2400" dirty="0"/>
              <a:t>Alttan gelen sürekli dişlerin çenelerde muntazam bir şekilde sıralanmasını sağlar.</a:t>
            </a:r>
          </a:p>
        </p:txBody>
      </p:sp>
      <p:pic>
        <p:nvPicPr>
          <p:cNvPr id="6151" name="Picture 7" descr="eruption-image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232401" y="4808538"/>
            <a:ext cx="2016125" cy="1644650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2007170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14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614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500" fill="hold"/>
                                        <p:tgtEl>
                                          <p:spTgt spid="615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18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500" fill="hold"/>
                                        <p:tgtEl>
                                          <p:spTgt spid="615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148" grpId="0"/>
      <p:bldP spid="6150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 descr="mezuns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5805488"/>
            <a:ext cx="9324975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171" name="Picture 3" descr="bluebend3j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1" y="0"/>
            <a:ext cx="9324975" cy="6858000"/>
          </a:xfrm>
          <a:prstGeom prst="rect">
            <a:avLst/>
          </a:prstGeom>
          <a:noFill/>
          <a:ln w="9525">
            <a:solidFill>
              <a:schemeClr val="accent1"/>
            </a:solidFill>
            <a:miter lim="800000"/>
            <a:headEnd/>
            <a:tailEnd/>
          </a:ln>
        </p:spPr>
      </p:pic>
      <p:sp>
        <p:nvSpPr>
          <p:cNvPr id="8196" name="Rectangle 4"/>
          <p:cNvSpPr>
            <a:spLocks noChangeArrowheads="1"/>
          </p:cNvSpPr>
          <p:nvPr/>
        </p:nvSpPr>
        <p:spPr bwMode="auto">
          <a:xfrm>
            <a:off x="1919289" y="1143466"/>
            <a:ext cx="8353425" cy="193899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>
            <a:spAutoFit/>
          </a:bodyPr>
          <a:lstStyle/>
          <a:p>
            <a:pPr algn="ctr"/>
            <a:r>
              <a:rPr lang="tr-TR" sz="2400" b="1"/>
              <a:t>Süt dişlenmede çürük aktivitesinin yüksek olduğu koşullarda</a:t>
            </a:r>
          </a:p>
          <a:p>
            <a:pPr algn="ctr"/>
            <a:r>
              <a:rPr lang="tr-TR" sz="2400" b="1"/>
              <a:t> </a:t>
            </a:r>
            <a:r>
              <a:rPr lang="tr-TR" sz="2400"/>
              <a:t>sürekli dişlenmeye geçilirse kariyojenik mikroorganizmalarla enfekte olan ağızlarda süren </a:t>
            </a:r>
          </a:p>
          <a:p>
            <a:pPr algn="ctr"/>
            <a:r>
              <a:rPr lang="tr-TR" sz="2400" b="1"/>
              <a:t>sürekli dişler de çok kısa bir süre sonra çürüme riski ile karşı karşıya kalır. </a:t>
            </a:r>
          </a:p>
        </p:txBody>
      </p:sp>
      <p:pic>
        <p:nvPicPr>
          <p:cNvPr id="8197" name="Picture 5" descr="rampant2_caries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4151313" y="3860800"/>
            <a:ext cx="3924300" cy="2438400"/>
          </a:xfrm>
          <a:prstGeom prst="rect">
            <a:avLst/>
          </a:prstGeom>
          <a:ln>
            <a:solidFill>
              <a:schemeClr val="accent1"/>
            </a:solidFill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11917690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19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19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19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196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3 İçerik Yer Tutucusu"/>
          <p:cNvSpPr>
            <a:spLocks noGrp="1"/>
          </p:cNvSpPr>
          <p:nvPr>
            <p:ph idx="1"/>
          </p:nvPr>
        </p:nvSpPr>
        <p:spPr>
          <a:xfrm>
            <a:off x="2063750" y="476250"/>
            <a:ext cx="8229600" cy="2343206"/>
          </a:xfrm>
        </p:spPr>
        <p:txBody>
          <a:bodyPr>
            <a:spAutoFit/>
          </a:bodyPr>
          <a:lstStyle/>
          <a:p>
            <a:pPr algn="ctr">
              <a:buFontTx/>
              <a:buNone/>
            </a:pPr>
            <a:r>
              <a:rPr lang="tr-TR" sz="2400"/>
              <a:t>   Sağlıklı bir sürekli dişlenme için sağlıklı bir süt dişlenme temel oluşturur.</a:t>
            </a:r>
          </a:p>
          <a:p>
            <a:pPr algn="ctr">
              <a:buFontTx/>
              <a:buNone/>
            </a:pPr>
            <a:endParaRPr lang="tr-TR" sz="2400"/>
          </a:p>
          <a:p>
            <a:pPr algn="ctr">
              <a:buFontTx/>
              <a:buNone/>
            </a:pPr>
            <a:r>
              <a:rPr lang="tr-TR" sz="2400"/>
              <a:t>Bu nedenle süt dişlenmede karyojenik enfeksiyonun kontrol altına alınması ve çürüyen süt dişlerinin tedavisi büyük önem taşır.</a:t>
            </a:r>
          </a:p>
        </p:txBody>
      </p:sp>
      <p:pic>
        <p:nvPicPr>
          <p:cNvPr id="5" name="Picture 6" descr="DentalCaries"/>
          <p:cNvPicPr>
            <a:picLocks noChangeAspect="1" noChangeArrowheads="1"/>
          </p:cNvPicPr>
          <p:nvPr/>
        </p:nvPicPr>
        <p:blipFill>
          <a:blip r:embed="rId2" cstate="print"/>
          <a:srcRect l="1659" t="29921" r="10451" b="19685"/>
          <a:stretch>
            <a:fillRect/>
          </a:stretch>
        </p:blipFill>
        <p:spPr bwMode="auto">
          <a:xfrm>
            <a:off x="4440238" y="3573463"/>
            <a:ext cx="3814762" cy="2303462"/>
          </a:xfrm>
          <a:prstGeom prst="rect">
            <a:avLst/>
          </a:prstGeom>
          <a:ln>
            <a:noFill/>
          </a:ln>
          <a:effectLst>
            <a:outerShdw blurRad="292100" dist="139700" dir="2700000" algn="tl" rotWithShape="0">
              <a:srgbClr val="333333">
                <a:alpha val="65000"/>
              </a:srgbClr>
            </a:outerShdw>
          </a:effectLst>
        </p:spPr>
      </p:pic>
    </p:spTree>
    <p:extLst>
      <p:ext uri="{BB962C8B-B14F-4D97-AF65-F5344CB8AC3E}">
        <p14:creationId xmlns:p14="http://schemas.microsoft.com/office/powerpoint/2010/main" val="306061759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2" descr="mezunsa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524001" y="5805488"/>
            <a:ext cx="9324975" cy="10525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9219" name="Picture 3" descr="bluebend3jo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524001" y="0"/>
            <a:ext cx="932497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9220" name="Rectangle 5"/>
          <p:cNvSpPr>
            <a:spLocks noChangeArrowheads="1"/>
          </p:cNvSpPr>
          <p:nvPr/>
        </p:nvSpPr>
        <p:spPr bwMode="auto">
          <a:xfrm>
            <a:off x="1943100" y="1482081"/>
            <a:ext cx="5935536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2400"/>
              <a:t>Diş çürüğüne bağlı harabiyeti restore etmek </a:t>
            </a:r>
          </a:p>
        </p:txBody>
      </p:sp>
      <p:sp>
        <p:nvSpPr>
          <p:cNvPr id="9221" name="Rectangle 6"/>
          <p:cNvSpPr>
            <a:spLocks noChangeArrowheads="1"/>
          </p:cNvSpPr>
          <p:nvPr/>
        </p:nvSpPr>
        <p:spPr bwMode="auto">
          <a:xfrm>
            <a:off x="1952626" y="2069456"/>
            <a:ext cx="6157583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2400"/>
              <a:t>Mesio-distal mesafeyi ve diş yapısını korumak </a:t>
            </a:r>
          </a:p>
        </p:txBody>
      </p:sp>
      <p:sp>
        <p:nvSpPr>
          <p:cNvPr id="9222" name="Rectangle 7"/>
          <p:cNvSpPr>
            <a:spLocks noChangeArrowheads="1"/>
          </p:cNvSpPr>
          <p:nvPr/>
        </p:nvSpPr>
        <p:spPr bwMode="auto">
          <a:xfrm>
            <a:off x="1881189" y="2640956"/>
            <a:ext cx="488165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2400"/>
              <a:t>Kaybedilmiş fonksiyonu iade etmek </a:t>
            </a:r>
          </a:p>
        </p:txBody>
      </p:sp>
      <p:sp>
        <p:nvSpPr>
          <p:cNvPr id="9223" name="Rectangle 8"/>
          <p:cNvSpPr>
            <a:spLocks noChangeArrowheads="1"/>
          </p:cNvSpPr>
          <p:nvPr/>
        </p:nvSpPr>
        <p:spPr bwMode="auto">
          <a:xfrm>
            <a:off x="1881188" y="3141019"/>
            <a:ext cx="3226524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buFont typeface="Wingdings" pitchFamily="2" charset="2"/>
              <a:buChar char="ü"/>
            </a:pPr>
            <a:r>
              <a:rPr lang="tr-TR" sz="2400"/>
              <a:t>Estetiği restore etmek </a:t>
            </a:r>
          </a:p>
        </p:txBody>
      </p:sp>
      <p:sp>
        <p:nvSpPr>
          <p:cNvPr id="9224" name="Rectangle 10"/>
          <p:cNvSpPr>
            <a:spLocks noChangeArrowheads="1"/>
          </p:cNvSpPr>
          <p:nvPr/>
        </p:nvSpPr>
        <p:spPr bwMode="auto">
          <a:xfrm>
            <a:off x="3071814" y="333375"/>
            <a:ext cx="6624637" cy="457200"/>
          </a:xfrm>
          <a:prstGeom prst="rect">
            <a:avLst/>
          </a:prstGeom>
          <a:solidFill>
            <a:srgbClr val="FFCC00"/>
          </a:solidFill>
          <a:ln w="38100">
            <a:solidFill>
              <a:srgbClr val="FF0000"/>
            </a:solidFill>
            <a:miter lim="800000"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225" name="Rectangle 9"/>
          <p:cNvSpPr>
            <a:spLocks noChangeArrowheads="1"/>
          </p:cNvSpPr>
          <p:nvPr/>
        </p:nvSpPr>
        <p:spPr bwMode="auto">
          <a:xfrm>
            <a:off x="1919289" y="3537158"/>
            <a:ext cx="5578707" cy="212365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sz="2400"/>
              <a:t>Oral hijyeni sağlamak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sz="2400"/>
              <a:t>Pulpanın vitalitesinin mümkün olduğunca</a:t>
            </a:r>
          </a:p>
          <a:p>
            <a:pPr>
              <a:lnSpc>
                <a:spcPct val="150000"/>
              </a:lnSpc>
              <a:buFont typeface="Wingdings" pitchFamily="2" charset="2"/>
              <a:buChar char="ü"/>
            </a:pPr>
            <a:r>
              <a:rPr lang="tr-TR" sz="2400"/>
              <a:t> korunmasıdır.</a:t>
            </a:r>
          </a:p>
          <a:p>
            <a:r>
              <a:rPr lang="tr-TR" sz="2400"/>
              <a:t> </a:t>
            </a:r>
          </a:p>
        </p:txBody>
      </p:sp>
      <p:sp>
        <p:nvSpPr>
          <p:cNvPr id="9226" name="Rectangle 4"/>
          <p:cNvSpPr>
            <a:spLocks noChangeArrowheads="1"/>
          </p:cNvSpPr>
          <p:nvPr/>
        </p:nvSpPr>
        <p:spPr bwMode="auto">
          <a:xfrm>
            <a:off x="3863976" y="332731"/>
            <a:ext cx="4141647" cy="46166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r>
              <a:rPr lang="tr-TR" sz="2400" b="1"/>
              <a:t>RESTORATİF TEDAVİNİN AMACI</a:t>
            </a:r>
          </a:p>
        </p:txBody>
      </p:sp>
      <p:sp>
        <p:nvSpPr>
          <p:cNvPr id="9227" name="Rectangle 11"/>
          <p:cNvSpPr>
            <a:spLocks noChangeArrowheads="1"/>
          </p:cNvSpPr>
          <p:nvPr/>
        </p:nvSpPr>
        <p:spPr bwMode="auto">
          <a:xfrm>
            <a:off x="1919289" y="1341438"/>
            <a:ext cx="6840537" cy="4824412"/>
          </a:xfrm>
          <a:prstGeom prst="rect">
            <a:avLst/>
          </a:prstGeom>
          <a:noFill/>
          <a:ln w="50800">
            <a:solidFill>
              <a:schemeClr val="bg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tr-TR"/>
          </a:p>
        </p:txBody>
      </p:sp>
      <p:sp>
        <p:nvSpPr>
          <p:cNvPr id="9228" name="Line 12"/>
          <p:cNvSpPr>
            <a:spLocks noChangeShapeType="1"/>
          </p:cNvSpPr>
          <p:nvPr/>
        </p:nvSpPr>
        <p:spPr bwMode="auto">
          <a:xfrm>
            <a:off x="4872039" y="1052513"/>
            <a:ext cx="4103687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229" name="Line 13"/>
          <p:cNvSpPr>
            <a:spLocks noChangeShapeType="1"/>
          </p:cNvSpPr>
          <p:nvPr/>
        </p:nvSpPr>
        <p:spPr bwMode="auto">
          <a:xfrm>
            <a:off x="8975725" y="1052513"/>
            <a:ext cx="0" cy="4392612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230" name="Line 14"/>
          <p:cNvSpPr>
            <a:spLocks noChangeShapeType="1"/>
          </p:cNvSpPr>
          <p:nvPr/>
        </p:nvSpPr>
        <p:spPr bwMode="auto">
          <a:xfrm>
            <a:off x="7175501" y="908050"/>
            <a:ext cx="2016125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231" name="Line 15"/>
          <p:cNvSpPr>
            <a:spLocks noChangeShapeType="1"/>
          </p:cNvSpPr>
          <p:nvPr/>
        </p:nvSpPr>
        <p:spPr bwMode="auto">
          <a:xfrm>
            <a:off x="9191625" y="908050"/>
            <a:ext cx="0" cy="338455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232" name="Line 16"/>
          <p:cNvSpPr>
            <a:spLocks noChangeShapeType="1"/>
          </p:cNvSpPr>
          <p:nvPr/>
        </p:nvSpPr>
        <p:spPr bwMode="auto">
          <a:xfrm>
            <a:off x="1703388" y="4437063"/>
            <a:ext cx="0" cy="1871662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233" name="Line 17"/>
          <p:cNvSpPr>
            <a:spLocks noChangeShapeType="1"/>
          </p:cNvSpPr>
          <p:nvPr/>
        </p:nvSpPr>
        <p:spPr bwMode="auto">
          <a:xfrm>
            <a:off x="1703388" y="6308725"/>
            <a:ext cx="1871662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  <p:sp>
        <p:nvSpPr>
          <p:cNvPr id="9234" name="Line 18"/>
          <p:cNvSpPr>
            <a:spLocks noChangeShapeType="1"/>
          </p:cNvSpPr>
          <p:nvPr/>
        </p:nvSpPr>
        <p:spPr bwMode="auto">
          <a:xfrm>
            <a:off x="1774825" y="6524625"/>
            <a:ext cx="2376488" cy="0"/>
          </a:xfrm>
          <a:prstGeom prst="line">
            <a:avLst/>
          </a:prstGeom>
          <a:noFill/>
          <a:ln w="50800">
            <a:solidFill>
              <a:schemeClr val="bg1"/>
            </a:solidFill>
            <a:round/>
            <a:headEnd/>
            <a:tailEnd/>
          </a:ln>
        </p:spPr>
        <p:txBody>
          <a:bodyPr/>
          <a:lstStyle/>
          <a:p>
            <a:endParaRPr lang="tr-TR"/>
          </a:p>
        </p:txBody>
      </p:sp>
    </p:spTree>
    <p:extLst>
      <p:ext uri="{BB962C8B-B14F-4D97-AF65-F5344CB8AC3E}">
        <p14:creationId xmlns:p14="http://schemas.microsoft.com/office/powerpoint/2010/main" val="360897781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4)">
                                      <p:cBhvr>
                                        <p:cTn id="7" dur="2000"/>
                                        <p:tgtEl>
                                          <p:spTgt spid="92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2000"/>
                            </p:stCondLst>
                            <p:childTnLst>
                              <p:par>
                                <p:cTn id="9" presetID="18" presetClass="entr" presetSubtype="1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1" dur="500"/>
                                        <p:tgtEl>
                                          <p:spTgt spid="923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2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4" dur="500"/>
                                        <p:tgtEl>
                                          <p:spTgt spid="92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5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17" dur="500"/>
                                        <p:tgtEl>
                                          <p:spTgt spid="922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8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0" dur="500"/>
                                        <p:tgtEl>
                                          <p:spTgt spid="922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1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3" dur="500"/>
                                        <p:tgtEl>
                                          <p:spTgt spid="92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6" dur="500"/>
                                        <p:tgtEl>
                                          <p:spTgt spid="923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7" presetID="18" presetClass="entr" presetSubtype="1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strips(downLeft)">
                                      <p:cBhvr>
                                        <p:cTn id="29" dur="500"/>
                                        <p:tgtEl>
                                          <p:spTgt spid="923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 animBg="1"/>
      <p:bldP spid="9228" grpId="0" animBg="1"/>
      <p:bldP spid="9229" grpId="0" animBg="1"/>
      <p:bldP spid="9230" grpId="0" animBg="1"/>
      <p:bldP spid="9231" grpId="0" animBg="1"/>
      <p:bldP spid="9232" grpId="0" animBg="1"/>
      <p:bldP spid="9233" grpId="0" animBg="1"/>
      <p:bldP spid="9234" grpId="0" animBg="1"/>
    </p:bldLst>
  </p:timing>
</p:sld>
</file>

<file path=ppt/theme/theme1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eması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170</Words>
  <Application>Microsoft Macintosh PowerPoint</Application>
  <PresentationFormat>Geniş ekran</PresentationFormat>
  <Paragraphs>27</Paragraphs>
  <Slides>7</Slides>
  <Notes>4</Notes>
  <HiddenSlides>0</HiddenSlides>
  <MMClips>0</MMClips>
  <ScaleCrop>false</ScaleCrop>
  <HeadingPairs>
    <vt:vector size="6" baseType="variant">
      <vt:variant>
        <vt:lpstr>Kullanılan Yazı Tipleri</vt:lpstr>
      </vt:variant>
      <vt:variant>
        <vt:i4>4</vt:i4>
      </vt:variant>
      <vt:variant>
        <vt:lpstr>Tema</vt:lpstr>
      </vt:variant>
      <vt:variant>
        <vt:i4>1</vt:i4>
      </vt:variant>
      <vt:variant>
        <vt:lpstr>Slayt Başlıkları</vt:lpstr>
      </vt:variant>
      <vt:variant>
        <vt:i4>7</vt:i4>
      </vt:variant>
    </vt:vector>
  </HeadingPairs>
  <TitlesOfParts>
    <vt:vector size="12" baseType="lpstr">
      <vt:lpstr>Arial</vt:lpstr>
      <vt:lpstr>Calibri</vt:lpstr>
      <vt:lpstr>Calibri Light</vt:lpstr>
      <vt:lpstr>Wingdings</vt:lpstr>
      <vt:lpstr>Office Teması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  <vt:lpstr>PowerPoint Sunusu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Sunusu</dc:title>
  <dc:creator>Akif DEMİREL</dc:creator>
  <cp:lastModifiedBy>Akif DEMİREL</cp:lastModifiedBy>
  <cp:revision>1</cp:revision>
  <dcterms:created xsi:type="dcterms:W3CDTF">2020-05-05T08:05:32Z</dcterms:created>
  <dcterms:modified xsi:type="dcterms:W3CDTF">2020-05-05T08:06:04Z</dcterms:modified>
</cp:coreProperties>
</file>