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64" r:id="rId2"/>
    <p:sldMasterId id="2147483673" r:id="rId3"/>
  </p:sldMasterIdLst>
  <p:notesMasterIdLst>
    <p:notesMasterId r:id="rId8"/>
  </p:notesMasterIdLst>
  <p:sldIdLst>
    <p:sldId id="350" r:id="rId4"/>
    <p:sldId id="314" r:id="rId5"/>
    <p:sldId id="365" r:id="rId6"/>
    <p:sldId id="3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8E29"/>
    <a:srgbClr val="A8122A"/>
    <a:srgbClr val="DDBB73"/>
    <a:srgbClr val="FFFFFE"/>
    <a:srgbClr val="2B0105"/>
    <a:srgbClr val="6C3217"/>
    <a:srgbClr val="766C5D"/>
    <a:srgbClr val="5D27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46C5751-232B-451D-8470-016569C556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FD2A6-F674-4D73-BB96-131D37158ABB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61CA0-9EF2-4459-A3B4-7124AE65F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43BE-A461-4533-95BC-2A75AFA199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404BB-59D1-46A5-A69A-E6D1B8D72A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33F48-B18C-4CC4-B5B0-04CB3D8945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EE3DF4-6492-42EC-A904-01CD1F5D3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9CE0B-9646-441C-8A78-A267678E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371AF1-D698-416E-AB01-2F28A44DE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9CD2B-A3C2-4A4F-85D5-526D6874C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FEC5E8F-B80D-4645-A10F-760F0C09CA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Verdana"/>
              <a:ea typeface="+mn-e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/>
        </p:nvSpPr>
        <p:spPr bwMode="auto">
          <a:xfrm>
            <a:off x="320633" y="4163300"/>
            <a:ext cx="8075221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Structural and functional analysis of </a:t>
            </a:r>
            <a:r>
              <a:rPr lang="tr-TR" sz="2800" b="0" dirty="0" err="1" smtClean="0">
                <a:solidFill>
                  <a:srgbClr val="FFFFFF"/>
                </a:solidFill>
                <a:latin typeface="Arial" charset="0"/>
              </a:rPr>
              <a:t>cytoplasmic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 compartments</a:t>
            </a:r>
            <a:r>
              <a:rPr lang="tr-TR" sz="2800" b="0" dirty="0" smtClean="0">
                <a:solidFill>
                  <a:srgbClr val="FFFFFF"/>
                </a:solidFill>
                <a:latin typeface="Arial" charset="0"/>
              </a:rPr>
              <a:t> - I</a:t>
            </a:r>
          </a:p>
          <a:p>
            <a:pPr algn="ctr">
              <a:lnSpc>
                <a:spcPct val="120000"/>
              </a:lnSpc>
            </a:pP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Aktuna</a:t>
            </a:r>
            <a:endParaRPr lang="tr-TR" sz="1800" b="0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15" name="Rectangle 10"/>
          <p:cNvSpPr>
            <a:spLocks noGrp="1" noChangeArrowheads="1"/>
          </p:cNvSpPr>
          <p:nvPr/>
        </p:nvSpPr>
        <p:spPr bwMode="auto">
          <a:xfrm>
            <a:off x="1925472" y="837796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 smtClean="0">
                <a:solidFill>
                  <a:srgbClr val="FFFFFF"/>
                </a:solidFill>
                <a:latin typeface="Arial" charset="0"/>
              </a:rPr>
              <a:t>Cell </a:t>
            </a: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Biology</a:t>
            </a:r>
            <a:endParaRPr lang="en-US" sz="34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3600" dirty="0" smtClean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60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3317" name="Line 13"/>
          <p:cNvSpPr>
            <a:spLocks noChangeShapeType="1"/>
          </p:cNvSpPr>
          <p:nvPr/>
        </p:nvSpPr>
        <p:spPr bwMode="auto">
          <a:xfrm>
            <a:off x="723900" y="734300"/>
            <a:ext cx="7696200" cy="0"/>
          </a:xfrm>
          <a:prstGeom prst="line">
            <a:avLst/>
          </a:prstGeom>
          <a:noFill/>
          <a:ln w="28575">
            <a:solidFill>
              <a:srgbClr val="E3D59E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3318" name="Line 14"/>
          <p:cNvSpPr>
            <a:spLocks noChangeShapeType="1"/>
          </p:cNvSpPr>
          <p:nvPr/>
        </p:nvSpPr>
        <p:spPr bwMode="auto">
          <a:xfrm>
            <a:off x="723900" y="3934700"/>
            <a:ext cx="7696200" cy="0"/>
          </a:xfrm>
          <a:prstGeom prst="line">
            <a:avLst/>
          </a:prstGeom>
          <a:noFill/>
          <a:ln w="28575">
            <a:solidFill>
              <a:srgbClr val="E3D59E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CYTOPLASM</a:t>
            </a:r>
            <a:r>
              <a:rPr lang="tr-TR" smtClean="0">
                <a:latin typeface="Verdana" charset="0"/>
              </a:rPr>
              <a:t>I</a:t>
            </a:r>
            <a:r>
              <a:rPr lang="en-US" smtClean="0">
                <a:latin typeface="Verdana" charset="0"/>
              </a:rPr>
              <a:t>C </a:t>
            </a:r>
            <a:r>
              <a:rPr lang="en-US" dirty="0" smtClean="0">
                <a:latin typeface="Verdana" charset="0"/>
              </a:rPr>
              <a:t>COMPARTMENTS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MEMBRANE-ENCLOSED </a:t>
            </a:r>
            <a:r>
              <a:rPr lang="en-US" dirty="0" smtClean="0">
                <a:latin typeface="Verdana" charset="0"/>
              </a:rPr>
              <a:t>ORGANELLES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In </a:t>
            </a:r>
            <a:r>
              <a:rPr lang="en-US" dirty="0" smtClean="0">
                <a:latin typeface="Verdana" charset="0"/>
              </a:rPr>
              <a:t>eukaryotic cells, internal membranes create enclosed compartments that segregate different metabolic processes.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b="1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b="1" dirty="0" err="1" smtClean="0">
                <a:latin typeface="Verdana" charset="0"/>
              </a:rPr>
              <a:t>Endomembrane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system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composed</a:t>
            </a:r>
            <a:r>
              <a:rPr lang="tr-TR" dirty="0" smtClean="0">
                <a:latin typeface="Verdana" charset="0"/>
              </a:rPr>
              <a:t> of: </a:t>
            </a:r>
          </a:p>
          <a:p>
            <a:pPr lvl="2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ER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appraratus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peroxisomes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endosomes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lysosomes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MEMBRANE-ENCLOSED ORGANELLES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In eukaryotic cells, internal membranes create enclosed compartments that segregate different metabolic processes.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b="1" dirty="0" err="1" smtClean="0">
                <a:latin typeface="Verdana" charset="0"/>
              </a:rPr>
              <a:t>Endomembrane</a:t>
            </a:r>
            <a:r>
              <a:rPr lang="tr-TR" b="1" dirty="0" smtClean="0">
                <a:latin typeface="Verdana" charset="0"/>
              </a:rPr>
              <a:t> </a:t>
            </a:r>
            <a:r>
              <a:rPr lang="tr-TR" b="1" dirty="0" err="1" smtClean="0">
                <a:latin typeface="Verdana" charset="0"/>
              </a:rPr>
              <a:t>system</a:t>
            </a:r>
            <a:r>
              <a:rPr lang="tr-TR" dirty="0" smtClean="0">
                <a:latin typeface="Verdana" charset="0"/>
              </a:rPr>
              <a:t>: ER,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appraratus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peroxisomes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endosomes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lysosomes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PROTEIN SORTING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Proteins Are Transported into Organelles by Three Mechanisms</a:t>
            </a:r>
          </a:p>
          <a:p>
            <a:pPr lvl="1">
              <a:spcBef>
                <a:spcPct val="0"/>
              </a:spcBef>
            </a:pPr>
            <a:r>
              <a:rPr lang="en-US" dirty="0" smtClean="0">
                <a:latin typeface="Verdana" charset="0"/>
              </a:rPr>
              <a:t>Signal Sequences Direct Proteins to the Correct Compartment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CYTOPLASM</a:t>
            </a:r>
            <a:r>
              <a:rPr lang="tr-TR" dirty="0" smtClean="0">
                <a:latin typeface="Verdana" charset="0"/>
              </a:rPr>
              <a:t>I</a:t>
            </a:r>
            <a:r>
              <a:rPr lang="en-US" dirty="0" smtClean="0">
                <a:latin typeface="Verdana" charset="0"/>
              </a:rPr>
              <a:t>C COMPARTMENTS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VESICULAR TRANSPORT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Verdana" charset="0"/>
              </a:rPr>
              <a:t>Transport Vesicles Carry Soluble Proteins and Membrane Between Compartments</a:t>
            </a: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ENDOCYTOSIS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>
                <a:latin typeface="Verdana" charset="0"/>
              </a:rPr>
              <a:t>eukaryotic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cells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are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continually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taking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up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fluid</a:t>
            </a:r>
            <a:r>
              <a:rPr lang="tr-TR" dirty="0" smtClean="0">
                <a:latin typeface="Verdana" charset="0"/>
              </a:rPr>
              <a:t>, </a:t>
            </a:r>
            <a:r>
              <a:rPr lang="tr-TR" dirty="0" err="1" smtClean="0">
                <a:latin typeface="Verdana" charset="0"/>
              </a:rPr>
              <a:t>large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small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molecules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smtClean="0">
                <a:latin typeface="Verdana" charset="0"/>
              </a:rPr>
              <a:t>EXOCYTOSIS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tr-TR" dirty="0" err="1" smtClean="0">
                <a:latin typeface="Verdana" charset="0"/>
              </a:rPr>
              <a:t>Vesicles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bud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from</a:t>
            </a:r>
            <a:r>
              <a:rPr lang="tr-TR" dirty="0" smtClean="0">
                <a:latin typeface="Verdana" charset="0"/>
              </a:rPr>
              <a:t> trans </a:t>
            </a:r>
            <a:r>
              <a:rPr lang="tr-TR" dirty="0" err="1" smtClean="0">
                <a:latin typeface="Verdana" charset="0"/>
              </a:rPr>
              <a:t>Golgi</a:t>
            </a:r>
            <a:r>
              <a:rPr lang="tr-TR" dirty="0" smtClean="0">
                <a:latin typeface="Verdana" charset="0"/>
              </a:rPr>
              <a:t> network </a:t>
            </a:r>
            <a:r>
              <a:rPr lang="tr-TR" dirty="0" err="1" smtClean="0">
                <a:latin typeface="Verdana" charset="0"/>
              </a:rPr>
              <a:t>and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fuses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with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plasma</a:t>
            </a:r>
            <a:r>
              <a:rPr lang="tr-TR" dirty="0" smtClean="0">
                <a:latin typeface="Verdana" charset="0"/>
              </a:rPr>
              <a:t> </a:t>
            </a:r>
            <a:r>
              <a:rPr lang="tr-TR" dirty="0" err="1" smtClean="0">
                <a:latin typeface="Verdana" charset="0"/>
              </a:rPr>
              <a:t>membrane</a:t>
            </a: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Verdana" charset="0"/>
            </a:endParaRP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CYTOPLASM</a:t>
            </a:r>
            <a:r>
              <a:rPr lang="tr-TR" dirty="0" smtClean="0">
                <a:latin typeface="Verdana" charset="0"/>
              </a:rPr>
              <a:t>I</a:t>
            </a:r>
            <a:r>
              <a:rPr lang="en-US" dirty="0" smtClean="0">
                <a:latin typeface="Verdana" charset="0"/>
              </a:rPr>
              <a:t>C COMPARTMENTS</a:t>
            </a: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150</Words>
  <Application>Microsoft Office PowerPoint</Application>
  <PresentationFormat>Ekran Gösterisi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Office Theme</vt:lpstr>
      <vt:lpstr>1_Blank Presentation</vt:lpstr>
      <vt:lpstr>1_Office Theme</vt:lpstr>
      <vt:lpstr>Slayt 1</vt:lpstr>
      <vt:lpstr>CYTOPLASMIC COMPARTMENTS</vt:lpstr>
      <vt:lpstr>CYTOPLASMIC COMPARTMENTS</vt:lpstr>
      <vt:lpstr>CYTOPLASMIC COMPARTMENTS</vt:lpstr>
    </vt:vector>
  </TitlesOfParts>
  <Manager>Sumanas, Inc.</Manager>
  <Company>© Garland Science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Cell Biology</dc:title>
  <dc:creator>Alberts et al.</dc:creator>
  <cp:lastModifiedBy>ASUSPC</cp:lastModifiedBy>
  <cp:revision>125</cp:revision>
  <dcterms:created xsi:type="dcterms:W3CDTF">2002-12-24T01:08:46Z</dcterms:created>
  <dcterms:modified xsi:type="dcterms:W3CDTF">2017-01-26T19:50:00Z</dcterms:modified>
</cp:coreProperties>
</file>