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4" r:id="rId11"/>
    <p:sldId id="265" r:id="rId12"/>
    <p:sldId id="266" r:id="rId13"/>
    <p:sldId id="267" r:id="rId14"/>
    <p:sldId id="273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454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D83AE-286B-4A6C-8091-4606D616A8D9}" type="datetimeFigureOut">
              <a:rPr lang="tr-TR" smtClean="0"/>
              <a:t>14.5.2019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30F15-1918-49A6-B486-BE5E545D3162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50000"/>
                  </a:schemeClr>
                </a:solidFill>
              </a:rPr>
              <a:t>Ebru Sanatı</a:t>
            </a:r>
            <a:endParaRPr lang="tr-TR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75000"/>
                  </a:schemeClr>
                </a:solidFill>
              </a:rPr>
              <a:t>Dr. </a:t>
            </a:r>
            <a:r>
              <a:rPr lang="tr-TR" dirty="0" err="1" smtClean="0">
                <a:solidFill>
                  <a:schemeClr val="accent4">
                    <a:lumMod val="75000"/>
                  </a:schemeClr>
                </a:solidFill>
              </a:rPr>
              <a:t>Öğr</a:t>
            </a:r>
            <a:r>
              <a:rPr lang="tr-TR" dirty="0" smtClean="0">
                <a:solidFill>
                  <a:schemeClr val="accent4">
                    <a:lumMod val="75000"/>
                  </a:schemeClr>
                </a:solidFill>
              </a:rPr>
              <a:t>. Üyesi Ayşem YANAR</a:t>
            </a:r>
          </a:p>
          <a:p>
            <a:endParaRPr lang="tr-T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Taraklı Ebru</a:t>
            </a:r>
            <a:endParaRPr lang="tr-TR" dirty="0"/>
          </a:p>
        </p:txBody>
      </p:sp>
      <p:pic>
        <p:nvPicPr>
          <p:cNvPr id="5122" name="Picture 2" descr="C:\Users\Kullanıcı123\Downloads\20190514_105942_resized.jpg"/>
          <p:cNvPicPr>
            <a:picLocks noChangeAspect="1" noChangeArrowheads="1"/>
          </p:cNvPicPr>
          <p:nvPr/>
        </p:nvPicPr>
        <p:blipFill>
          <a:blip r:embed="rId2"/>
          <a:srcRect l="9302" t="7849" r="14147" b="18386"/>
          <a:stretch>
            <a:fillRect/>
          </a:stretch>
        </p:blipFill>
        <p:spPr bwMode="auto">
          <a:xfrm>
            <a:off x="3143240" y="0"/>
            <a:ext cx="60007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Bülbül Yuvası Ebru</a:t>
            </a:r>
            <a:endParaRPr lang="tr-TR" dirty="0"/>
          </a:p>
        </p:txBody>
      </p:sp>
      <p:pic>
        <p:nvPicPr>
          <p:cNvPr id="6146" name="Picture 2" descr="C:\Users\Kullanıcı123\Downloads\20190514_105937_resized.jpg"/>
          <p:cNvPicPr>
            <a:picLocks noChangeAspect="1" noChangeArrowheads="1"/>
          </p:cNvPicPr>
          <p:nvPr/>
        </p:nvPicPr>
        <p:blipFill>
          <a:blip r:embed="rId2"/>
          <a:srcRect l="13663" t="7485" r="4457" b="16933"/>
          <a:stretch>
            <a:fillRect/>
          </a:stretch>
        </p:blipFill>
        <p:spPr bwMode="auto">
          <a:xfrm>
            <a:off x="4000496" y="0"/>
            <a:ext cx="51435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Şal Ebru</a:t>
            </a:r>
            <a:endParaRPr lang="tr-TR" dirty="0"/>
          </a:p>
        </p:txBody>
      </p:sp>
      <p:pic>
        <p:nvPicPr>
          <p:cNvPr id="7170" name="Picture 2" descr="C:\Users\Kullanıcı123\Downloads\20190514_105932_resized.jpg"/>
          <p:cNvPicPr>
            <a:picLocks noChangeAspect="1" noChangeArrowheads="1"/>
          </p:cNvPicPr>
          <p:nvPr/>
        </p:nvPicPr>
        <p:blipFill>
          <a:blip r:embed="rId2"/>
          <a:srcRect l="5426" t="16206" r="5426" b="21657"/>
          <a:stretch>
            <a:fillRect/>
          </a:stretch>
        </p:blipFill>
        <p:spPr bwMode="auto">
          <a:xfrm>
            <a:off x="2571736" y="0"/>
            <a:ext cx="65722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Hatib</a:t>
            </a:r>
            <a:r>
              <a:rPr lang="tr-TR" dirty="0" smtClean="0"/>
              <a:t> Ebru</a:t>
            </a:r>
            <a:endParaRPr lang="tr-TR" dirty="0"/>
          </a:p>
        </p:txBody>
      </p:sp>
      <p:pic>
        <p:nvPicPr>
          <p:cNvPr id="8194" name="Picture 2" descr="C:\Users\Kullanıcı123\Downloads\20190514_105958_resized.jpg"/>
          <p:cNvPicPr>
            <a:picLocks noChangeAspect="1" noChangeArrowheads="1"/>
          </p:cNvPicPr>
          <p:nvPr/>
        </p:nvPicPr>
        <p:blipFill>
          <a:blip r:embed="rId2"/>
          <a:srcRect l="6880" t="8939" r="10756" b="6032"/>
          <a:stretch>
            <a:fillRect/>
          </a:stretch>
        </p:blipFill>
        <p:spPr bwMode="auto">
          <a:xfrm>
            <a:off x="3000364" y="0"/>
            <a:ext cx="61436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Yıldız </a:t>
            </a:r>
            <a:r>
              <a:rPr lang="tr-TR" dirty="0" err="1" smtClean="0"/>
              <a:t>Hatib</a:t>
            </a:r>
            <a:r>
              <a:rPr lang="tr-TR" dirty="0" smtClean="0"/>
              <a:t> </a:t>
            </a:r>
          </a:p>
          <a:p>
            <a:pPr>
              <a:buNone/>
            </a:pPr>
            <a:r>
              <a:rPr lang="tr-TR" dirty="0" smtClean="0"/>
              <a:t>Ebru</a:t>
            </a:r>
            <a:endParaRPr lang="tr-TR" dirty="0"/>
          </a:p>
        </p:txBody>
      </p:sp>
      <p:pic>
        <p:nvPicPr>
          <p:cNvPr id="13314" name="Picture 2" descr="C:\Users\Kullanıcı123\Downloads\20190514_110036_resized.jpg"/>
          <p:cNvPicPr>
            <a:picLocks noChangeAspect="1" noChangeArrowheads="1"/>
          </p:cNvPicPr>
          <p:nvPr/>
        </p:nvPicPr>
        <p:blipFill>
          <a:blip r:embed="rId2"/>
          <a:srcRect l="5814" t="7267" r="6976" b="22238"/>
          <a:stretch>
            <a:fillRect/>
          </a:stretch>
        </p:blipFill>
        <p:spPr bwMode="auto">
          <a:xfrm>
            <a:off x="3219043" y="0"/>
            <a:ext cx="59249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Karanfil Ebru</a:t>
            </a:r>
            <a:endParaRPr lang="tr-TR" dirty="0"/>
          </a:p>
        </p:txBody>
      </p:sp>
      <p:pic>
        <p:nvPicPr>
          <p:cNvPr id="9218" name="Picture 2" descr="C:\Users\Kullanıcı123\Downloads\20190514_110116_resized.jpg"/>
          <p:cNvPicPr>
            <a:picLocks noChangeAspect="1" noChangeArrowheads="1"/>
          </p:cNvPicPr>
          <p:nvPr/>
        </p:nvPicPr>
        <p:blipFill>
          <a:blip r:embed="rId2" cstate="print"/>
          <a:srcRect l="3004" t="6395" r="11725" b="9302"/>
          <a:stretch>
            <a:fillRect/>
          </a:stretch>
        </p:blipFill>
        <p:spPr bwMode="auto">
          <a:xfrm>
            <a:off x="3941379" y="0"/>
            <a:ext cx="52026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Yürek Ebru</a:t>
            </a:r>
            <a:endParaRPr lang="tr-TR" dirty="0"/>
          </a:p>
        </p:txBody>
      </p:sp>
      <p:pic>
        <p:nvPicPr>
          <p:cNvPr id="10242" name="Picture 2" descr="C:\Users\Kullanıcı123\Downloads\20190514_110023_resized.jpg"/>
          <p:cNvPicPr>
            <a:picLocks noChangeAspect="1" noChangeArrowheads="1"/>
          </p:cNvPicPr>
          <p:nvPr/>
        </p:nvPicPr>
        <p:blipFill>
          <a:blip r:embed="rId2"/>
          <a:srcRect l="15116" t="3125" r="16085" b="13662"/>
          <a:stretch>
            <a:fillRect/>
          </a:stretch>
        </p:blipFill>
        <p:spPr bwMode="auto">
          <a:xfrm>
            <a:off x="3071803" y="0"/>
            <a:ext cx="60721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Nergis Ebru</a:t>
            </a:r>
            <a:endParaRPr lang="tr-TR" dirty="0"/>
          </a:p>
        </p:txBody>
      </p:sp>
      <p:pic>
        <p:nvPicPr>
          <p:cNvPr id="11266" name="Picture 2" descr="C:\Users\Kullanıcı123\Downloads\20190514_110110_resized.jpg"/>
          <p:cNvPicPr>
            <a:picLocks noChangeAspect="1" noChangeArrowheads="1"/>
          </p:cNvPicPr>
          <p:nvPr/>
        </p:nvPicPr>
        <p:blipFill>
          <a:blip r:embed="rId2"/>
          <a:srcRect l="15116" t="10392" r="12693" b="14389"/>
          <a:stretch>
            <a:fillRect/>
          </a:stretch>
        </p:blipFill>
        <p:spPr bwMode="auto">
          <a:xfrm>
            <a:off x="4207565" y="0"/>
            <a:ext cx="49364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Lale Ebru</a:t>
            </a:r>
            <a:endParaRPr lang="tr-TR" dirty="0"/>
          </a:p>
        </p:txBody>
      </p:sp>
      <p:pic>
        <p:nvPicPr>
          <p:cNvPr id="12290" name="Picture 2" descr="C:\Users\Kullanıcı123\Downloads\20190514_110107_resized.jpg"/>
          <p:cNvPicPr>
            <a:picLocks noChangeAspect="1" noChangeArrowheads="1"/>
          </p:cNvPicPr>
          <p:nvPr/>
        </p:nvPicPr>
        <p:blipFill>
          <a:blip r:embed="rId2"/>
          <a:srcRect l="32074" t="17659" r="11724" b="22020"/>
          <a:stretch>
            <a:fillRect/>
          </a:stretch>
        </p:blipFill>
        <p:spPr bwMode="auto">
          <a:xfrm>
            <a:off x="3929058" y="0"/>
            <a:ext cx="5214942" cy="6951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Gelincik Ebru</a:t>
            </a:r>
            <a:endParaRPr lang="tr-TR" dirty="0"/>
          </a:p>
        </p:txBody>
      </p:sp>
      <p:pic>
        <p:nvPicPr>
          <p:cNvPr id="14338" name="Picture 2" descr="C:\Users\Kullanıcı123\Downloads\20190514_110123.jpg"/>
          <p:cNvPicPr>
            <a:picLocks noChangeAspect="1" noChangeArrowheads="1"/>
          </p:cNvPicPr>
          <p:nvPr/>
        </p:nvPicPr>
        <p:blipFill>
          <a:blip r:embed="rId2" cstate="print"/>
          <a:srcRect l="26562" t="26502" r="14389" b="9302"/>
          <a:stretch>
            <a:fillRect/>
          </a:stretch>
        </p:blipFill>
        <p:spPr bwMode="auto">
          <a:xfrm rot="5400000">
            <a:off x="2919046" y="633046"/>
            <a:ext cx="6858000" cy="5591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Ebru, kağıt süslemeciliğinde kitre ve kola gibi yapıştırıcılarla yoğunlaştırılmış su üzerine neft yağı ile inceltilmiş yağlı boya damlatılarak ve özel bir kağıda geçirile süstür.</a:t>
            </a:r>
          </a:p>
          <a:p>
            <a:endParaRPr lang="tr-TR" dirty="0"/>
          </a:p>
          <a:p>
            <a:r>
              <a:rPr lang="tr-TR" dirty="0" smtClean="0"/>
              <a:t>Ebru sadece kağıt değil, kumaş, cam, seramik, tahta ve deri gibi birçok malzemenin üzerine yapılabilen bir sanattır.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Nilüfer Ebru</a:t>
            </a:r>
            <a:endParaRPr lang="tr-TR" dirty="0"/>
          </a:p>
        </p:txBody>
      </p:sp>
      <p:pic>
        <p:nvPicPr>
          <p:cNvPr id="15362" name="Picture 2" descr="C:\Users\Kullanıcı123\Downloads\20190514_110137.jpg"/>
          <p:cNvPicPr>
            <a:picLocks noChangeAspect="1" noChangeArrowheads="1"/>
          </p:cNvPicPr>
          <p:nvPr/>
        </p:nvPicPr>
        <p:blipFill>
          <a:blip r:embed="rId2" cstate="print"/>
          <a:srcRect l="19840" t="16328" r="20022" b="9544"/>
          <a:stretch>
            <a:fillRect/>
          </a:stretch>
        </p:blipFill>
        <p:spPr bwMode="auto">
          <a:xfrm rot="5400000">
            <a:off x="2750339" y="464339"/>
            <a:ext cx="6858000" cy="5929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Sümbül Ebru</a:t>
            </a:r>
            <a:endParaRPr lang="tr-TR" dirty="0"/>
          </a:p>
        </p:txBody>
      </p:sp>
      <p:pic>
        <p:nvPicPr>
          <p:cNvPr id="16386" name="Picture 2" descr="C:\Users\Kullanıcı123\Downloads\20190514_110141.jpg"/>
          <p:cNvPicPr>
            <a:picLocks noChangeAspect="1" noChangeArrowheads="1"/>
          </p:cNvPicPr>
          <p:nvPr/>
        </p:nvPicPr>
        <p:blipFill>
          <a:blip r:embed="rId2" cstate="print"/>
          <a:srcRect l="12572" t="10513" r="13299" b="25291"/>
          <a:stretch>
            <a:fillRect/>
          </a:stretch>
        </p:blipFill>
        <p:spPr bwMode="auto">
          <a:xfrm rot="5400000">
            <a:off x="2928933" y="642935"/>
            <a:ext cx="6858002" cy="5572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Çark-ı Felek ebru</a:t>
            </a:r>
            <a:endParaRPr lang="tr-TR" dirty="0"/>
          </a:p>
        </p:txBody>
      </p:sp>
      <p:pic>
        <p:nvPicPr>
          <p:cNvPr id="17410" name="Picture 2" descr="C:\Users\Kullanıcı123\Downloads\20190514_110032.jpg"/>
          <p:cNvPicPr>
            <a:picLocks noChangeAspect="1" noChangeArrowheads="1"/>
          </p:cNvPicPr>
          <p:nvPr/>
        </p:nvPicPr>
        <p:blipFill>
          <a:blip r:embed="rId2" cstate="print"/>
          <a:srcRect l="15661" t="20930" r="22383" b="15358"/>
          <a:stretch>
            <a:fillRect/>
          </a:stretch>
        </p:blipFill>
        <p:spPr bwMode="auto">
          <a:xfrm rot="5400000">
            <a:off x="3070344" y="784347"/>
            <a:ext cx="6858002" cy="5289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Kağıt süsleme sanatlarının en önemlilerinden biri olan ebru sanatının, estetik ve sanatsal değeri yüksektir.</a:t>
            </a:r>
          </a:p>
          <a:p>
            <a:endParaRPr lang="tr-TR" dirty="0"/>
          </a:p>
          <a:p>
            <a:r>
              <a:rPr lang="tr-TR" dirty="0" smtClean="0"/>
              <a:t>XVI. Yüzyıl sonlarında bu coğrafyaya gelen seyyah ve yabancı tüccarlar ebru sanatı ile tanışmış ve bu sanatı Avrupa’ya götürmüştür. Bu sebeple Avrupa ebru ile süslenen kağıtlara ‘Türk Kağıdı’ denilmiştir.</a:t>
            </a:r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İtalya, Almanya,Fransa ve İngiltere’de yaygın olarak kullanılmıştır. </a:t>
            </a:r>
          </a:p>
          <a:p>
            <a:r>
              <a:rPr lang="tr-TR" dirty="0" smtClean="0"/>
              <a:t>Türkiye’de ebru, daha çok dekoratif amaçlı kullanılmaktadır. Dünya’da ise daha çok ciltçilik ve kitap işçiliği etrafında gelişme göstermiştir. </a:t>
            </a:r>
          </a:p>
          <a:p>
            <a:endParaRPr lang="tr-TR" dirty="0"/>
          </a:p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3074" name="Picture 2" descr="C:\Users\Kullanıcı123\Downloads\20190514_110214.jpg"/>
          <p:cNvPicPr>
            <a:picLocks noChangeAspect="1" noChangeArrowheads="1"/>
          </p:cNvPicPr>
          <p:nvPr/>
        </p:nvPicPr>
        <p:blipFill>
          <a:blip r:embed="rId2" cstate="print"/>
          <a:srcRect l="55051" t="24550" r="2580" b="22626"/>
          <a:stretch>
            <a:fillRect/>
          </a:stretch>
        </p:blipFill>
        <p:spPr bwMode="auto">
          <a:xfrm rot="5400000">
            <a:off x="6556895" y="4270896"/>
            <a:ext cx="2673911" cy="2500297"/>
          </a:xfrm>
          <a:prstGeom prst="rect">
            <a:avLst/>
          </a:prstGeom>
          <a:noFill/>
        </p:spPr>
      </p:pic>
      <p:pic>
        <p:nvPicPr>
          <p:cNvPr id="3075" name="Picture 3" descr="C:\Users\Kullanıcı123\Downloads\20190514_110221.jpg"/>
          <p:cNvPicPr>
            <a:picLocks noChangeAspect="1" noChangeArrowheads="1"/>
          </p:cNvPicPr>
          <p:nvPr/>
        </p:nvPicPr>
        <p:blipFill>
          <a:blip r:embed="rId3" cstate="print"/>
          <a:srcRect l="46366" t="20446" r="944" b="8333"/>
          <a:stretch>
            <a:fillRect/>
          </a:stretch>
        </p:blipFill>
        <p:spPr bwMode="auto">
          <a:xfrm rot="16200000">
            <a:off x="3938881" y="4196589"/>
            <a:ext cx="2643182" cy="2679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Ebru yapımında kullanılan malzemeler;</a:t>
            </a:r>
          </a:p>
          <a:p>
            <a:pPr>
              <a:buFont typeface="Wingdings" pitchFamily="2" charset="2"/>
              <a:buChar char="Ø"/>
            </a:pPr>
            <a:endParaRPr lang="tr-TR" dirty="0"/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Boyalar (Toprak, bitkisel, yağlıboya, </a:t>
            </a:r>
            <a:r>
              <a:rPr lang="tr-TR" dirty="0" err="1" smtClean="0"/>
              <a:t>guaj</a:t>
            </a:r>
            <a:r>
              <a:rPr lang="tr-TR" dirty="0" smtClean="0"/>
              <a:t>, seramik boya, hazır ebru boyaları vb.)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Kitre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Ebru teknesi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Fırça (Gül ağacı, at kılı)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Tarak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Ebru kağıdı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Diğer araç gereçler (Biz vb.)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Ebru Çeşitleri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Battal Ebru</a:t>
            </a:r>
            <a:endParaRPr lang="tr-TR" dirty="0"/>
          </a:p>
        </p:txBody>
      </p:sp>
      <p:pic>
        <p:nvPicPr>
          <p:cNvPr id="2050" name="Picture 2" descr="C:\Users\Kullanıcı123\Downloads\20190514_105842.jpg"/>
          <p:cNvPicPr>
            <a:picLocks noChangeAspect="1" noChangeArrowheads="1"/>
          </p:cNvPicPr>
          <p:nvPr/>
        </p:nvPicPr>
        <p:blipFill>
          <a:blip r:embed="rId2" cstate="print"/>
          <a:srcRect l="9302" t="17054" r="18386" b="13904"/>
          <a:stretch>
            <a:fillRect/>
          </a:stretch>
        </p:blipFill>
        <p:spPr bwMode="auto">
          <a:xfrm>
            <a:off x="2786018" y="1"/>
            <a:ext cx="63579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Hafif Ebru</a:t>
            </a:r>
            <a:endParaRPr lang="tr-TR" dirty="0"/>
          </a:p>
        </p:txBody>
      </p:sp>
      <p:pic>
        <p:nvPicPr>
          <p:cNvPr id="1026" name="Picture 2" descr="C:\Users\Kullanıcı123\Downloads\20190514_105914.jpg"/>
          <p:cNvPicPr>
            <a:picLocks noChangeAspect="1" noChangeArrowheads="1"/>
          </p:cNvPicPr>
          <p:nvPr/>
        </p:nvPicPr>
        <p:blipFill>
          <a:blip r:embed="rId2" cstate="print"/>
          <a:srcRect l="18568" t="4942" r="11118" b="28682"/>
          <a:stretch>
            <a:fillRect/>
          </a:stretch>
        </p:blipFill>
        <p:spPr bwMode="auto">
          <a:xfrm>
            <a:off x="2643174" y="0"/>
            <a:ext cx="65008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Gel Git ebru</a:t>
            </a:r>
            <a:endParaRPr lang="tr-TR" dirty="0"/>
          </a:p>
        </p:txBody>
      </p:sp>
      <p:pic>
        <p:nvPicPr>
          <p:cNvPr id="18434" name="Picture 2" descr="C:\Users\Kullanıcı123\Downloads\20190514_105919.jpg"/>
          <p:cNvPicPr>
            <a:picLocks noChangeAspect="1" noChangeArrowheads="1"/>
          </p:cNvPicPr>
          <p:nvPr/>
        </p:nvPicPr>
        <p:blipFill>
          <a:blip r:embed="rId2" cstate="print"/>
          <a:srcRect l="10720" t="13663" r="23510" b="17296"/>
          <a:stretch>
            <a:fillRect/>
          </a:stretch>
        </p:blipFill>
        <p:spPr bwMode="auto">
          <a:xfrm rot="5400000">
            <a:off x="3015373" y="729373"/>
            <a:ext cx="6858000" cy="5399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Taraklı</a:t>
            </a:r>
          </a:p>
          <a:p>
            <a:pPr>
              <a:buNone/>
            </a:pPr>
            <a:r>
              <a:rPr lang="tr-TR" dirty="0" smtClean="0"/>
              <a:t>Gel </a:t>
            </a:r>
            <a:r>
              <a:rPr lang="tr-TR" dirty="0"/>
              <a:t>G</a:t>
            </a:r>
            <a:r>
              <a:rPr lang="tr-TR" dirty="0" smtClean="0"/>
              <a:t>it Ebru</a:t>
            </a:r>
            <a:endParaRPr lang="tr-TR" dirty="0"/>
          </a:p>
        </p:txBody>
      </p:sp>
      <p:pic>
        <p:nvPicPr>
          <p:cNvPr id="4098" name="Picture 2" descr="C:\Users\Kullanıcı123\Downloads\20190514_105948_resized.jpg"/>
          <p:cNvPicPr>
            <a:picLocks noChangeAspect="1" noChangeArrowheads="1"/>
          </p:cNvPicPr>
          <p:nvPr/>
        </p:nvPicPr>
        <p:blipFill>
          <a:blip r:embed="rId2"/>
          <a:srcRect t="8721" r="2131" b="12063"/>
          <a:stretch>
            <a:fillRect/>
          </a:stretch>
        </p:blipFill>
        <p:spPr bwMode="auto">
          <a:xfrm>
            <a:off x="2928927" y="0"/>
            <a:ext cx="62150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224</Words>
  <Application>Microsoft Office PowerPoint</Application>
  <PresentationFormat>Ekran Gösterisi (4:3)</PresentationFormat>
  <Paragraphs>41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Ofis Teması</vt:lpstr>
      <vt:lpstr>Ebru Sanatı</vt:lpstr>
      <vt:lpstr>Slayt 2</vt:lpstr>
      <vt:lpstr>Slayt 3</vt:lpstr>
      <vt:lpstr>Slayt 4</vt:lpstr>
      <vt:lpstr>Slayt 5</vt:lpstr>
      <vt:lpstr>Ebru Çeşitleri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Ebru Sanatı</dc:title>
  <dc:creator>Kullanıcı123</dc:creator>
  <cp:lastModifiedBy>Kullanıcı123</cp:lastModifiedBy>
  <cp:revision>2</cp:revision>
  <dcterms:created xsi:type="dcterms:W3CDTF">2019-05-14T07:38:55Z</dcterms:created>
  <dcterms:modified xsi:type="dcterms:W3CDTF">2019-05-14T08:29:17Z</dcterms:modified>
</cp:coreProperties>
</file>