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429" r:id="rId2"/>
    <p:sldId id="430" r:id="rId3"/>
    <p:sldId id="431" r:id="rId4"/>
    <p:sldId id="433" r:id="rId5"/>
    <p:sldId id="434" r:id="rId6"/>
    <p:sldId id="435" r:id="rId7"/>
    <p:sldId id="436" r:id="rId8"/>
    <p:sldId id="437" r:id="rId9"/>
    <p:sldId id="438" r:id="rId10"/>
    <p:sldId id="432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705"/>
  </p:normalViewPr>
  <p:slideViewPr>
    <p:cSldViewPr snapToGrid="0" snapToObjects="1">
      <p:cViewPr varScale="1">
        <p:scale>
          <a:sx n="108" d="100"/>
          <a:sy n="108" d="100"/>
        </p:scale>
        <p:origin x="7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6B33C414-C12A-004C-89F7-A1DE479532D4}"/>
              </a:ext>
            </a:extLst>
          </p:cNvPr>
          <p:cNvGrpSpPr>
            <a:grpSpLocks/>
          </p:cNvGrpSpPr>
          <p:nvPr/>
        </p:nvGrpSpPr>
        <p:grpSpPr bwMode="auto">
          <a:xfrm>
            <a:off x="1" y="0"/>
            <a:ext cx="12187767" cy="6851650"/>
            <a:chOff x="0" y="0"/>
            <a:chExt cx="5758" cy="4316"/>
          </a:xfrm>
        </p:grpSpPr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06326E09-3F11-A14E-9F7C-17D1B3F4B07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/>
              <a:ahLst/>
              <a:cxnLst>
                <a:cxn ang="0">
                  <a:pos x="149" y="1505"/>
                </a:cxn>
                <a:cxn ang="0">
                  <a:pos x="687" y="1331"/>
                </a:cxn>
                <a:cxn ang="0">
                  <a:pos x="1213" y="1157"/>
                </a:cxn>
                <a:cxn ang="0">
                  <a:pos x="1728" y="977"/>
                </a:cxn>
                <a:cxn ang="0">
                  <a:pos x="2218" y="792"/>
                </a:cxn>
                <a:cxn ang="0">
                  <a:pos x="2457" y="696"/>
                </a:cxn>
                <a:cxn ang="0">
                  <a:pos x="2690" y="606"/>
                </a:cxn>
                <a:cxn ang="0">
                  <a:pos x="2918" y="510"/>
                </a:cxn>
                <a:cxn ang="0">
                  <a:pos x="3139" y="420"/>
                </a:cxn>
                <a:cxn ang="0">
                  <a:pos x="3348" y="324"/>
                </a:cxn>
                <a:cxn ang="0">
                  <a:pos x="3551" y="234"/>
                </a:cxn>
                <a:cxn ang="0">
                  <a:pos x="3749" y="138"/>
                </a:cxn>
                <a:cxn ang="0">
                  <a:pos x="3934" y="48"/>
                </a:cxn>
                <a:cxn ang="0">
                  <a:pos x="3934" y="0"/>
                </a:cxn>
                <a:cxn ang="0">
                  <a:pos x="3743" y="96"/>
                </a:cxn>
                <a:cxn ang="0">
                  <a:pos x="3539" y="192"/>
                </a:cxn>
                <a:cxn ang="0">
                  <a:pos x="3330" y="288"/>
                </a:cxn>
                <a:cxn ang="0">
                  <a:pos x="3115" y="384"/>
                </a:cxn>
                <a:cxn ang="0">
                  <a:pos x="2888" y="480"/>
                </a:cxn>
                <a:cxn ang="0">
                  <a:pos x="2654" y="576"/>
                </a:cxn>
                <a:cxn ang="0">
                  <a:pos x="2409" y="672"/>
                </a:cxn>
                <a:cxn ang="0">
                  <a:pos x="2164" y="768"/>
                </a:cxn>
                <a:cxn ang="0">
                  <a:pos x="1907" y="864"/>
                </a:cxn>
                <a:cxn ang="0">
                  <a:pos x="1650" y="960"/>
                </a:cxn>
                <a:cxn ang="0">
                  <a:pos x="1112" y="1145"/>
                </a:cxn>
                <a:cxn ang="0">
                  <a:pos x="562" y="1331"/>
                </a:cxn>
                <a:cxn ang="0">
                  <a:pos x="0" y="1505"/>
                </a:cxn>
                <a:cxn ang="0">
                  <a:pos x="149" y="1505"/>
                </a:cxn>
                <a:cxn ang="0">
                  <a:pos x="149" y="1505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6" name="Freeform 4">
              <a:extLst>
                <a:ext uri="{FF2B5EF4-FFF2-40B4-BE49-F238E27FC236}">
                  <a16:creationId xmlns:a16="http://schemas.microsoft.com/office/drawing/2014/main" id="{7A6D3DED-F765-8948-BDFF-DB3BDBDA2BA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/>
              <a:ahLst/>
              <a:cxnLst>
                <a:cxn ang="0">
                  <a:pos x="132" y="689"/>
                </a:cxn>
                <a:cxn ang="0">
                  <a:pos x="550" y="527"/>
                </a:cxn>
                <a:cxn ang="0">
                  <a:pos x="963" y="365"/>
                </a:cxn>
                <a:cxn ang="0">
                  <a:pos x="1160" y="287"/>
                </a:cxn>
                <a:cxn ang="0">
                  <a:pos x="1357" y="203"/>
                </a:cxn>
                <a:cxn ang="0">
                  <a:pos x="1549" y="126"/>
                </a:cxn>
                <a:cxn ang="0">
                  <a:pos x="1728" y="48"/>
                </a:cxn>
                <a:cxn ang="0">
                  <a:pos x="1728" y="0"/>
                </a:cxn>
                <a:cxn ang="0">
                  <a:pos x="1531" y="84"/>
                </a:cxn>
                <a:cxn ang="0">
                  <a:pos x="1327" y="167"/>
                </a:cxn>
                <a:cxn ang="0">
                  <a:pos x="1118" y="257"/>
                </a:cxn>
                <a:cxn ang="0">
                  <a:pos x="903" y="341"/>
                </a:cxn>
                <a:cxn ang="0">
                  <a:pos x="454" y="515"/>
                </a:cxn>
                <a:cxn ang="0">
                  <a:pos x="0" y="689"/>
                </a:cxn>
                <a:cxn ang="0">
                  <a:pos x="132" y="689"/>
                </a:cxn>
                <a:cxn ang="0">
                  <a:pos x="132" y="689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C6A8D0D1-7EC0-8546-B619-CAE9054B68A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/>
              <a:ahLst/>
              <a:cxnLst>
                <a:cxn ang="0">
                  <a:pos x="5561" y="929"/>
                </a:cxn>
                <a:cxn ang="0">
                  <a:pos x="5537" y="773"/>
                </a:cxn>
                <a:cxn ang="0">
                  <a:pos x="5453" y="629"/>
                </a:cxn>
                <a:cxn ang="0">
                  <a:pos x="5327" y="492"/>
                </a:cxn>
                <a:cxn ang="0">
                  <a:pos x="5148" y="366"/>
                </a:cxn>
                <a:cxn ang="0">
                  <a:pos x="4921" y="252"/>
                </a:cxn>
                <a:cxn ang="0">
                  <a:pos x="4652" y="144"/>
                </a:cxn>
                <a:cxn ang="0">
                  <a:pos x="4341" y="48"/>
                </a:cxn>
                <a:cxn ang="0">
                  <a:pos x="4000" y="0"/>
                </a:cxn>
                <a:cxn ang="0">
                  <a:pos x="4359" y="90"/>
                </a:cxn>
                <a:cxn ang="0">
                  <a:pos x="4670" y="192"/>
                </a:cxn>
                <a:cxn ang="0">
                  <a:pos x="4933" y="306"/>
                </a:cxn>
                <a:cxn ang="0">
                  <a:pos x="5148" y="426"/>
                </a:cxn>
                <a:cxn ang="0">
                  <a:pos x="5315" y="557"/>
                </a:cxn>
                <a:cxn ang="0">
                  <a:pos x="5429" y="701"/>
                </a:cxn>
                <a:cxn ang="0">
                  <a:pos x="5489" y="851"/>
                </a:cxn>
                <a:cxn ang="0">
                  <a:pos x="5489" y="1013"/>
                </a:cxn>
                <a:cxn ang="0">
                  <a:pos x="5441" y="1163"/>
                </a:cxn>
                <a:cxn ang="0">
                  <a:pos x="5345" y="1319"/>
                </a:cxn>
                <a:cxn ang="0">
                  <a:pos x="5202" y="1475"/>
                </a:cxn>
                <a:cxn ang="0">
                  <a:pos x="5017" y="1630"/>
                </a:cxn>
                <a:cxn ang="0">
                  <a:pos x="4789" y="1786"/>
                </a:cxn>
                <a:cxn ang="0">
                  <a:pos x="4526" y="1948"/>
                </a:cxn>
                <a:cxn ang="0">
                  <a:pos x="4215" y="2104"/>
                </a:cxn>
                <a:cxn ang="0">
                  <a:pos x="3875" y="2260"/>
                </a:cxn>
                <a:cxn ang="0">
                  <a:pos x="3498" y="2416"/>
                </a:cxn>
                <a:cxn ang="0">
                  <a:pos x="3085" y="2566"/>
                </a:cxn>
                <a:cxn ang="0">
                  <a:pos x="2643" y="2715"/>
                </a:cxn>
                <a:cxn ang="0">
                  <a:pos x="2164" y="2865"/>
                </a:cxn>
                <a:cxn ang="0">
                  <a:pos x="1662" y="3009"/>
                </a:cxn>
                <a:cxn ang="0">
                  <a:pos x="1136" y="3147"/>
                </a:cxn>
                <a:cxn ang="0">
                  <a:pos x="580" y="3279"/>
                </a:cxn>
                <a:cxn ang="0">
                  <a:pos x="0" y="3447"/>
                </a:cxn>
                <a:cxn ang="0">
                  <a:pos x="867" y="3249"/>
                </a:cxn>
                <a:cxn ang="0">
                  <a:pos x="1417" y="3105"/>
                </a:cxn>
                <a:cxn ang="0">
                  <a:pos x="1937" y="2961"/>
                </a:cxn>
                <a:cxn ang="0">
                  <a:pos x="2434" y="2817"/>
                </a:cxn>
                <a:cxn ang="0">
                  <a:pos x="2900" y="2668"/>
                </a:cxn>
                <a:cxn ang="0">
                  <a:pos x="3330" y="2512"/>
                </a:cxn>
                <a:cxn ang="0">
                  <a:pos x="3731" y="2356"/>
                </a:cxn>
                <a:cxn ang="0">
                  <a:pos x="4096" y="2200"/>
                </a:cxn>
                <a:cxn ang="0">
                  <a:pos x="4425" y="2038"/>
                </a:cxn>
                <a:cxn ang="0">
                  <a:pos x="4718" y="1876"/>
                </a:cxn>
                <a:cxn ang="0">
                  <a:pos x="4969" y="1720"/>
                </a:cxn>
                <a:cxn ang="0">
                  <a:pos x="5178" y="1559"/>
                </a:cxn>
                <a:cxn ang="0">
                  <a:pos x="5339" y="1397"/>
                </a:cxn>
                <a:cxn ang="0">
                  <a:pos x="5459" y="1241"/>
                </a:cxn>
                <a:cxn ang="0">
                  <a:pos x="5537" y="1085"/>
                </a:cxn>
                <a:cxn ang="0">
                  <a:pos x="5555" y="100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0749D7FC-D3F3-2645-BD95-0F3337341AF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B5CCDA44-9D39-C344-A8CB-30CD293566F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5638" y="72"/>
                </a:cxn>
                <a:cxn ang="0">
                  <a:pos x="5537" y="138"/>
                </a:cxn>
                <a:cxn ang="0">
                  <a:pos x="5423" y="210"/>
                </a:cxn>
                <a:cxn ang="0">
                  <a:pos x="5304" y="276"/>
                </a:cxn>
                <a:cxn ang="0">
                  <a:pos x="5052" y="414"/>
                </a:cxn>
                <a:cxn ang="0">
                  <a:pos x="4777" y="552"/>
                </a:cxn>
                <a:cxn ang="0">
                  <a:pos x="4478" y="690"/>
                </a:cxn>
                <a:cxn ang="0">
                  <a:pos x="4162" y="827"/>
                </a:cxn>
                <a:cxn ang="0">
                  <a:pos x="3827" y="959"/>
                </a:cxn>
                <a:cxn ang="0">
                  <a:pos x="3468" y="1091"/>
                </a:cxn>
                <a:cxn ang="0">
                  <a:pos x="3091" y="1223"/>
                </a:cxn>
                <a:cxn ang="0">
                  <a:pos x="2697" y="1355"/>
                </a:cxn>
                <a:cxn ang="0">
                  <a:pos x="2284" y="1481"/>
                </a:cxn>
                <a:cxn ang="0">
                  <a:pos x="1860" y="1601"/>
                </a:cxn>
                <a:cxn ang="0">
                  <a:pos x="1417" y="1721"/>
                </a:cxn>
                <a:cxn ang="0">
                  <a:pos x="957" y="1834"/>
                </a:cxn>
                <a:cxn ang="0">
                  <a:pos x="484" y="1948"/>
                </a:cxn>
                <a:cxn ang="0">
                  <a:pos x="0" y="2056"/>
                </a:cxn>
                <a:cxn ang="0">
                  <a:pos x="0" y="2098"/>
                </a:cxn>
                <a:cxn ang="0">
                  <a:pos x="478" y="1990"/>
                </a:cxn>
                <a:cxn ang="0">
                  <a:pos x="951" y="1882"/>
                </a:cxn>
                <a:cxn ang="0">
                  <a:pos x="1405" y="1763"/>
                </a:cxn>
                <a:cxn ang="0">
                  <a:pos x="1842" y="1649"/>
                </a:cxn>
                <a:cxn ang="0">
                  <a:pos x="2266" y="1523"/>
                </a:cxn>
                <a:cxn ang="0">
                  <a:pos x="2679" y="1397"/>
                </a:cxn>
                <a:cxn ang="0">
                  <a:pos x="3067" y="1271"/>
                </a:cxn>
                <a:cxn ang="0">
                  <a:pos x="3444" y="1139"/>
                </a:cxn>
                <a:cxn ang="0">
                  <a:pos x="3803" y="1007"/>
                </a:cxn>
                <a:cxn ang="0">
                  <a:pos x="4138" y="875"/>
                </a:cxn>
                <a:cxn ang="0">
                  <a:pos x="4460" y="737"/>
                </a:cxn>
                <a:cxn ang="0">
                  <a:pos x="4759" y="600"/>
                </a:cxn>
                <a:cxn ang="0">
                  <a:pos x="5040" y="462"/>
                </a:cxn>
                <a:cxn ang="0">
                  <a:pos x="5292" y="324"/>
                </a:cxn>
                <a:cxn ang="0">
                  <a:pos x="5531" y="186"/>
                </a:cxn>
                <a:cxn ang="0">
                  <a:pos x="5740" y="4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CF6BD7BA-5D3F-1345-8F4D-4E9277F3C88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/>
              <a:ahLst/>
              <a:cxnLst>
                <a:cxn ang="0">
                  <a:pos x="1955" y="485"/>
                </a:cxn>
                <a:cxn ang="0">
                  <a:pos x="1901" y="390"/>
                </a:cxn>
                <a:cxn ang="0">
                  <a:pos x="1770" y="306"/>
                </a:cxn>
                <a:cxn ang="0">
                  <a:pos x="1579" y="228"/>
                </a:cxn>
                <a:cxn ang="0">
                  <a:pos x="1327" y="162"/>
                </a:cxn>
                <a:cxn ang="0">
                  <a:pos x="1010" y="102"/>
                </a:cxn>
                <a:cxn ang="0">
                  <a:pos x="646" y="54"/>
                </a:cxn>
                <a:cxn ang="0">
                  <a:pos x="227" y="18"/>
                </a:cxn>
                <a:cxn ang="0">
                  <a:pos x="0" y="12"/>
                </a:cxn>
                <a:cxn ang="0">
                  <a:pos x="431" y="48"/>
                </a:cxn>
                <a:cxn ang="0">
                  <a:pos x="813" y="90"/>
                </a:cxn>
                <a:cxn ang="0">
                  <a:pos x="1148" y="144"/>
                </a:cxn>
                <a:cxn ang="0">
                  <a:pos x="1423" y="204"/>
                </a:cxn>
                <a:cxn ang="0">
                  <a:pos x="1638" y="276"/>
                </a:cxn>
                <a:cxn ang="0">
                  <a:pos x="1794" y="360"/>
                </a:cxn>
                <a:cxn ang="0">
                  <a:pos x="1883" y="443"/>
                </a:cxn>
                <a:cxn ang="0">
                  <a:pos x="1901" y="539"/>
                </a:cxn>
                <a:cxn ang="0">
                  <a:pos x="1854" y="629"/>
                </a:cxn>
                <a:cxn ang="0">
                  <a:pos x="1746" y="719"/>
                </a:cxn>
                <a:cxn ang="0">
                  <a:pos x="1579" y="809"/>
                </a:cxn>
                <a:cxn ang="0">
                  <a:pos x="1357" y="899"/>
                </a:cxn>
                <a:cxn ang="0">
                  <a:pos x="1088" y="989"/>
                </a:cxn>
                <a:cxn ang="0">
                  <a:pos x="765" y="1073"/>
                </a:cxn>
                <a:cxn ang="0">
                  <a:pos x="407" y="1157"/>
                </a:cxn>
                <a:cxn ang="0">
                  <a:pos x="0" y="1241"/>
                </a:cxn>
                <a:cxn ang="0">
                  <a:pos x="215" y="1223"/>
                </a:cxn>
                <a:cxn ang="0">
                  <a:pos x="610" y="1139"/>
                </a:cxn>
                <a:cxn ang="0">
                  <a:pos x="957" y="1049"/>
                </a:cxn>
                <a:cxn ang="0">
                  <a:pos x="1262" y="959"/>
                </a:cxn>
                <a:cxn ang="0">
                  <a:pos x="1513" y="863"/>
                </a:cxn>
                <a:cxn ang="0">
                  <a:pos x="1716" y="767"/>
                </a:cxn>
                <a:cxn ang="0">
                  <a:pos x="1860" y="677"/>
                </a:cxn>
                <a:cxn ang="0">
                  <a:pos x="1937" y="581"/>
                </a:cxn>
                <a:cxn ang="0">
                  <a:pos x="1955" y="533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020695ED-74FC-1D4D-B871-9466987D592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/>
              <a:ahLst/>
              <a:cxnLst>
                <a:cxn ang="0">
                  <a:pos x="4694" y="797"/>
                </a:cxn>
                <a:cxn ang="0">
                  <a:pos x="4664" y="665"/>
                </a:cxn>
                <a:cxn ang="0">
                  <a:pos x="4586" y="540"/>
                </a:cxn>
                <a:cxn ang="0">
                  <a:pos x="4466" y="426"/>
                </a:cxn>
                <a:cxn ang="0">
                  <a:pos x="4299" y="312"/>
                </a:cxn>
                <a:cxn ang="0">
                  <a:pos x="4084" y="216"/>
                </a:cxn>
                <a:cxn ang="0">
                  <a:pos x="3833" y="120"/>
                </a:cxn>
                <a:cxn ang="0">
                  <a:pos x="3540" y="36"/>
                </a:cxn>
                <a:cxn ang="0">
                  <a:pos x="3205" y="0"/>
                </a:cxn>
                <a:cxn ang="0">
                  <a:pos x="3540" y="78"/>
                </a:cxn>
                <a:cxn ang="0">
                  <a:pos x="3833" y="162"/>
                </a:cxn>
                <a:cxn ang="0">
                  <a:pos x="4084" y="258"/>
                </a:cxn>
                <a:cxn ang="0">
                  <a:pos x="4287" y="366"/>
                </a:cxn>
                <a:cxn ang="0">
                  <a:pos x="4443" y="480"/>
                </a:cxn>
                <a:cxn ang="0">
                  <a:pos x="4550" y="605"/>
                </a:cxn>
                <a:cxn ang="0">
                  <a:pos x="4610" y="737"/>
                </a:cxn>
                <a:cxn ang="0">
                  <a:pos x="4610" y="875"/>
                </a:cxn>
                <a:cxn ang="0">
                  <a:pos x="4568" y="1001"/>
                </a:cxn>
                <a:cxn ang="0">
                  <a:pos x="4490" y="1127"/>
                </a:cxn>
                <a:cxn ang="0">
                  <a:pos x="4371" y="1259"/>
                </a:cxn>
                <a:cxn ang="0">
                  <a:pos x="4215" y="1385"/>
                </a:cxn>
                <a:cxn ang="0">
                  <a:pos x="4024" y="1517"/>
                </a:cxn>
                <a:cxn ang="0">
                  <a:pos x="3803" y="1648"/>
                </a:cxn>
                <a:cxn ang="0">
                  <a:pos x="3546" y="1774"/>
                </a:cxn>
                <a:cxn ang="0">
                  <a:pos x="3259" y="1906"/>
                </a:cxn>
                <a:cxn ang="0">
                  <a:pos x="2942" y="2032"/>
                </a:cxn>
                <a:cxn ang="0">
                  <a:pos x="2595" y="2164"/>
                </a:cxn>
                <a:cxn ang="0">
                  <a:pos x="2224" y="2284"/>
                </a:cxn>
                <a:cxn ang="0">
                  <a:pos x="1824" y="2410"/>
                </a:cxn>
                <a:cxn ang="0">
                  <a:pos x="1399" y="2530"/>
                </a:cxn>
                <a:cxn ang="0">
                  <a:pos x="484" y="2757"/>
                </a:cxn>
                <a:cxn ang="0">
                  <a:pos x="0" y="2901"/>
                </a:cxn>
                <a:cxn ang="0">
                  <a:pos x="969" y="2674"/>
                </a:cxn>
                <a:cxn ang="0">
                  <a:pos x="1638" y="2494"/>
                </a:cxn>
                <a:cxn ang="0">
                  <a:pos x="2057" y="2374"/>
                </a:cxn>
                <a:cxn ang="0">
                  <a:pos x="2451" y="2248"/>
                </a:cxn>
                <a:cxn ang="0">
                  <a:pos x="2816" y="2116"/>
                </a:cxn>
                <a:cxn ang="0">
                  <a:pos x="3151" y="1984"/>
                </a:cxn>
                <a:cxn ang="0">
                  <a:pos x="3462" y="1858"/>
                </a:cxn>
                <a:cxn ang="0">
                  <a:pos x="3737" y="1720"/>
                </a:cxn>
                <a:cxn ang="0">
                  <a:pos x="3982" y="1589"/>
                </a:cxn>
                <a:cxn ang="0">
                  <a:pos x="4191" y="1457"/>
                </a:cxn>
                <a:cxn ang="0">
                  <a:pos x="4371" y="1325"/>
                </a:cxn>
                <a:cxn ang="0">
                  <a:pos x="4508" y="1193"/>
                </a:cxn>
                <a:cxn ang="0">
                  <a:pos x="4610" y="1061"/>
                </a:cxn>
                <a:cxn ang="0">
                  <a:pos x="4670" y="935"/>
                </a:cxn>
                <a:cxn ang="0">
                  <a:pos x="4688" y="869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DD9F4A40-9C22-634B-8C6C-0F41937F3A7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/>
              <a:ahLst/>
              <a:cxnLst>
                <a:cxn ang="0">
                  <a:pos x="3761" y="719"/>
                </a:cxn>
                <a:cxn ang="0">
                  <a:pos x="3731" y="599"/>
                </a:cxn>
                <a:cxn ang="0">
                  <a:pos x="3653" y="486"/>
                </a:cxn>
                <a:cxn ang="0">
                  <a:pos x="3522" y="378"/>
                </a:cxn>
                <a:cxn ang="0">
                  <a:pos x="3348" y="282"/>
                </a:cxn>
                <a:cxn ang="0">
                  <a:pos x="3127" y="192"/>
                </a:cxn>
                <a:cxn ang="0">
                  <a:pos x="2864" y="108"/>
                </a:cxn>
                <a:cxn ang="0">
                  <a:pos x="2559" y="36"/>
                </a:cxn>
                <a:cxn ang="0">
                  <a:pos x="2230" y="0"/>
                </a:cxn>
                <a:cxn ang="0">
                  <a:pos x="2577" y="72"/>
                </a:cxn>
                <a:cxn ang="0">
                  <a:pos x="2876" y="150"/>
                </a:cxn>
                <a:cxn ang="0">
                  <a:pos x="3139" y="234"/>
                </a:cxn>
                <a:cxn ang="0">
                  <a:pos x="3348" y="330"/>
                </a:cxn>
                <a:cxn ang="0">
                  <a:pos x="3516" y="432"/>
                </a:cxn>
                <a:cxn ang="0">
                  <a:pos x="3623" y="545"/>
                </a:cxn>
                <a:cxn ang="0">
                  <a:pos x="3683" y="665"/>
                </a:cxn>
                <a:cxn ang="0">
                  <a:pos x="3689" y="791"/>
                </a:cxn>
                <a:cxn ang="0">
                  <a:pos x="3653" y="887"/>
                </a:cxn>
                <a:cxn ang="0">
                  <a:pos x="3593" y="989"/>
                </a:cxn>
                <a:cxn ang="0">
                  <a:pos x="3498" y="1091"/>
                </a:cxn>
                <a:cxn ang="0">
                  <a:pos x="3372" y="1187"/>
                </a:cxn>
                <a:cxn ang="0">
                  <a:pos x="3223" y="1289"/>
                </a:cxn>
                <a:cxn ang="0">
                  <a:pos x="3043" y="1391"/>
                </a:cxn>
                <a:cxn ang="0">
                  <a:pos x="2834" y="1493"/>
                </a:cxn>
                <a:cxn ang="0">
                  <a:pos x="2607" y="1589"/>
                </a:cxn>
                <a:cxn ang="0">
                  <a:pos x="2075" y="1786"/>
                </a:cxn>
                <a:cxn ang="0">
                  <a:pos x="1459" y="1972"/>
                </a:cxn>
                <a:cxn ang="0">
                  <a:pos x="765" y="2158"/>
                </a:cxn>
                <a:cxn ang="0">
                  <a:pos x="0" y="2326"/>
                </a:cxn>
                <a:cxn ang="0">
                  <a:pos x="401" y="2272"/>
                </a:cxn>
                <a:cxn ang="0">
                  <a:pos x="1142" y="2092"/>
                </a:cxn>
                <a:cxn ang="0">
                  <a:pos x="1812" y="1900"/>
                </a:cxn>
                <a:cxn ang="0">
                  <a:pos x="2392" y="1702"/>
                </a:cxn>
                <a:cxn ang="0">
                  <a:pos x="2649" y="1607"/>
                </a:cxn>
                <a:cxn ang="0">
                  <a:pos x="2882" y="1505"/>
                </a:cxn>
                <a:cxn ang="0">
                  <a:pos x="3091" y="1403"/>
                </a:cxn>
                <a:cxn ang="0">
                  <a:pos x="3277" y="1301"/>
                </a:cxn>
                <a:cxn ang="0">
                  <a:pos x="3432" y="1193"/>
                </a:cxn>
                <a:cxn ang="0">
                  <a:pos x="3558" y="1091"/>
                </a:cxn>
                <a:cxn ang="0">
                  <a:pos x="3653" y="989"/>
                </a:cxn>
                <a:cxn ang="0">
                  <a:pos x="3719" y="887"/>
                </a:cxn>
                <a:cxn ang="0">
                  <a:pos x="3755" y="785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49044FDF-9BA6-794D-A46B-6B31396F07B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/>
              <a:ahLst/>
              <a:cxnLst>
                <a:cxn ang="0">
                  <a:pos x="2924" y="647"/>
                </a:cxn>
                <a:cxn ang="0">
                  <a:pos x="2876" y="528"/>
                </a:cxn>
                <a:cxn ang="0">
                  <a:pos x="2750" y="414"/>
                </a:cxn>
                <a:cxn ang="0">
                  <a:pos x="2559" y="318"/>
                </a:cxn>
                <a:cxn ang="0">
                  <a:pos x="2302" y="228"/>
                </a:cxn>
                <a:cxn ang="0">
                  <a:pos x="1985" y="150"/>
                </a:cxn>
                <a:cxn ang="0">
                  <a:pos x="1608" y="78"/>
                </a:cxn>
                <a:cxn ang="0">
                  <a:pos x="1178" y="24"/>
                </a:cxn>
                <a:cxn ang="0">
                  <a:pos x="694" y="0"/>
                </a:cxn>
                <a:cxn ang="0">
                  <a:pos x="1190" y="48"/>
                </a:cxn>
                <a:cxn ang="0">
                  <a:pos x="1626" y="108"/>
                </a:cxn>
                <a:cxn ang="0">
                  <a:pos x="2009" y="180"/>
                </a:cxn>
                <a:cxn ang="0">
                  <a:pos x="2326" y="264"/>
                </a:cxn>
                <a:cxn ang="0">
                  <a:pos x="2571" y="360"/>
                </a:cxn>
                <a:cxn ang="0">
                  <a:pos x="2750" y="468"/>
                </a:cxn>
                <a:cxn ang="0">
                  <a:pos x="2846" y="587"/>
                </a:cxn>
                <a:cxn ang="0">
                  <a:pos x="2864" y="713"/>
                </a:cxn>
                <a:cxn ang="0">
                  <a:pos x="2840" y="785"/>
                </a:cxn>
                <a:cxn ang="0">
                  <a:pos x="2792" y="857"/>
                </a:cxn>
                <a:cxn ang="0">
                  <a:pos x="2625" y="1001"/>
                </a:cxn>
                <a:cxn ang="0">
                  <a:pos x="2368" y="1145"/>
                </a:cxn>
                <a:cxn ang="0">
                  <a:pos x="2033" y="1289"/>
                </a:cxn>
                <a:cxn ang="0">
                  <a:pos x="1626" y="1433"/>
                </a:cxn>
                <a:cxn ang="0">
                  <a:pos x="1142" y="1571"/>
                </a:cxn>
                <a:cxn ang="0">
                  <a:pos x="604" y="1702"/>
                </a:cxn>
                <a:cxn ang="0">
                  <a:pos x="0" y="1828"/>
                </a:cxn>
                <a:cxn ang="0">
                  <a:pos x="311" y="1780"/>
                </a:cxn>
                <a:cxn ang="0">
                  <a:pos x="897" y="1648"/>
                </a:cxn>
                <a:cxn ang="0">
                  <a:pos x="1417" y="1511"/>
                </a:cxn>
                <a:cxn ang="0">
                  <a:pos x="1871" y="1367"/>
                </a:cxn>
                <a:cxn ang="0">
                  <a:pos x="2254" y="1223"/>
                </a:cxn>
                <a:cxn ang="0">
                  <a:pos x="2559" y="1079"/>
                </a:cxn>
                <a:cxn ang="0">
                  <a:pos x="2774" y="929"/>
                </a:cxn>
                <a:cxn ang="0">
                  <a:pos x="2876" y="815"/>
                </a:cxn>
                <a:cxn ang="0">
                  <a:pos x="2912" y="743"/>
                </a:cxn>
                <a:cxn ang="0">
                  <a:pos x="2924" y="707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0C83831C-D2AA-6A45-AD20-686CDD4C232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/>
              <a:ahLst/>
              <a:cxnLst>
                <a:cxn ang="0">
                  <a:pos x="1399" y="204"/>
                </a:cxn>
                <a:cxn ang="0">
                  <a:pos x="0" y="18"/>
                </a:cxn>
                <a:cxn ang="0">
                  <a:pos x="77" y="0"/>
                </a:cxn>
                <a:cxn ang="0">
                  <a:pos x="1488" y="186"/>
                </a:cxn>
                <a:cxn ang="0">
                  <a:pos x="1399" y="204"/>
                </a:cxn>
                <a:cxn ang="0">
                  <a:pos x="1399" y="204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5" name="Rectangle 13">
              <a:extLst>
                <a:ext uri="{FF2B5EF4-FFF2-40B4-BE49-F238E27FC236}">
                  <a16:creationId xmlns:a16="http://schemas.microsoft.com/office/drawing/2014/main" id="{9A516C27-4D4B-FE4D-A115-BEFE26AE97E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6" name="Rectangle 14">
              <a:extLst>
                <a:ext uri="{FF2B5EF4-FFF2-40B4-BE49-F238E27FC236}">
                  <a16:creationId xmlns:a16="http://schemas.microsoft.com/office/drawing/2014/main" id="{BAE646B8-DDEB-6548-B7A8-E7D352F840A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grpSp>
          <p:nvGrpSpPr>
            <p:cNvPr id="17" name="Group 15">
              <a:extLst>
                <a:ext uri="{FF2B5EF4-FFF2-40B4-BE49-F238E27FC236}">
                  <a16:creationId xmlns:a16="http://schemas.microsoft.com/office/drawing/2014/main" id="{9028F859-C783-DA4B-838D-7F06DB44EAB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18" name="Freeform 16">
                <a:extLst>
                  <a:ext uri="{FF2B5EF4-FFF2-40B4-BE49-F238E27FC236}">
                    <a16:creationId xmlns:a16="http://schemas.microsoft.com/office/drawing/2014/main" id="{BFA38A2A-6DE6-304C-BDF3-98A85A4D9D1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/>
                <a:ahLst/>
                <a:cxnLst>
                  <a:cxn ang="0">
                    <a:pos x="47" y="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47" y="6"/>
                  </a:cxn>
                  <a:cxn ang="0">
                    <a:pos x="47" y="6"/>
                  </a:cxn>
                  <a:cxn ang="0">
                    <a:pos x="47" y="6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47" y="6"/>
                    </a:lnTo>
                    <a:lnTo>
                      <a:pt x="47" y="6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19" name="Freeform 17">
                <a:extLst>
                  <a:ext uri="{FF2B5EF4-FFF2-40B4-BE49-F238E27FC236}">
                    <a16:creationId xmlns:a16="http://schemas.microsoft.com/office/drawing/2014/main" id="{947C020C-2302-2245-965A-802E385A940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6" y="24"/>
                  </a:cxn>
                  <a:cxn ang="0">
                    <a:pos x="12" y="18"/>
                  </a:cxn>
                  <a:cxn ang="0">
                    <a:pos x="48" y="6"/>
                  </a:cxn>
                  <a:cxn ang="0">
                    <a:pos x="101" y="0"/>
                  </a:cxn>
                  <a:cxn ang="0">
                    <a:pos x="137" y="6"/>
                  </a:cxn>
                  <a:cxn ang="0">
                    <a:pos x="173" y="18"/>
                  </a:cxn>
                  <a:cxn ang="0">
                    <a:pos x="239" y="54"/>
                  </a:cxn>
                  <a:cxn ang="0">
                    <a:pos x="287" y="90"/>
                  </a:cxn>
                  <a:cxn ang="0">
                    <a:pos x="317" y="114"/>
                  </a:cxn>
                  <a:cxn ang="0">
                    <a:pos x="323" y="126"/>
                  </a:cxn>
                  <a:cxn ang="0">
                    <a:pos x="323" y="126"/>
                  </a:cxn>
                  <a:cxn ang="0">
                    <a:pos x="221" y="162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0" name="Freeform 18">
                <a:extLst>
                  <a:ext uri="{FF2B5EF4-FFF2-40B4-BE49-F238E27FC236}">
                    <a16:creationId xmlns:a16="http://schemas.microsoft.com/office/drawing/2014/main" id="{E9F31D08-8A99-E243-8CC9-D4FD35A8AF35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/>
                <a:ahLst/>
                <a:cxnLst>
                  <a:cxn ang="0">
                    <a:pos x="1166" y="641"/>
                  </a:cxn>
                  <a:cxn ang="0">
                    <a:pos x="1166" y="473"/>
                  </a:cxn>
                  <a:cxn ang="0">
                    <a:pos x="1136" y="384"/>
                  </a:cxn>
                  <a:cxn ang="0">
                    <a:pos x="1112" y="288"/>
                  </a:cxn>
                  <a:cxn ang="0">
                    <a:pos x="1053" y="174"/>
                  </a:cxn>
                  <a:cxn ang="0">
                    <a:pos x="981" y="96"/>
                  </a:cxn>
                  <a:cxn ang="0">
                    <a:pos x="963" y="72"/>
                  </a:cxn>
                  <a:cxn ang="0">
                    <a:pos x="891" y="18"/>
                  </a:cxn>
                  <a:cxn ang="0">
                    <a:pos x="819" y="6"/>
                  </a:cxn>
                  <a:cxn ang="0">
                    <a:pos x="712" y="24"/>
                  </a:cxn>
                  <a:cxn ang="0">
                    <a:pos x="664" y="42"/>
                  </a:cxn>
                  <a:cxn ang="0">
                    <a:pos x="568" y="120"/>
                  </a:cxn>
                  <a:cxn ang="0">
                    <a:pos x="532" y="228"/>
                  </a:cxn>
                  <a:cxn ang="0">
                    <a:pos x="509" y="348"/>
                  </a:cxn>
                  <a:cxn ang="0">
                    <a:pos x="431" y="479"/>
                  </a:cxn>
                  <a:cxn ang="0">
                    <a:pos x="413" y="539"/>
                  </a:cxn>
                  <a:cxn ang="0">
                    <a:pos x="353" y="599"/>
                  </a:cxn>
                  <a:cxn ang="0">
                    <a:pos x="305" y="629"/>
                  </a:cxn>
                  <a:cxn ang="0">
                    <a:pos x="293" y="635"/>
                  </a:cxn>
                  <a:cxn ang="0">
                    <a:pos x="257" y="677"/>
                  </a:cxn>
                  <a:cxn ang="0">
                    <a:pos x="150" y="797"/>
                  </a:cxn>
                  <a:cxn ang="0">
                    <a:pos x="54" y="839"/>
                  </a:cxn>
                  <a:cxn ang="0">
                    <a:pos x="156" y="905"/>
                  </a:cxn>
                  <a:cxn ang="0">
                    <a:pos x="240" y="869"/>
                  </a:cxn>
                  <a:cxn ang="0">
                    <a:pos x="640" y="827"/>
                  </a:cxn>
                  <a:cxn ang="0">
                    <a:pos x="700" y="725"/>
                  </a:cxn>
                  <a:cxn ang="0">
                    <a:pos x="694" y="611"/>
                  </a:cxn>
                  <a:cxn ang="0">
                    <a:pos x="778" y="551"/>
                  </a:cxn>
                  <a:cxn ang="0">
                    <a:pos x="879" y="449"/>
                  </a:cxn>
                  <a:cxn ang="0">
                    <a:pos x="909" y="414"/>
                  </a:cxn>
                  <a:cxn ang="0">
                    <a:pos x="975" y="318"/>
                  </a:cxn>
                  <a:cxn ang="0">
                    <a:pos x="1023" y="336"/>
                  </a:cxn>
                  <a:cxn ang="0">
                    <a:pos x="1118" y="617"/>
                  </a:cxn>
                  <a:cxn ang="0">
                    <a:pos x="1112" y="689"/>
                  </a:cxn>
                  <a:cxn ang="0">
                    <a:pos x="1148" y="749"/>
                  </a:cxn>
                  <a:cxn ang="0">
                    <a:pos x="1202" y="713"/>
                  </a:cxn>
                  <a:cxn ang="0">
                    <a:pos x="1238" y="749"/>
                  </a:cxn>
                  <a:cxn ang="0">
                    <a:pos x="1250" y="743"/>
                  </a:cxn>
                  <a:cxn ang="0">
                    <a:pos x="694" y="264"/>
                  </a:cxn>
                  <a:cxn ang="0">
                    <a:pos x="784" y="372"/>
                  </a:cxn>
                  <a:cxn ang="0">
                    <a:pos x="766" y="443"/>
                  </a:cxn>
                  <a:cxn ang="0">
                    <a:pos x="706" y="515"/>
                  </a:cxn>
                  <a:cxn ang="0">
                    <a:pos x="658" y="569"/>
                  </a:cxn>
                  <a:cxn ang="0">
                    <a:pos x="616" y="593"/>
                  </a:cxn>
                  <a:cxn ang="0">
                    <a:pos x="574" y="617"/>
                  </a:cxn>
                  <a:cxn ang="0">
                    <a:pos x="562" y="707"/>
                  </a:cxn>
                  <a:cxn ang="0">
                    <a:pos x="353" y="755"/>
                  </a:cxn>
                  <a:cxn ang="0">
                    <a:pos x="389" y="641"/>
                  </a:cxn>
                  <a:cxn ang="0">
                    <a:pos x="425" y="647"/>
                  </a:cxn>
                  <a:cxn ang="0">
                    <a:pos x="443" y="617"/>
                  </a:cxn>
                  <a:cxn ang="0">
                    <a:pos x="568" y="515"/>
                  </a:cxn>
                  <a:cxn ang="0">
                    <a:pos x="616" y="473"/>
                  </a:cxn>
                  <a:cxn ang="0">
                    <a:pos x="640" y="396"/>
                  </a:cxn>
                  <a:cxn ang="0">
                    <a:pos x="640" y="378"/>
                  </a:cxn>
                  <a:cxn ang="0">
                    <a:pos x="664" y="270"/>
                  </a:cxn>
                  <a:cxn ang="0">
                    <a:pos x="682" y="192"/>
                  </a:cxn>
                  <a:cxn ang="0">
                    <a:pos x="694" y="264"/>
                  </a:cxn>
                  <a:cxn ang="0">
                    <a:pos x="532" y="455"/>
                  </a:cxn>
                  <a:cxn ang="0">
                    <a:pos x="634" y="803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1" name="Freeform 19">
                <a:extLst>
                  <a:ext uri="{FF2B5EF4-FFF2-40B4-BE49-F238E27FC236}">
                    <a16:creationId xmlns:a16="http://schemas.microsoft.com/office/drawing/2014/main" id="{3E2ED12C-4A00-744B-91AD-8084363A74F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/>
                <a:ahLst/>
                <a:cxnLst>
                  <a:cxn ang="0">
                    <a:pos x="12" y="72"/>
                  </a:cxn>
                  <a:cxn ang="0">
                    <a:pos x="18" y="60"/>
                  </a:cxn>
                  <a:cxn ang="0">
                    <a:pos x="24" y="54"/>
                  </a:cxn>
                  <a:cxn ang="0">
                    <a:pos x="47" y="0"/>
                  </a:cxn>
                  <a:cxn ang="0">
                    <a:pos x="0" y="78"/>
                  </a:cxn>
                  <a:cxn ang="0">
                    <a:pos x="12" y="72"/>
                  </a:cxn>
                  <a:cxn ang="0">
                    <a:pos x="12" y="72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2" name="Freeform 20">
                <a:extLst>
                  <a:ext uri="{FF2B5EF4-FFF2-40B4-BE49-F238E27FC236}">
                    <a16:creationId xmlns:a16="http://schemas.microsoft.com/office/drawing/2014/main" id="{96A4CC58-DD24-1D4E-96CF-390C6EAF404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/>
                <a:ahLst/>
                <a:cxnLst>
                  <a:cxn ang="0">
                    <a:pos x="29" y="96"/>
                  </a:cxn>
                  <a:cxn ang="0">
                    <a:pos x="41" y="126"/>
                  </a:cxn>
                  <a:cxn ang="0">
                    <a:pos x="29" y="161"/>
                  </a:cxn>
                  <a:cxn ang="0">
                    <a:pos x="47" y="149"/>
                  </a:cxn>
                  <a:cxn ang="0">
                    <a:pos x="53" y="347"/>
                  </a:cxn>
                  <a:cxn ang="0">
                    <a:pos x="65" y="371"/>
                  </a:cxn>
                  <a:cxn ang="0">
                    <a:pos x="65" y="377"/>
                  </a:cxn>
                  <a:cxn ang="0">
                    <a:pos x="65" y="389"/>
                  </a:cxn>
                  <a:cxn ang="0">
                    <a:pos x="77" y="395"/>
                  </a:cxn>
                  <a:cxn ang="0">
                    <a:pos x="101" y="407"/>
                  </a:cxn>
                  <a:cxn ang="0">
                    <a:pos x="125" y="413"/>
                  </a:cxn>
                  <a:cxn ang="0">
                    <a:pos x="149" y="419"/>
                  </a:cxn>
                  <a:cxn ang="0">
                    <a:pos x="125" y="395"/>
                  </a:cxn>
                  <a:cxn ang="0">
                    <a:pos x="77" y="365"/>
                  </a:cxn>
                  <a:cxn ang="0">
                    <a:pos x="77" y="365"/>
                  </a:cxn>
                  <a:cxn ang="0">
                    <a:pos x="77" y="353"/>
                  </a:cxn>
                  <a:cxn ang="0">
                    <a:pos x="83" y="329"/>
                  </a:cxn>
                  <a:cxn ang="0">
                    <a:pos x="83" y="293"/>
                  </a:cxn>
                  <a:cxn ang="0">
                    <a:pos x="83" y="257"/>
                  </a:cxn>
                  <a:cxn ang="0">
                    <a:pos x="83" y="221"/>
                  </a:cxn>
                  <a:cxn ang="0">
                    <a:pos x="77" y="185"/>
                  </a:cxn>
                  <a:cxn ang="0">
                    <a:pos x="65" y="155"/>
                  </a:cxn>
                  <a:cxn ang="0">
                    <a:pos x="59" y="143"/>
                  </a:cxn>
                  <a:cxn ang="0">
                    <a:pos x="53" y="137"/>
                  </a:cxn>
                  <a:cxn ang="0">
                    <a:pos x="53" y="120"/>
                  </a:cxn>
                  <a:cxn ang="0">
                    <a:pos x="53" y="108"/>
                  </a:cxn>
                  <a:cxn ang="0">
                    <a:pos x="47" y="90"/>
                  </a:cxn>
                  <a:cxn ang="0">
                    <a:pos x="35" y="54"/>
                  </a:cxn>
                  <a:cxn ang="0">
                    <a:pos x="23" y="18"/>
                  </a:cxn>
                  <a:cxn ang="0">
                    <a:pos x="17" y="6"/>
                  </a:cxn>
                  <a:cxn ang="0">
                    <a:pos x="17" y="0"/>
                  </a:cxn>
                  <a:cxn ang="0">
                    <a:pos x="0" y="6"/>
                  </a:cxn>
                  <a:cxn ang="0">
                    <a:pos x="6" y="114"/>
                  </a:cxn>
                  <a:cxn ang="0">
                    <a:pos x="29" y="96"/>
                  </a:cxn>
                  <a:cxn ang="0">
                    <a:pos x="29" y="96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3" name="Freeform 21">
                <a:extLst>
                  <a:ext uri="{FF2B5EF4-FFF2-40B4-BE49-F238E27FC236}">
                    <a16:creationId xmlns:a16="http://schemas.microsoft.com/office/drawing/2014/main" id="{D7A6B85B-FD83-6D4E-8FAB-E20F8F9CA11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/>
                <a:ahLst/>
                <a:cxnLst>
                  <a:cxn ang="0">
                    <a:pos x="102" y="18"/>
                  </a:cxn>
                  <a:cxn ang="0">
                    <a:pos x="96" y="12"/>
                  </a:cxn>
                  <a:cxn ang="0">
                    <a:pos x="90" y="0"/>
                  </a:cxn>
                  <a:cxn ang="0">
                    <a:pos x="78" y="0"/>
                  </a:cxn>
                  <a:cxn ang="0">
                    <a:pos x="66" y="0"/>
                  </a:cxn>
                  <a:cxn ang="0">
                    <a:pos x="60" y="0"/>
                  </a:cxn>
                  <a:cxn ang="0">
                    <a:pos x="48" y="6"/>
                  </a:cxn>
                  <a:cxn ang="0">
                    <a:pos x="36" y="12"/>
                  </a:cxn>
                  <a:cxn ang="0">
                    <a:pos x="30" y="12"/>
                  </a:cxn>
                  <a:cxn ang="0">
                    <a:pos x="24" y="24"/>
                  </a:cxn>
                  <a:cxn ang="0">
                    <a:pos x="18" y="42"/>
                  </a:cxn>
                  <a:cxn ang="0">
                    <a:pos x="6" y="66"/>
                  </a:cxn>
                  <a:cxn ang="0">
                    <a:pos x="0" y="72"/>
                  </a:cxn>
                  <a:cxn ang="0">
                    <a:pos x="42" y="30"/>
                  </a:cxn>
                  <a:cxn ang="0">
                    <a:pos x="30" y="66"/>
                  </a:cxn>
                  <a:cxn ang="0">
                    <a:pos x="96" y="36"/>
                  </a:cxn>
                  <a:cxn ang="0">
                    <a:pos x="120" y="78"/>
                  </a:cxn>
                  <a:cxn ang="0">
                    <a:pos x="120" y="54"/>
                  </a:cxn>
                  <a:cxn ang="0">
                    <a:pos x="167" y="138"/>
                  </a:cxn>
                  <a:cxn ang="0">
                    <a:pos x="167" y="120"/>
                  </a:cxn>
                  <a:cxn ang="0">
                    <a:pos x="161" y="102"/>
                  </a:cxn>
                  <a:cxn ang="0">
                    <a:pos x="138" y="60"/>
                  </a:cxn>
                  <a:cxn ang="0">
                    <a:pos x="114" y="30"/>
                  </a:cxn>
                  <a:cxn ang="0">
                    <a:pos x="108" y="24"/>
                  </a:cxn>
                  <a:cxn ang="0">
                    <a:pos x="102" y="18"/>
                  </a:cxn>
                  <a:cxn ang="0">
                    <a:pos x="102" y="18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4" name="Freeform 22">
                <a:extLst>
                  <a:ext uri="{FF2B5EF4-FFF2-40B4-BE49-F238E27FC236}">
                    <a16:creationId xmlns:a16="http://schemas.microsoft.com/office/drawing/2014/main" id="{14EFABA1-070F-AB49-B409-F326001F6F6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0"/>
                  </a:cxn>
                  <a:cxn ang="0">
                    <a:pos x="24" y="6"/>
                  </a:cxn>
                  <a:cxn ang="0">
                    <a:pos x="48" y="18"/>
                  </a:cxn>
                  <a:cxn ang="0">
                    <a:pos x="71" y="36"/>
                  </a:cxn>
                  <a:cxn ang="0">
                    <a:pos x="83" y="48"/>
                  </a:cxn>
                  <a:cxn ang="0">
                    <a:pos x="95" y="66"/>
                  </a:cxn>
                  <a:cxn ang="0">
                    <a:pos x="107" y="90"/>
                  </a:cxn>
                  <a:cxn ang="0">
                    <a:pos x="113" y="114"/>
                  </a:cxn>
                  <a:cxn ang="0">
                    <a:pos x="83" y="66"/>
                  </a:cxn>
                  <a:cxn ang="0">
                    <a:pos x="60" y="78"/>
                  </a:cxn>
                  <a:cxn ang="0">
                    <a:pos x="71" y="54"/>
                  </a:cxn>
                  <a:cxn ang="0">
                    <a:pos x="12" y="78"/>
                  </a:cxn>
                  <a:cxn ang="0">
                    <a:pos x="60" y="48"/>
                  </a:cxn>
                  <a:cxn ang="0">
                    <a:pos x="60" y="42"/>
                  </a:cxn>
                  <a:cxn ang="0">
                    <a:pos x="54" y="30"/>
                  </a:cxn>
                  <a:cxn ang="0">
                    <a:pos x="36" y="18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5" name="Freeform 23">
                <a:extLst>
                  <a:ext uri="{FF2B5EF4-FFF2-40B4-BE49-F238E27FC236}">
                    <a16:creationId xmlns:a16="http://schemas.microsoft.com/office/drawing/2014/main" id="{43286DF8-4F1F-624C-A7A6-41A139C5547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42" y="18"/>
                  </a:cxn>
                  <a:cxn ang="0">
                    <a:pos x="36" y="6"/>
                  </a:cxn>
                  <a:cxn ang="0">
                    <a:pos x="24" y="30"/>
                  </a:cxn>
                  <a:cxn ang="0">
                    <a:pos x="18" y="36"/>
                  </a:cxn>
                  <a:cxn ang="0">
                    <a:pos x="6" y="48"/>
                  </a:cxn>
                  <a:cxn ang="0">
                    <a:pos x="0" y="60"/>
                  </a:cxn>
                  <a:cxn ang="0">
                    <a:pos x="12" y="54"/>
                  </a:cxn>
                  <a:cxn ang="0">
                    <a:pos x="30" y="36"/>
                  </a:cxn>
                  <a:cxn ang="0">
                    <a:pos x="54" y="18"/>
                  </a:cxn>
                  <a:cxn ang="0">
                    <a:pos x="66" y="6"/>
                  </a:cxn>
                  <a:cxn ang="0">
                    <a:pos x="54" y="0"/>
                  </a:cxn>
                  <a:cxn ang="0">
                    <a:pos x="54" y="0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6" name="Freeform 24">
                <a:extLst>
                  <a:ext uri="{FF2B5EF4-FFF2-40B4-BE49-F238E27FC236}">
                    <a16:creationId xmlns:a16="http://schemas.microsoft.com/office/drawing/2014/main" id="{B86942CD-08ED-8D4B-B2E3-E4E31B9877E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/>
                <a:ahLst/>
                <a:cxnLst>
                  <a:cxn ang="0">
                    <a:pos x="131" y="53"/>
                  </a:cxn>
                  <a:cxn ang="0">
                    <a:pos x="137" y="53"/>
                  </a:cxn>
                  <a:cxn ang="0">
                    <a:pos x="143" y="41"/>
                  </a:cxn>
                  <a:cxn ang="0">
                    <a:pos x="155" y="35"/>
                  </a:cxn>
                  <a:cxn ang="0">
                    <a:pos x="161" y="24"/>
                  </a:cxn>
                  <a:cxn ang="0">
                    <a:pos x="161" y="12"/>
                  </a:cxn>
                  <a:cxn ang="0">
                    <a:pos x="161" y="0"/>
                  </a:cxn>
                  <a:cxn ang="0">
                    <a:pos x="149" y="24"/>
                  </a:cxn>
                  <a:cxn ang="0">
                    <a:pos x="143" y="35"/>
                  </a:cxn>
                  <a:cxn ang="0">
                    <a:pos x="131" y="35"/>
                  </a:cxn>
                  <a:cxn ang="0">
                    <a:pos x="119" y="41"/>
                  </a:cxn>
                  <a:cxn ang="0">
                    <a:pos x="125" y="53"/>
                  </a:cxn>
                  <a:cxn ang="0">
                    <a:pos x="95" y="95"/>
                  </a:cxn>
                  <a:cxn ang="0">
                    <a:pos x="0" y="137"/>
                  </a:cxn>
                  <a:cxn ang="0">
                    <a:pos x="60" y="119"/>
                  </a:cxn>
                  <a:cxn ang="0">
                    <a:pos x="54" y="125"/>
                  </a:cxn>
                  <a:cxn ang="0">
                    <a:pos x="48" y="131"/>
                  </a:cxn>
                  <a:cxn ang="0">
                    <a:pos x="24" y="155"/>
                  </a:cxn>
                  <a:cxn ang="0">
                    <a:pos x="12" y="167"/>
                  </a:cxn>
                  <a:cxn ang="0">
                    <a:pos x="0" y="173"/>
                  </a:cxn>
                  <a:cxn ang="0">
                    <a:pos x="0" y="179"/>
                  </a:cxn>
                  <a:cxn ang="0">
                    <a:pos x="6" y="173"/>
                  </a:cxn>
                  <a:cxn ang="0">
                    <a:pos x="30" y="155"/>
                  </a:cxn>
                  <a:cxn ang="0">
                    <a:pos x="48" y="143"/>
                  </a:cxn>
                  <a:cxn ang="0">
                    <a:pos x="71" y="125"/>
                  </a:cxn>
                  <a:cxn ang="0">
                    <a:pos x="95" y="107"/>
                  </a:cxn>
                  <a:cxn ang="0">
                    <a:pos x="119" y="77"/>
                  </a:cxn>
                  <a:cxn ang="0">
                    <a:pos x="131" y="59"/>
                  </a:cxn>
                  <a:cxn ang="0">
                    <a:pos x="131" y="53"/>
                  </a:cxn>
                  <a:cxn ang="0">
                    <a:pos x="131" y="53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7" name="Freeform 25">
                <a:extLst>
                  <a:ext uri="{FF2B5EF4-FFF2-40B4-BE49-F238E27FC236}">
                    <a16:creationId xmlns:a16="http://schemas.microsoft.com/office/drawing/2014/main" id="{1992377D-345B-7347-95F0-B9B965EF087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/>
                <a:ahLst/>
                <a:cxnLst>
                  <a:cxn ang="0">
                    <a:pos x="24" y="36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66" y="6"/>
                  </a:cxn>
                  <a:cxn ang="0">
                    <a:pos x="72" y="0"/>
                  </a:cxn>
                  <a:cxn ang="0">
                    <a:pos x="42" y="18"/>
                  </a:cxn>
                  <a:cxn ang="0">
                    <a:pos x="30" y="24"/>
                  </a:cxn>
                  <a:cxn ang="0">
                    <a:pos x="24" y="24"/>
                  </a:cxn>
                  <a:cxn ang="0">
                    <a:pos x="18" y="18"/>
                  </a:cxn>
                  <a:cxn ang="0">
                    <a:pos x="12" y="12"/>
                  </a:cxn>
                  <a:cxn ang="0">
                    <a:pos x="0" y="54"/>
                  </a:cxn>
                  <a:cxn ang="0">
                    <a:pos x="12" y="42"/>
                  </a:cxn>
                  <a:cxn ang="0">
                    <a:pos x="24" y="36"/>
                  </a:cxn>
                  <a:cxn ang="0">
                    <a:pos x="24" y="36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8" name="Freeform 26">
                <a:extLst>
                  <a:ext uri="{FF2B5EF4-FFF2-40B4-BE49-F238E27FC236}">
                    <a16:creationId xmlns:a16="http://schemas.microsoft.com/office/drawing/2014/main" id="{A15ECBB3-65D4-674A-8166-F511BBD7142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12"/>
                  </a:cxn>
                  <a:cxn ang="0">
                    <a:pos x="0" y="18"/>
                  </a:cxn>
                  <a:cxn ang="0">
                    <a:pos x="6" y="54"/>
                  </a:cxn>
                  <a:cxn ang="0">
                    <a:pos x="12" y="36"/>
                  </a:cxn>
                  <a:cxn ang="0">
                    <a:pos x="12" y="18"/>
                  </a:cxn>
                  <a:cxn ang="0">
                    <a:pos x="12" y="6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9" name="Freeform 27">
                <a:extLst>
                  <a:ext uri="{FF2B5EF4-FFF2-40B4-BE49-F238E27FC236}">
                    <a16:creationId xmlns:a16="http://schemas.microsoft.com/office/drawing/2014/main" id="{1B7CED5B-1CB2-564A-96BD-BF5C395BCA3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/>
                <a:ahLst/>
                <a:cxnLst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6" y="0"/>
                  </a:cxn>
                  <a:cxn ang="0">
                    <a:pos x="42" y="12"/>
                  </a:cxn>
                  <a:cxn ang="0">
                    <a:pos x="42" y="12"/>
                  </a:cxn>
                  <a:cxn ang="0">
                    <a:pos x="0" y="72"/>
                  </a:cxn>
                  <a:cxn ang="0">
                    <a:pos x="18" y="54"/>
                  </a:cxn>
                  <a:cxn ang="0">
                    <a:pos x="18" y="6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0" name="Freeform 28">
                <a:extLst>
                  <a:ext uri="{FF2B5EF4-FFF2-40B4-BE49-F238E27FC236}">
                    <a16:creationId xmlns:a16="http://schemas.microsoft.com/office/drawing/2014/main" id="{186D9A82-FB94-0641-BFC4-554335B0CA9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/>
                <a:ahLst/>
                <a:cxnLst>
                  <a:cxn ang="0">
                    <a:pos x="287" y="0"/>
                  </a:cxn>
                  <a:cxn ang="0">
                    <a:pos x="0" y="84"/>
                  </a:cxn>
                  <a:cxn ang="0">
                    <a:pos x="168" y="36"/>
                  </a:cxn>
                  <a:cxn ang="0">
                    <a:pos x="114" y="60"/>
                  </a:cxn>
                  <a:cxn ang="0">
                    <a:pos x="276" y="18"/>
                  </a:cxn>
                  <a:cxn ang="0">
                    <a:pos x="287" y="0"/>
                  </a:cxn>
                  <a:cxn ang="0">
                    <a:pos x="287" y="0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1" name="Freeform 29">
                <a:extLst>
                  <a:ext uri="{FF2B5EF4-FFF2-40B4-BE49-F238E27FC236}">
                    <a16:creationId xmlns:a16="http://schemas.microsoft.com/office/drawing/2014/main" id="{5445E57D-4C55-7E46-A649-8C2D3F59E4B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6" y="6"/>
                  </a:cxn>
                  <a:cxn ang="0">
                    <a:pos x="0" y="84"/>
                  </a:cxn>
                  <a:cxn ang="0">
                    <a:pos x="54" y="24"/>
                  </a:cxn>
                  <a:cxn ang="0">
                    <a:pos x="6" y="108"/>
                  </a:cxn>
                  <a:cxn ang="0">
                    <a:pos x="66" y="6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2" name="Freeform 30">
                <a:extLst>
                  <a:ext uri="{FF2B5EF4-FFF2-40B4-BE49-F238E27FC236}">
                    <a16:creationId xmlns:a16="http://schemas.microsoft.com/office/drawing/2014/main" id="{DDFF38E6-CE88-4B42-B699-D908BC284F3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42" y="0"/>
                  </a:cxn>
                  <a:cxn ang="0">
                    <a:pos x="60" y="6"/>
                  </a:cxn>
                  <a:cxn ang="0">
                    <a:pos x="48" y="6"/>
                  </a:cxn>
                  <a:cxn ang="0">
                    <a:pos x="42" y="6"/>
                  </a:cxn>
                  <a:cxn ang="0">
                    <a:pos x="60" y="6"/>
                  </a:cxn>
                  <a:cxn ang="0">
                    <a:pos x="0" y="24"/>
                  </a:cxn>
                  <a:cxn ang="0">
                    <a:pos x="71" y="6"/>
                  </a:cxn>
                  <a:cxn ang="0">
                    <a:pos x="66" y="42"/>
                  </a:cxn>
                  <a:cxn ang="0">
                    <a:pos x="77" y="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3" name="Freeform 31">
                <a:extLst>
                  <a:ext uri="{FF2B5EF4-FFF2-40B4-BE49-F238E27FC236}">
                    <a16:creationId xmlns:a16="http://schemas.microsoft.com/office/drawing/2014/main" id="{2CEB0560-65D2-6B44-A7BE-300D6411996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/>
                <a:ahLst/>
                <a:cxnLst>
                  <a:cxn ang="0">
                    <a:pos x="66" y="6"/>
                  </a:cxn>
                  <a:cxn ang="0">
                    <a:pos x="0" y="0"/>
                  </a:cxn>
                  <a:cxn ang="0">
                    <a:pos x="54" y="6"/>
                  </a:cxn>
                  <a:cxn ang="0">
                    <a:pos x="18" y="18"/>
                  </a:cxn>
                  <a:cxn ang="0">
                    <a:pos x="60" y="12"/>
                  </a:cxn>
                  <a:cxn ang="0">
                    <a:pos x="60" y="30"/>
                  </a:cxn>
                  <a:cxn ang="0">
                    <a:pos x="60" y="30"/>
                  </a:cxn>
                  <a:cxn ang="0">
                    <a:pos x="66" y="6"/>
                  </a:cxn>
                  <a:cxn ang="0">
                    <a:pos x="66" y="6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0" y="30"/>
                    </a:lnTo>
                    <a:lnTo>
                      <a:pt x="66" y="6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4" name="Freeform 32">
                <a:extLst>
                  <a:ext uri="{FF2B5EF4-FFF2-40B4-BE49-F238E27FC236}">
                    <a16:creationId xmlns:a16="http://schemas.microsoft.com/office/drawing/2014/main" id="{8C4A7498-4EBE-E64A-9E17-6B721520E74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12" y="24"/>
                  </a:cxn>
                  <a:cxn ang="0">
                    <a:pos x="12" y="60"/>
                  </a:cxn>
                  <a:cxn ang="0">
                    <a:pos x="18" y="18"/>
                  </a:cxn>
                  <a:cxn ang="0">
                    <a:pos x="18" y="18"/>
                  </a:cxn>
                  <a:cxn ang="0">
                    <a:pos x="18" y="0"/>
                  </a:cxn>
                  <a:cxn ang="0">
                    <a:pos x="12" y="18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5" name="Freeform 33">
                <a:extLst>
                  <a:ext uri="{FF2B5EF4-FFF2-40B4-BE49-F238E27FC236}">
                    <a16:creationId xmlns:a16="http://schemas.microsoft.com/office/drawing/2014/main" id="{E4EB639F-423C-454D-90E6-85B5399098E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18"/>
                  </a:cxn>
                  <a:cxn ang="0">
                    <a:pos x="6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6" name="Freeform 34">
                <a:extLst>
                  <a:ext uri="{FF2B5EF4-FFF2-40B4-BE49-F238E27FC236}">
                    <a16:creationId xmlns:a16="http://schemas.microsoft.com/office/drawing/2014/main" id="{35037388-CCE3-354F-992D-EDC8B7C1A0D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/>
                <a:ahLst/>
                <a:cxnLst>
                  <a:cxn ang="0">
                    <a:pos x="24" y="6"/>
                  </a:cxn>
                  <a:cxn ang="0">
                    <a:pos x="18" y="24"/>
                  </a:cxn>
                  <a:cxn ang="0">
                    <a:pos x="0" y="18"/>
                  </a:cxn>
                  <a:cxn ang="0">
                    <a:pos x="12" y="30"/>
                  </a:cxn>
                  <a:cxn ang="0">
                    <a:pos x="6" y="42"/>
                  </a:cxn>
                  <a:cxn ang="0">
                    <a:pos x="18" y="78"/>
                  </a:cxn>
                  <a:cxn ang="0">
                    <a:pos x="18" y="24"/>
                  </a:cxn>
                  <a:cxn ang="0">
                    <a:pos x="24" y="12"/>
                  </a:cxn>
                  <a:cxn ang="0">
                    <a:pos x="30" y="6"/>
                  </a:cxn>
                  <a:cxn ang="0">
                    <a:pos x="30" y="6"/>
                  </a:cxn>
                  <a:cxn ang="0">
                    <a:pos x="12" y="0"/>
                  </a:cxn>
                  <a:cxn ang="0">
                    <a:pos x="24" y="6"/>
                  </a:cxn>
                  <a:cxn ang="0">
                    <a:pos x="24" y="6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7" name="Freeform 35">
                <a:extLst>
                  <a:ext uri="{FF2B5EF4-FFF2-40B4-BE49-F238E27FC236}">
                    <a16:creationId xmlns:a16="http://schemas.microsoft.com/office/drawing/2014/main" id="{BCC7A746-29D1-B141-B37B-7E4A2F55CCF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0"/>
                  </a:cxn>
                  <a:cxn ang="0">
                    <a:pos x="6" y="0"/>
                  </a:cxn>
                  <a:cxn ang="0">
                    <a:pos x="12" y="6"/>
                  </a:cxn>
                  <a:cxn ang="0">
                    <a:pos x="24" y="24"/>
                  </a:cxn>
                  <a:cxn ang="0">
                    <a:pos x="24" y="18"/>
                  </a:cxn>
                  <a:cxn ang="0">
                    <a:pos x="18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8" name="Freeform 36">
                <a:extLst>
                  <a:ext uri="{FF2B5EF4-FFF2-40B4-BE49-F238E27FC236}">
                    <a16:creationId xmlns:a16="http://schemas.microsoft.com/office/drawing/2014/main" id="{A3BC1842-59C3-1D42-BB02-429B6577300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/>
                <a:ahLst/>
                <a:cxnLst>
                  <a:cxn ang="0">
                    <a:pos x="215" y="0"/>
                  </a:cxn>
                  <a:cxn ang="0">
                    <a:pos x="147" y="36"/>
                  </a:cxn>
                  <a:cxn ang="0">
                    <a:pos x="132" y="49"/>
                  </a:cxn>
                  <a:cxn ang="0">
                    <a:pos x="104" y="79"/>
                  </a:cxn>
                  <a:cxn ang="0">
                    <a:pos x="87" y="114"/>
                  </a:cxn>
                  <a:cxn ang="0">
                    <a:pos x="48" y="156"/>
                  </a:cxn>
                  <a:cxn ang="0">
                    <a:pos x="42" y="166"/>
                  </a:cxn>
                  <a:cxn ang="0">
                    <a:pos x="29" y="177"/>
                  </a:cxn>
                  <a:cxn ang="0">
                    <a:pos x="0" y="208"/>
                  </a:cxn>
                  <a:cxn ang="0">
                    <a:pos x="48" y="216"/>
                  </a:cxn>
                  <a:cxn ang="0">
                    <a:pos x="215" y="0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9" name="Freeform 37">
                <a:extLst>
                  <a:ext uri="{FF2B5EF4-FFF2-40B4-BE49-F238E27FC236}">
                    <a16:creationId xmlns:a16="http://schemas.microsoft.com/office/drawing/2014/main" id="{9D1927D7-CF3D-6E44-ABDF-019010BEA5F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/>
                <a:ahLst/>
                <a:cxnLst>
                  <a:cxn ang="0">
                    <a:pos x="212" y="0"/>
                  </a:cxn>
                  <a:cxn ang="0">
                    <a:pos x="144" y="36"/>
                  </a:cxn>
                  <a:cxn ang="0">
                    <a:pos x="0" y="179"/>
                  </a:cxn>
                  <a:cxn ang="0">
                    <a:pos x="177" y="85"/>
                  </a:cxn>
                  <a:cxn ang="0">
                    <a:pos x="212" y="0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0" name="Freeform 38">
                <a:extLst>
                  <a:ext uri="{FF2B5EF4-FFF2-40B4-BE49-F238E27FC236}">
                    <a16:creationId xmlns:a16="http://schemas.microsoft.com/office/drawing/2014/main" id="{4FB1AC8F-383D-724D-8B30-29451EC6ECF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64" y="79"/>
                  </a:cxn>
                  <a:cxn ang="0">
                    <a:pos x="60" y="0"/>
                  </a:cxn>
                  <a:cxn ang="0">
                    <a:pos x="0" y="22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1" name="Freeform 39">
                <a:extLst>
                  <a:ext uri="{FF2B5EF4-FFF2-40B4-BE49-F238E27FC236}">
                    <a16:creationId xmlns:a16="http://schemas.microsoft.com/office/drawing/2014/main" id="{72DB26EB-AAEB-534B-A3A9-237A9EC302EA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" y="87"/>
                  </a:cxn>
                  <a:cxn ang="0">
                    <a:pos x="69" y="154"/>
                  </a:cxn>
                  <a:cxn ang="0">
                    <a:pos x="137" y="207"/>
                  </a:cxn>
                  <a:cxn ang="0">
                    <a:pos x="0" y="0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2" name="Freeform 40">
                <a:extLst>
                  <a:ext uri="{FF2B5EF4-FFF2-40B4-BE49-F238E27FC236}">
                    <a16:creationId xmlns:a16="http://schemas.microsoft.com/office/drawing/2014/main" id="{7FFCD8C9-CD20-AE44-BE5B-C75908473CFC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/>
                <a:ahLst/>
                <a:cxnLst>
                  <a:cxn ang="0">
                    <a:pos x="0" y="222"/>
                  </a:cxn>
                  <a:cxn ang="0">
                    <a:pos x="40" y="142"/>
                  </a:cxn>
                  <a:cxn ang="0">
                    <a:pos x="65" y="72"/>
                  </a:cxn>
                  <a:cxn ang="0">
                    <a:pos x="7" y="0"/>
                  </a:cxn>
                  <a:cxn ang="0">
                    <a:pos x="0" y="222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</p:grpSp>
      </p:grpSp>
      <p:sp>
        <p:nvSpPr>
          <p:cNvPr id="448553" name="Rectangle 41"/>
          <p:cNvSpPr>
            <a:spLocks noGrp="1" noChangeArrowheads="1"/>
          </p:cNvSpPr>
          <p:nvPr>
            <p:ph type="ctrTitle"/>
          </p:nvPr>
        </p:nvSpPr>
        <p:spPr>
          <a:xfrm>
            <a:off x="914400" y="1447801"/>
            <a:ext cx="103632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Asıl başlık stili için tıklatın</a:t>
            </a:r>
          </a:p>
        </p:txBody>
      </p:sp>
      <p:sp>
        <p:nvSpPr>
          <p:cNvPr id="448554" name="Rectangle 4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203575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Asıl alt başlık stilini düzenlemek için tıklatın</a:t>
            </a:r>
          </a:p>
        </p:txBody>
      </p:sp>
      <p:sp>
        <p:nvSpPr>
          <p:cNvPr id="43" name="Rectangle 43">
            <a:extLst>
              <a:ext uri="{FF2B5EF4-FFF2-40B4-BE49-F238E27FC236}">
                <a16:creationId xmlns:a16="http://schemas.microsoft.com/office/drawing/2014/main" id="{73731B0E-8AAB-AE4E-B653-137C538518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" name="Rectangle 44">
            <a:extLst>
              <a:ext uri="{FF2B5EF4-FFF2-40B4-BE49-F238E27FC236}">
                <a16:creationId xmlns:a16="http://schemas.microsoft.com/office/drawing/2014/main" id="{DE86DA8B-2577-FA4D-86DD-56631E374E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" name="Rectangle 45">
            <a:extLst>
              <a:ext uri="{FF2B5EF4-FFF2-40B4-BE49-F238E27FC236}">
                <a16:creationId xmlns:a16="http://schemas.microsoft.com/office/drawing/2014/main" id="{569B95AB-0E8C-D742-A3FD-204A11C94F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42A92F90-3CFF-3B4F-A43E-2DC60204DF89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915315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Rectangle 43">
            <a:extLst>
              <a:ext uri="{FF2B5EF4-FFF2-40B4-BE49-F238E27FC236}">
                <a16:creationId xmlns:a16="http://schemas.microsoft.com/office/drawing/2014/main" id="{9334A3ED-B056-A248-9CE8-F9103B5555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1F8776E5-CA0A-7147-98BC-5F3DCAED09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10AA3F21-F70B-6A4D-8021-1B185A61BA6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348938-870D-B14C-AB68-E12A2A59469A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75760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58751"/>
            <a:ext cx="2743200" cy="59721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58751"/>
            <a:ext cx="8026400" cy="59721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Rectangle 43">
            <a:extLst>
              <a:ext uri="{FF2B5EF4-FFF2-40B4-BE49-F238E27FC236}">
                <a16:creationId xmlns:a16="http://schemas.microsoft.com/office/drawing/2014/main" id="{A4C1B6DF-7A4B-A641-BBC3-8F44CB633C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26946F04-E89A-624C-8CC0-4F24E1E463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47297BE4-F09E-1848-B5AB-E103FA11BA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78C1E7-EB4F-464F-9297-4C08B53A3EFD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1557646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8750"/>
            <a:ext cx="10972800" cy="12588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1"/>
            <a:ext cx="53848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09600" y="3941763"/>
            <a:ext cx="53848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Content Placeholder 4"/>
          <p:cNvSpPr>
            <a:spLocks noGrp="1"/>
          </p:cNvSpPr>
          <p:nvPr>
            <p:ph sz="half" idx="3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Rectangle 43">
            <a:extLst>
              <a:ext uri="{FF2B5EF4-FFF2-40B4-BE49-F238E27FC236}">
                <a16:creationId xmlns:a16="http://schemas.microsoft.com/office/drawing/2014/main" id="{9CBAC0C2-A799-304B-969E-EE9E7A2200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4">
            <a:extLst>
              <a:ext uri="{FF2B5EF4-FFF2-40B4-BE49-F238E27FC236}">
                <a16:creationId xmlns:a16="http://schemas.microsoft.com/office/drawing/2014/main" id="{14DE2273-C53F-B946-9A0F-3764E643641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5">
            <a:extLst>
              <a:ext uri="{FF2B5EF4-FFF2-40B4-BE49-F238E27FC236}">
                <a16:creationId xmlns:a16="http://schemas.microsoft.com/office/drawing/2014/main" id="{AFF70AAC-5B1C-DC45-8E27-F2165E7870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0DFCE0-15AA-144A-B7C9-838D037E9D9C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40389736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8750"/>
            <a:ext cx="10972800" cy="12588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3E046018-77A8-2E44-8E78-0E99581D1A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9AC37C92-ACDD-BF44-9943-5FB101F6ED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8E82400E-D0F8-0C4C-96A3-2B5E0CD036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3F9C3E-A12B-0E4A-BF34-028178FEA376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0679287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8750"/>
            <a:ext cx="10972800" cy="12588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1"/>
            <a:ext cx="53848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41763"/>
            <a:ext cx="53848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Rectangle 43">
            <a:extLst>
              <a:ext uri="{FF2B5EF4-FFF2-40B4-BE49-F238E27FC236}">
                <a16:creationId xmlns:a16="http://schemas.microsoft.com/office/drawing/2014/main" id="{735BEA08-026E-244A-8C5D-3191E8D230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4">
            <a:extLst>
              <a:ext uri="{FF2B5EF4-FFF2-40B4-BE49-F238E27FC236}">
                <a16:creationId xmlns:a16="http://schemas.microsoft.com/office/drawing/2014/main" id="{CFF3CCE9-A637-C146-A135-4B26C86B68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5">
            <a:extLst>
              <a:ext uri="{FF2B5EF4-FFF2-40B4-BE49-F238E27FC236}">
                <a16:creationId xmlns:a16="http://schemas.microsoft.com/office/drawing/2014/main" id="{ECF43031-7D0D-134E-88A4-63FFE1AA11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C83DDB-2BFA-3E4C-9788-CDF534F6D74F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3806963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8750"/>
            <a:ext cx="10972800" cy="12588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6329AC90-4F50-B243-AABB-0230AFB8CA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F4F2ECA6-2BB2-FA40-A9C8-8FA1C1E87F8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BAE787F5-5C9E-6E45-8BBB-55FBCB5BC8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E15F6E-ADAF-4242-8610-EEF3F9B65F47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6626266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158751"/>
            <a:ext cx="10972800" cy="59721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3" name="Rectangle 43">
            <a:extLst>
              <a:ext uri="{FF2B5EF4-FFF2-40B4-BE49-F238E27FC236}">
                <a16:creationId xmlns:a16="http://schemas.microsoft.com/office/drawing/2014/main" id="{925626D3-9FD8-4346-924F-52B362D2A3F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4">
            <a:extLst>
              <a:ext uri="{FF2B5EF4-FFF2-40B4-BE49-F238E27FC236}">
                <a16:creationId xmlns:a16="http://schemas.microsoft.com/office/drawing/2014/main" id="{5426524E-D42C-6F48-B9DA-77AD3E1F99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>
            <a:extLst>
              <a:ext uri="{FF2B5EF4-FFF2-40B4-BE49-F238E27FC236}">
                <a16:creationId xmlns:a16="http://schemas.microsoft.com/office/drawing/2014/main" id="{BA158DC3-B173-D64F-982A-010A959775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8B9E16-624C-5B46-8B12-FD7092838241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120946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Rectangle 43">
            <a:extLst>
              <a:ext uri="{FF2B5EF4-FFF2-40B4-BE49-F238E27FC236}">
                <a16:creationId xmlns:a16="http://schemas.microsoft.com/office/drawing/2014/main" id="{78BDAE3C-1399-974B-93B2-B2B807B9302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962BF1EE-3006-5C48-98FC-BD7A7A060D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3AE79AC4-1BC7-1545-84B3-6E68CDE484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918043-C007-DA4E-998F-807D973DC8F1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509947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3">
            <a:extLst>
              <a:ext uri="{FF2B5EF4-FFF2-40B4-BE49-F238E27FC236}">
                <a16:creationId xmlns:a16="http://schemas.microsoft.com/office/drawing/2014/main" id="{5A652461-E114-2149-BA1B-1E687E31BC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5A25CB14-E237-1A48-BB19-06489492F8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7D20ABB4-E34D-0B44-87D0-ECE69BCB49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EBADCA-FA82-1544-ADC2-4B147073F0C9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669127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D2383A89-0D54-F34F-A899-EE959DDFABE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F246F89F-C857-D642-A4E7-D650BD93E3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48311B7C-1E77-FE42-924C-09E00B4B73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491361-58BE-4448-A0D4-FC1EAFF1108B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731711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Rectangle 43">
            <a:extLst>
              <a:ext uri="{FF2B5EF4-FFF2-40B4-BE49-F238E27FC236}">
                <a16:creationId xmlns:a16="http://schemas.microsoft.com/office/drawing/2014/main" id="{4906765B-E37F-7440-8C9B-D5EF031935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4">
            <a:extLst>
              <a:ext uri="{FF2B5EF4-FFF2-40B4-BE49-F238E27FC236}">
                <a16:creationId xmlns:a16="http://schemas.microsoft.com/office/drawing/2014/main" id="{525E4BBC-E42E-5446-B7C4-718DDD7FE3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5">
            <a:extLst>
              <a:ext uri="{FF2B5EF4-FFF2-40B4-BE49-F238E27FC236}">
                <a16:creationId xmlns:a16="http://schemas.microsoft.com/office/drawing/2014/main" id="{DCE17C87-3D7C-F345-9B7F-B8ACDD9CD5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38F73D-E0C8-BE42-90BA-782C39C44430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745802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Rectangle 43">
            <a:extLst>
              <a:ext uri="{FF2B5EF4-FFF2-40B4-BE49-F238E27FC236}">
                <a16:creationId xmlns:a16="http://schemas.microsoft.com/office/drawing/2014/main" id="{194F47CA-CA41-074D-80FD-BBDE9E0C8F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4">
            <a:extLst>
              <a:ext uri="{FF2B5EF4-FFF2-40B4-BE49-F238E27FC236}">
                <a16:creationId xmlns:a16="http://schemas.microsoft.com/office/drawing/2014/main" id="{14AE63EC-EBA3-D44D-9E13-4ADDC013F7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>
            <a:extLst>
              <a:ext uri="{FF2B5EF4-FFF2-40B4-BE49-F238E27FC236}">
                <a16:creationId xmlns:a16="http://schemas.microsoft.com/office/drawing/2014/main" id="{106BC1F5-37F1-5344-8AFA-7131A8B8196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3739DD-6DAA-7642-9D27-36FBC8D429AD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391267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3">
            <a:extLst>
              <a:ext uri="{FF2B5EF4-FFF2-40B4-BE49-F238E27FC236}">
                <a16:creationId xmlns:a16="http://schemas.microsoft.com/office/drawing/2014/main" id="{CEFE87AD-87A9-5442-8CC6-43B0A2CA26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4">
            <a:extLst>
              <a:ext uri="{FF2B5EF4-FFF2-40B4-BE49-F238E27FC236}">
                <a16:creationId xmlns:a16="http://schemas.microsoft.com/office/drawing/2014/main" id="{9F9DE490-B623-2847-8397-1F56CE698B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5">
            <a:extLst>
              <a:ext uri="{FF2B5EF4-FFF2-40B4-BE49-F238E27FC236}">
                <a16:creationId xmlns:a16="http://schemas.microsoft.com/office/drawing/2014/main" id="{B20BADB9-AAEA-414C-9691-A04DC15F586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9D4B25-387D-5B48-915F-2E53C7421EF6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495799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CFA2E89B-3A00-9A44-AFF2-32A4C2DE66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B03C1F08-5364-1E45-A97D-6006C676D5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2A90C691-6B2B-204F-B9C0-C609C59D0B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36FBBD-A4F4-154A-ABFB-14702EFE08D1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129912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10F818D0-E56C-E14C-9F95-F621FBE6649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D3F74120-CCE5-3D49-AD0D-33C0735A10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EBD10925-D87B-884B-9C81-CD71C8D995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530018-68CB-E144-BA07-DD57DDAB0391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257266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>
            <a:extLst>
              <a:ext uri="{FF2B5EF4-FFF2-40B4-BE49-F238E27FC236}">
                <a16:creationId xmlns:a16="http://schemas.microsoft.com/office/drawing/2014/main" id="{D63D02BC-2401-4C48-BFB3-6C8F58ACCE24}"/>
              </a:ext>
            </a:extLst>
          </p:cNvPr>
          <p:cNvGrpSpPr>
            <a:grpSpLocks/>
          </p:cNvGrpSpPr>
          <p:nvPr/>
        </p:nvGrpSpPr>
        <p:grpSpPr bwMode="auto">
          <a:xfrm>
            <a:off x="1" y="0"/>
            <a:ext cx="12187767" cy="6851650"/>
            <a:chOff x="0" y="0"/>
            <a:chExt cx="5758" cy="4316"/>
          </a:xfrm>
        </p:grpSpPr>
        <p:sp>
          <p:nvSpPr>
            <p:cNvPr id="447491" name="Freeform 3">
              <a:extLst>
                <a:ext uri="{FF2B5EF4-FFF2-40B4-BE49-F238E27FC236}">
                  <a16:creationId xmlns:a16="http://schemas.microsoft.com/office/drawing/2014/main" id="{0282200D-2B88-094C-80DB-AEE2F5A3B22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/>
              <a:ahLst/>
              <a:cxnLst>
                <a:cxn ang="0">
                  <a:pos x="149" y="1505"/>
                </a:cxn>
                <a:cxn ang="0">
                  <a:pos x="687" y="1331"/>
                </a:cxn>
                <a:cxn ang="0">
                  <a:pos x="1213" y="1157"/>
                </a:cxn>
                <a:cxn ang="0">
                  <a:pos x="1728" y="977"/>
                </a:cxn>
                <a:cxn ang="0">
                  <a:pos x="2218" y="792"/>
                </a:cxn>
                <a:cxn ang="0">
                  <a:pos x="2457" y="696"/>
                </a:cxn>
                <a:cxn ang="0">
                  <a:pos x="2690" y="606"/>
                </a:cxn>
                <a:cxn ang="0">
                  <a:pos x="2918" y="510"/>
                </a:cxn>
                <a:cxn ang="0">
                  <a:pos x="3139" y="420"/>
                </a:cxn>
                <a:cxn ang="0">
                  <a:pos x="3348" y="324"/>
                </a:cxn>
                <a:cxn ang="0">
                  <a:pos x="3551" y="234"/>
                </a:cxn>
                <a:cxn ang="0">
                  <a:pos x="3749" y="138"/>
                </a:cxn>
                <a:cxn ang="0">
                  <a:pos x="3934" y="48"/>
                </a:cxn>
                <a:cxn ang="0">
                  <a:pos x="3934" y="0"/>
                </a:cxn>
                <a:cxn ang="0">
                  <a:pos x="3743" y="96"/>
                </a:cxn>
                <a:cxn ang="0">
                  <a:pos x="3539" y="192"/>
                </a:cxn>
                <a:cxn ang="0">
                  <a:pos x="3330" y="288"/>
                </a:cxn>
                <a:cxn ang="0">
                  <a:pos x="3115" y="384"/>
                </a:cxn>
                <a:cxn ang="0">
                  <a:pos x="2888" y="480"/>
                </a:cxn>
                <a:cxn ang="0">
                  <a:pos x="2654" y="576"/>
                </a:cxn>
                <a:cxn ang="0">
                  <a:pos x="2409" y="672"/>
                </a:cxn>
                <a:cxn ang="0">
                  <a:pos x="2164" y="768"/>
                </a:cxn>
                <a:cxn ang="0">
                  <a:pos x="1907" y="864"/>
                </a:cxn>
                <a:cxn ang="0">
                  <a:pos x="1650" y="960"/>
                </a:cxn>
                <a:cxn ang="0">
                  <a:pos x="1112" y="1145"/>
                </a:cxn>
                <a:cxn ang="0">
                  <a:pos x="562" y="1331"/>
                </a:cxn>
                <a:cxn ang="0">
                  <a:pos x="0" y="1505"/>
                </a:cxn>
                <a:cxn ang="0">
                  <a:pos x="149" y="1505"/>
                </a:cxn>
                <a:cxn ang="0">
                  <a:pos x="149" y="1505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2" name="Freeform 4">
              <a:extLst>
                <a:ext uri="{FF2B5EF4-FFF2-40B4-BE49-F238E27FC236}">
                  <a16:creationId xmlns:a16="http://schemas.microsoft.com/office/drawing/2014/main" id="{95FA0FEB-60E2-CB48-B6B7-22B7734B568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/>
              <a:ahLst/>
              <a:cxnLst>
                <a:cxn ang="0">
                  <a:pos x="132" y="689"/>
                </a:cxn>
                <a:cxn ang="0">
                  <a:pos x="550" y="527"/>
                </a:cxn>
                <a:cxn ang="0">
                  <a:pos x="963" y="365"/>
                </a:cxn>
                <a:cxn ang="0">
                  <a:pos x="1160" y="287"/>
                </a:cxn>
                <a:cxn ang="0">
                  <a:pos x="1357" y="203"/>
                </a:cxn>
                <a:cxn ang="0">
                  <a:pos x="1549" y="126"/>
                </a:cxn>
                <a:cxn ang="0">
                  <a:pos x="1728" y="48"/>
                </a:cxn>
                <a:cxn ang="0">
                  <a:pos x="1728" y="0"/>
                </a:cxn>
                <a:cxn ang="0">
                  <a:pos x="1531" y="84"/>
                </a:cxn>
                <a:cxn ang="0">
                  <a:pos x="1327" y="167"/>
                </a:cxn>
                <a:cxn ang="0">
                  <a:pos x="1118" y="257"/>
                </a:cxn>
                <a:cxn ang="0">
                  <a:pos x="903" y="341"/>
                </a:cxn>
                <a:cxn ang="0">
                  <a:pos x="454" y="515"/>
                </a:cxn>
                <a:cxn ang="0">
                  <a:pos x="0" y="689"/>
                </a:cxn>
                <a:cxn ang="0">
                  <a:pos x="132" y="689"/>
                </a:cxn>
                <a:cxn ang="0">
                  <a:pos x="132" y="689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3" name="Freeform 5">
              <a:extLst>
                <a:ext uri="{FF2B5EF4-FFF2-40B4-BE49-F238E27FC236}">
                  <a16:creationId xmlns:a16="http://schemas.microsoft.com/office/drawing/2014/main" id="{8F0E7FC6-AAEB-7A49-8605-608DFC385FA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/>
              <a:ahLst/>
              <a:cxnLst>
                <a:cxn ang="0">
                  <a:pos x="5561" y="929"/>
                </a:cxn>
                <a:cxn ang="0">
                  <a:pos x="5537" y="773"/>
                </a:cxn>
                <a:cxn ang="0">
                  <a:pos x="5453" y="629"/>
                </a:cxn>
                <a:cxn ang="0">
                  <a:pos x="5327" y="492"/>
                </a:cxn>
                <a:cxn ang="0">
                  <a:pos x="5148" y="366"/>
                </a:cxn>
                <a:cxn ang="0">
                  <a:pos x="4921" y="252"/>
                </a:cxn>
                <a:cxn ang="0">
                  <a:pos x="4652" y="144"/>
                </a:cxn>
                <a:cxn ang="0">
                  <a:pos x="4341" y="48"/>
                </a:cxn>
                <a:cxn ang="0">
                  <a:pos x="4000" y="0"/>
                </a:cxn>
                <a:cxn ang="0">
                  <a:pos x="4359" y="90"/>
                </a:cxn>
                <a:cxn ang="0">
                  <a:pos x="4670" y="192"/>
                </a:cxn>
                <a:cxn ang="0">
                  <a:pos x="4933" y="306"/>
                </a:cxn>
                <a:cxn ang="0">
                  <a:pos x="5148" y="426"/>
                </a:cxn>
                <a:cxn ang="0">
                  <a:pos x="5315" y="557"/>
                </a:cxn>
                <a:cxn ang="0">
                  <a:pos x="5429" y="701"/>
                </a:cxn>
                <a:cxn ang="0">
                  <a:pos x="5489" y="851"/>
                </a:cxn>
                <a:cxn ang="0">
                  <a:pos x="5489" y="1013"/>
                </a:cxn>
                <a:cxn ang="0">
                  <a:pos x="5441" y="1163"/>
                </a:cxn>
                <a:cxn ang="0">
                  <a:pos x="5345" y="1319"/>
                </a:cxn>
                <a:cxn ang="0">
                  <a:pos x="5202" y="1475"/>
                </a:cxn>
                <a:cxn ang="0">
                  <a:pos x="5017" y="1630"/>
                </a:cxn>
                <a:cxn ang="0">
                  <a:pos x="4789" y="1786"/>
                </a:cxn>
                <a:cxn ang="0">
                  <a:pos x="4526" y="1948"/>
                </a:cxn>
                <a:cxn ang="0">
                  <a:pos x="4215" y="2104"/>
                </a:cxn>
                <a:cxn ang="0">
                  <a:pos x="3875" y="2260"/>
                </a:cxn>
                <a:cxn ang="0">
                  <a:pos x="3498" y="2416"/>
                </a:cxn>
                <a:cxn ang="0">
                  <a:pos x="3085" y="2566"/>
                </a:cxn>
                <a:cxn ang="0">
                  <a:pos x="2643" y="2715"/>
                </a:cxn>
                <a:cxn ang="0">
                  <a:pos x="2164" y="2865"/>
                </a:cxn>
                <a:cxn ang="0">
                  <a:pos x="1662" y="3009"/>
                </a:cxn>
                <a:cxn ang="0">
                  <a:pos x="1136" y="3147"/>
                </a:cxn>
                <a:cxn ang="0">
                  <a:pos x="580" y="3279"/>
                </a:cxn>
                <a:cxn ang="0">
                  <a:pos x="0" y="3447"/>
                </a:cxn>
                <a:cxn ang="0">
                  <a:pos x="867" y="3249"/>
                </a:cxn>
                <a:cxn ang="0">
                  <a:pos x="1417" y="3105"/>
                </a:cxn>
                <a:cxn ang="0">
                  <a:pos x="1937" y="2961"/>
                </a:cxn>
                <a:cxn ang="0">
                  <a:pos x="2434" y="2817"/>
                </a:cxn>
                <a:cxn ang="0">
                  <a:pos x="2900" y="2668"/>
                </a:cxn>
                <a:cxn ang="0">
                  <a:pos x="3330" y="2512"/>
                </a:cxn>
                <a:cxn ang="0">
                  <a:pos x="3731" y="2356"/>
                </a:cxn>
                <a:cxn ang="0">
                  <a:pos x="4096" y="2200"/>
                </a:cxn>
                <a:cxn ang="0">
                  <a:pos x="4425" y="2038"/>
                </a:cxn>
                <a:cxn ang="0">
                  <a:pos x="4718" y="1876"/>
                </a:cxn>
                <a:cxn ang="0">
                  <a:pos x="4969" y="1720"/>
                </a:cxn>
                <a:cxn ang="0">
                  <a:pos x="5178" y="1559"/>
                </a:cxn>
                <a:cxn ang="0">
                  <a:pos x="5339" y="1397"/>
                </a:cxn>
                <a:cxn ang="0">
                  <a:pos x="5459" y="1241"/>
                </a:cxn>
                <a:cxn ang="0">
                  <a:pos x="5537" y="1085"/>
                </a:cxn>
                <a:cxn ang="0">
                  <a:pos x="5555" y="100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4" name="Freeform 6">
              <a:extLst>
                <a:ext uri="{FF2B5EF4-FFF2-40B4-BE49-F238E27FC236}">
                  <a16:creationId xmlns:a16="http://schemas.microsoft.com/office/drawing/2014/main" id="{6A75FD04-96C9-0649-A535-DDB0142A1AD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5" name="Freeform 7">
              <a:extLst>
                <a:ext uri="{FF2B5EF4-FFF2-40B4-BE49-F238E27FC236}">
                  <a16:creationId xmlns:a16="http://schemas.microsoft.com/office/drawing/2014/main" id="{D7BA8FB1-B3AE-434D-BBC3-7B69297312E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5638" y="72"/>
                </a:cxn>
                <a:cxn ang="0">
                  <a:pos x="5537" y="138"/>
                </a:cxn>
                <a:cxn ang="0">
                  <a:pos x="5423" y="210"/>
                </a:cxn>
                <a:cxn ang="0">
                  <a:pos x="5304" y="276"/>
                </a:cxn>
                <a:cxn ang="0">
                  <a:pos x="5052" y="414"/>
                </a:cxn>
                <a:cxn ang="0">
                  <a:pos x="4777" y="552"/>
                </a:cxn>
                <a:cxn ang="0">
                  <a:pos x="4478" y="690"/>
                </a:cxn>
                <a:cxn ang="0">
                  <a:pos x="4162" y="827"/>
                </a:cxn>
                <a:cxn ang="0">
                  <a:pos x="3827" y="959"/>
                </a:cxn>
                <a:cxn ang="0">
                  <a:pos x="3468" y="1091"/>
                </a:cxn>
                <a:cxn ang="0">
                  <a:pos x="3091" y="1223"/>
                </a:cxn>
                <a:cxn ang="0">
                  <a:pos x="2697" y="1355"/>
                </a:cxn>
                <a:cxn ang="0">
                  <a:pos x="2284" y="1481"/>
                </a:cxn>
                <a:cxn ang="0">
                  <a:pos x="1860" y="1601"/>
                </a:cxn>
                <a:cxn ang="0">
                  <a:pos x="1417" y="1721"/>
                </a:cxn>
                <a:cxn ang="0">
                  <a:pos x="957" y="1834"/>
                </a:cxn>
                <a:cxn ang="0">
                  <a:pos x="484" y="1948"/>
                </a:cxn>
                <a:cxn ang="0">
                  <a:pos x="0" y="2056"/>
                </a:cxn>
                <a:cxn ang="0">
                  <a:pos x="0" y="2098"/>
                </a:cxn>
                <a:cxn ang="0">
                  <a:pos x="478" y="1990"/>
                </a:cxn>
                <a:cxn ang="0">
                  <a:pos x="951" y="1882"/>
                </a:cxn>
                <a:cxn ang="0">
                  <a:pos x="1405" y="1763"/>
                </a:cxn>
                <a:cxn ang="0">
                  <a:pos x="1842" y="1649"/>
                </a:cxn>
                <a:cxn ang="0">
                  <a:pos x="2266" y="1523"/>
                </a:cxn>
                <a:cxn ang="0">
                  <a:pos x="2679" y="1397"/>
                </a:cxn>
                <a:cxn ang="0">
                  <a:pos x="3067" y="1271"/>
                </a:cxn>
                <a:cxn ang="0">
                  <a:pos x="3444" y="1139"/>
                </a:cxn>
                <a:cxn ang="0">
                  <a:pos x="3803" y="1007"/>
                </a:cxn>
                <a:cxn ang="0">
                  <a:pos x="4138" y="875"/>
                </a:cxn>
                <a:cxn ang="0">
                  <a:pos x="4460" y="737"/>
                </a:cxn>
                <a:cxn ang="0">
                  <a:pos x="4759" y="600"/>
                </a:cxn>
                <a:cxn ang="0">
                  <a:pos x="5040" y="462"/>
                </a:cxn>
                <a:cxn ang="0">
                  <a:pos x="5292" y="324"/>
                </a:cxn>
                <a:cxn ang="0">
                  <a:pos x="5531" y="186"/>
                </a:cxn>
                <a:cxn ang="0">
                  <a:pos x="5740" y="4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6" name="Freeform 8">
              <a:extLst>
                <a:ext uri="{FF2B5EF4-FFF2-40B4-BE49-F238E27FC236}">
                  <a16:creationId xmlns:a16="http://schemas.microsoft.com/office/drawing/2014/main" id="{A2E02D82-76B6-744B-B36D-A2BF515D019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/>
              <a:ahLst/>
              <a:cxnLst>
                <a:cxn ang="0">
                  <a:pos x="1955" y="485"/>
                </a:cxn>
                <a:cxn ang="0">
                  <a:pos x="1901" y="390"/>
                </a:cxn>
                <a:cxn ang="0">
                  <a:pos x="1770" y="306"/>
                </a:cxn>
                <a:cxn ang="0">
                  <a:pos x="1579" y="228"/>
                </a:cxn>
                <a:cxn ang="0">
                  <a:pos x="1327" y="162"/>
                </a:cxn>
                <a:cxn ang="0">
                  <a:pos x="1010" y="102"/>
                </a:cxn>
                <a:cxn ang="0">
                  <a:pos x="646" y="54"/>
                </a:cxn>
                <a:cxn ang="0">
                  <a:pos x="227" y="18"/>
                </a:cxn>
                <a:cxn ang="0">
                  <a:pos x="0" y="12"/>
                </a:cxn>
                <a:cxn ang="0">
                  <a:pos x="431" y="48"/>
                </a:cxn>
                <a:cxn ang="0">
                  <a:pos x="813" y="90"/>
                </a:cxn>
                <a:cxn ang="0">
                  <a:pos x="1148" y="144"/>
                </a:cxn>
                <a:cxn ang="0">
                  <a:pos x="1423" y="204"/>
                </a:cxn>
                <a:cxn ang="0">
                  <a:pos x="1638" y="276"/>
                </a:cxn>
                <a:cxn ang="0">
                  <a:pos x="1794" y="360"/>
                </a:cxn>
                <a:cxn ang="0">
                  <a:pos x="1883" y="443"/>
                </a:cxn>
                <a:cxn ang="0">
                  <a:pos x="1901" y="539"/>
                </a:cxn>
                <a:cxn ang="0">
                  <a:pos x="1854" y="629"/>
                </a:cxn>
                <a:cxn ang="0">
                  <a:pos x="1746" y="719"/>
                </a:cxn>
                <a:cxn ang="0">
                  <a:pos x="1579" y="809"/>
                </a:cxn>
                <a:cxn ang="0">
                  <a:pos x="1357" y="899"/>
                </a:cxn>
                <a:cxn ang="0">
                  <a:pos x="1088" y="989"/>
                </a:cxn>
                <a:cxn ang="0">
                  <a:pos x="765" y="1073"/>
                </a:cxn>
                <a:cxn ang="0">
                  <a:pos x="407" y="1157"/>
                </a:cxn>
                <a:cxn ang="0">
                  <a:pos x="0" y="1241"/>
                </a:cxn>
                <a:cxn ang="0">
                  <a:pos x="215" y="1223"/>
                </a:cxn>
                <a:cxn ang="0">
                  <a:pos x="610" y="1139"/>
                </a:cxn>
                <a:cxn ang="0">
                  <a:pos x="957" y="1049"/>
                </a:cxn>
                <a:cxn ang="0">
                  <a:pos x="1262" y="959"/>
                </a:cxn>
                <a:cxn ang="0">
                  <a:pos x="1513" y="863"/>
                </a:cxn>
                <a:cxn ang="0">
                  <a:pos x="1716" y="767"/>
                </a:cxn>
                <a:cxn ang="0">
                  <a:pos x="1860" y="677"/>
                </a:cxn>
                <a:cxn ang="0">
                  <a:pos x="1937" y="581"/>
                </a:cxn>
                <a:cxn ang="0">
                  <a:pos x="1955" y="533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7" name="Freeform 9">
              <a:extLst>
                <a:ext uri="{FF2B5EF4-FFF2-40B4-BE49-F238E27FC236}">
                  <a16:creationId xmlns:a16="http://schemas.microsoft.com/office/drawing/2014/main" id="{34F7BB3A-71D9-D74A-8DF9-2A423F97FC5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/>
              <a:ahLst/>
              <a:cxnLst>
                <a:cxn ang="0">
                  <a:pos x="4694" y="797"/>
                </a:cxn>
                <a:cxn ang="0">
                  <a:pos x="4664" y="665"/>
                </a:cxn>
                <a:cxn ang="0">
                  <a:pos x="4586" y="540"/>
                </a:cxn>
                <a:cxn ang="0">
                  <a:pos x="4466" y="426"/>
                </a:cxn>
                <a:cxn ang="0">
                  <a:pos x="4299" y="312"/>
                </a:cxn>
                <a:cxn ang="0">
                  <a:pos x="4084" y="216"/>
                </a:cxn>
                <a:cxn ang="0">
                  <a:pos x="3833" y="120"/>
                </a:cxn>
                <a:cxn ang="0">
                  <a:pos x="3540" y="36"/>
                </a:cxn>
                <a:cxn ang="0">
                  <a:pos x="3205" y="0"/>
                </a:cxn>
                <a:cxn ang="0">
                  <a:pos x="3540" y="78"/>
                </a:cxn>
                <a:cxn ang="0">
                  <a:pos x="3833" y="162"/>
                </a:cxn>
                <a:cxn ang="0">
                  <a:pos x="4084" y="258"/>
                </a:cxn>
                <a:cxn ang="0">
                  <a:pos x="4287" y="366"/>
                </a:cxn>
                <a:cxn ang="0">
                  <a:pos x="4443" y="480"/>
                </a:cxn>
                <a:cxn ang="0">
                  <a:pos x="4550" y="605"/>
                </a:cxn>
                <a:cxn ang="0">
                  <a:pos x="4610" y="737"/>
                </a:cxn>
                <a:cxn ang="0">
                  <a:pos x="4610" y="875"/>
                </a:cxn>
                <a:cxn ang="0">
                  <a:pos x="4568" y="1001"/>
                </a:cxn>
                <a:cxn ang="0">
                  <a:pos x="4490" y="1127"/>
                </a:cxn>
                <a:cxn ang="0">
                  <a:pos x="4371" y="1259"/>
                </a:cxn>
                <a:cxn ang="0">
                  <a:pos x="4215" y="1385"/>
                </a:cxn>
                <a:cxn ang="0">
                  <a:pos x="4024" y="1517"/>
                </a:cxn>
                <a:cxn ang="0">
                  <a:pos x="3803" y="1648"/>
                </a:cxn>
                <a:cxn ang="0">
                  <a:pos x="3546" y="1774"/>
                </a:cxn>
                <a:cxn ang="0">
                  <a:pos x="3259" y="1906"/>
                </a:cxn>
                <a:cxn ang="0">
                  <a:pos x="2942" y="2032"/>
                </a:cxn>
                <a:cxn ang="0">
                  <a:pos x="2595" y="2164"/>
                </a:cxn>
                <a:cxn ang="0">
                  <a:pos x="2224" y="2284"/>
                </a:cxn>
                <a:cxn ang="0">
                  <a:pos x="1824" y="2410"/>
                </a:cxn>
                <a:cxn ang="0">
                  <a:pos x="1399" y="2530"/>
                </a:cxn>
                <a:cxn ang="0">
                  <a:pos x="484" y="2757"/>
                </a:cxn>
                <a:cxn ang="0">
                  <a:pos x="0" y="2901"/>
                </a:cxn>
                <a:cxn ang="0">
                  <a:pos x="969" y="2674"/>
                </a:cxn>
                <a:cxn ang="0">
                  <a:pos x="1638" y="2494"/>
                </a:cxn>
                <a:cxn ang="0">
                  <a:pos x="2057" y="2374"/>
                </a:cxn>
                <a:cxn ang="0">
                  <a:pos x="2451" y="2248"/>
                </a:cxn>
                <a:cxn ang="0">
                  <a:pos x="2816" y="2116"/>
                </a:cxn>
                <a:cxn ang="0">
                  <a:pos x="3151" y="1984"/>
                </a:cxn>
                <a:cxn ang="0">
                  <a:pos x="3462" y="1858"/>
                </a:cxn>
                <a:cxn ang="0">
                  <a:pos x="3737" y="1720"/>
                </a:cxn>
                <a:cxn ang="0">
                  <a:pos x="3982" y="1589"/>
                </a:cxn>
                <a:cxn ang="0">
                  <a:pos x="4191" y="1457"/>
                </a:cxn>
                <a:cxn ang="0">
                  <a:pos x="4371" y="1325"/>
                </a:cxn>
                <a:cxn ang="0">
                  <a:pos x="4508" y="1193"/>
                </a:cxn>
                <a:cxn ang="0">
                  <a:pos x="4610" y="1061"/>
                </a:cxn>
                <a:cxn ang="0">
                  <a:pos x="4670" y="935"/>
                </a:cxn>
                <a:cxn ang="0">
                  <a:pos x="4688" y="869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8" name="Freeform 10">
              <a:extLst>
                <a:ext uri="{FF2B5EF4-FFF2-40B4-BE49-F238E27FC236}">
                  <a16:creationId xmlns:a16="http://schemas.microsoft.com/office/drawing/2014/main" id="{78062610-2193-3340-B75E-9D4D8F673B8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/>
              <a:ahLst/>
              <a:cxnLst>
                <a:cxn ang="0">
                  <a:pos x="3761" y="719"/>
                </a:cxn>
                <a:cxn ang="0">
                  <a:pos x="3731" y="599"/>
                </a:cxn>
                <a:cxn ang="0">
                  <a:pos x="3653" y="486"/>
                </a:cxn>
                <a:cxn ang="0">
                  <a:pos x="3522" y="378"/>
                </a:cxn>
                <a:cxn ang="0">
                  <a:pos x="3348" y="282"/>
                </a:cxn>
                <a:cxn ang="0">
                  <a:pos x="3127" y="192"/>
                </a:cxn>
                <a:cxn ang="0">
                  <a:pos x="2864" y="108"/>
                </a:cxn>
                <a:cxn ang="0">
                  <a:pos x="2559" y="36"/>
                </a:cxn>
                <a:cxn ang="0">
                  <a:pos x="2230" y="0"/>
                </a:cxn>
                <a:cxn ang="0">
                  <a:pos x="2577" y="72"/>
                </a:cxn>
                <a:cxn ang="0">
                  <a:pos x="2876" y="150"/>
                </a:cxn>
                <a:cxn ang="0">
                  <a:pos x="3139" y="234"/>
                </a:cxn>
                <a:cxn ang="0">
                  <a:pos x="3348" y="330"/>
                </a:cxn>
                <a:cxn ang="0">
                  <a:pos x="3516" y="432"/>
                </a:cxn>
                <a:cxn ang="0">
                  <a:pos x="3623" y="545"/>
                </a:cxn>
                <a:cxn ang="0">
                  <a:pos x="3683" y="665"/>
                </a:cxn>
                <a:cxn ang="0">
                  <a:pos x="3689" y="791"/>
                </a:cxn>
                <a:cxn ang="0">
                  <a:pos x="3653" y="887"/>
                </a:cxn>
                <a:cxn ang="0">
                  <a:pos x="3593" y="989"/>
                </a:cxn>
                <a:cxn ang="0">
                  <a:pos x="3498" y="1091"/>
                </a:cxn>
                <a:cxn ang="0">
                  <a:pos x="3372" y="1187"/>
                </a:cxn>
                <a:cxn ang="0">
                  <a:pos x="3223" y="1289"/>
                </a:cxn>
                <a:cxn ang="0">
                  <a:pos x="3043" y="1391"/>
                </a:cxn>
                <a:cxn ang="0">
                  <a:pos x="2834" y="1493"/>
                </a:cxn>
                <a:cxn ang="0">
                  <a:pos x="2607" y="1589"/>
                </a:cxn>
                <a:cxn ang="0">
                  <a:pos x="2075" y="1786"/>
                </a:cxn>
                <a:cxn ang="0">
                  <a:pos x="1459" y="1972"/>
                </a:cxn>
                <a:cxn ang="0">
                  <a:pos x="765" y="2158"/>
                </a:cxn>
                <a:cxn ang="0">
                  <a:pos x="0" y="2326"/>
                </a:cxn>
                <a:cxn ang="0">
                  <a:pos x="401" y="2272"/>
                </a:cxn>
                <a:cxn ang="0">
                  <a:pos x="1142" y="2092"/>
                </a:cxn>
                <a:cxn ang="0">
                  <a:pos x="1812" y="1900"/>
                </a:cxn>
                <a:cxn ang="0">
                  <a:pos x="2392" y="1702"/>
                </a:cxn>
                <a:cxn ang="0">
                  <a:pos x="2649" y="1607"/>
                </a:cxn>
                <a:cxn ang="0">
                  <a:pos x="2882" y="1505"/>
                </a:cxn>
                <a:cxn ang="0">
                  <a:pos x="3091" y="1403"/>
                </a:cxn>
                <a:cxn ang="0">
                  <a:pos x="3277" y="1301"/>
                </a:cxn>
                <a:cxn ang="0">
                  <a:pos x="3432" y="1193"/>
                </a:cxn>
                <a:cxn ang="0">
                  <a:pos x="3558" y="1091"/>
                </a:cxn>
                <a:cxn ang="0">
                  <a:pos x="3653" y="989"/>
                </a:cxn>
                <a:cxn ang="0">
                  <a:pos x="3719" y="887"/>
                </a:cxn>
                <a:cxn ang="0">
                  <a:pos x="3755" y="785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9" name="Freeform 11">
              <a:extLst>
                <a:ext uri="{FF2B5EF4-FFF2-40B4-BE49-F238E27FC236}">
                  <a16:creationId xmlns:a16="http://schemas.microsoft.com/office/drawing/2014/main" id="{EEEEC6B0-579B-3A4C-BCEE-2785B14F2AB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/>
              <a:ahLst/>
              <a:cxnLst>
                <a:cxn ang="0">
                  <a:pos x="2924" y="647"/>
                </a:cxn>
                <a:cxn ang="0">
                  <a:pos x="2876" y="528"/>
                </a:cxn>
                <a:cxn ang="0">
                  <a:pos x="2750" y="414"/>
                </a:cxn>
                <a:cxn ang="0">
                  <a:pos x="2559" y="318"/>
                </a:cxn>
                <a:cxn ang="0">
                  <a:pos x="2302" y="228"/>
                </a:cxn>
                <a:cxn ang="0">
                  <a:pos x="1985" y="150"/>
                </a:cxn>
                <a:cxn ang="0">
                  <a:pos x="1608" y="78"/>
                </a:cxn>
                <a:cxn ang="0">
                  <a:pos x="1178" y="24"/>
                </a:cxn>
                <a:cxn ang="0">
                  <a:pos x="694" y="0"/>
                </a:cxn>
                <a:cxn ang="0">
                  <a:pos x="1190" y="48"/>
                </a:cxn>
                <a:cxn ang="0">
                  <a:pos x="1626" y="108"/>
                </a:cxn>
                <a:cxn ang="0">
                  <a:pos x="2009" y="180"/>
                </a:cxn>
                <a:cxn ang="0">
                  <a:pos x="2326" y="264"/>
                </a:cxn>
                <a:cxn ang="0">
                  <a:pos x="2571" y="360"/>
                </a:cxn>
                <a:cxn ang="0">
                  <a:pos x="2750" y="468"/>
                </a:cxn>
                <a:cxn ang="0">
                  <a:pos x="2846" y="587"/>
                </a:cxn>
                <a:cxn ang="0">
                  <a:pos x="2864" y="713"/>
                </a:cxn>
                <a:cxn ang="0">
                  <a:pos x="2840" y="785"/>
                </a:cxn>
                <a:cxn ang="0">
                  <a:pos x="2792" y="857"/>
                </a:cxn>
                <a:cxn ang="0">
                  <a:pos x="2625" y="1001"/>
                </a:cxn>
                <a:cxn ang="0">
                  <a:pos x="2368" y="1145"/>
                </a:cxn>
                <a:cxn ang="0">
                  <a:pos x="2033" y="1289"/>
                </a:cxn>
                <a:cxn ang="0">
                  <a:pos x="1626" y="1433"/>
                </a:cxn>
                <a:cxn ang="0">
                  <a:pos x="1142" y="1571"/>
                </a:cxn>
                <a:cxn ang="0">
                  <a:pos x="604" y="1702"/>
                </a:cxn>
                <a:cxn ang="0">
                  <a:pos x="0" y="1828"/>
                </a:cxn>
                <a:cxn ang="0">
                  <a:pos x="311" y="1780"/>
                </a:cxn>
                <a:cxn ang="0">
                  <a:pos x="897" y="1648"/>
                </a:cxn>
                <a:cxn ang="0">
                  <a:pos x="1417" y="1511"/>
                </a:cxn>
                <a:cxn ang="0">
                  <a:pos x="1871" y="1367"/>
                </a:cxn>
                <a:cxn ang="0">
                  <a:pos x="2254" y="1223"/>
                </a:cxn>
                <a:cxn ang="0">
                  <a:pos x="2559" y="1079"/>
                </a:cxn>
                <a:cxn ang="0">
                  <a:pos x="2774" y="929"/>
                </a:cxn>
                <a:cxn ang="0">
                  <a:pos x="2876" y="815"/>
                </a:cxn>
                <a:cxn ang="0">
                  <a:pos x="2912" y="743"/>
                </a:cxn>
                <a:cxn ang="0">
                  <a:pos x="2924" y="707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500" name="Freeform 12">
              <a:extLst>
                <a:ext uri="{FF2B5EF4-FFF2-40B4-BE49-F238E27FC236}">
                  <a16:creationId xmlns:a16="http://schemas.microsoft.com/office/drawing/2014/main" id="{C4FEE575-BCFF-1E48-BFC3-BBAF4C7824D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/>
              <a:ahLst/>
              <a:cxnLst>
                <a:cxn ang="0">
                  <a:pos x="1399" y="204"/>
                </a:cxn>
                <a:cxn ang="0">
                  <a:pos x="0" y="18"/>
                </a:cxn>
                <a:cxn ang="0">
                  <a:pos x="77" y="0"/>
                </a:cxn>
                <a:cxn ang="0">
                  <a:pos x="1488" y="186"/>
                </a:cxn>
                <a:cxn ang="0">
                  <a:pos x="1399" y="204"/>
                </a:cxn>
                <a:cxn ang="0">
                  <a:pos x="1399" y="204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501" name="Rectangle 13">
              <a:extLst>
                <a:ext uri="{FF2B5EF4-FFF2-40B4-BE49-F238E27FC236}">
                  <a16:creationId xmlns:a16="http://schemas.microsoft.com/office/drawing/2014/main" id="{BD9A1969-06F9-EF4E-AAFF-2C9565EE270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502" name="Rectangle 14">
              <a:extLst>
                <a:ext uri="{FF2B5EF4-FFF2-40B4-BE49-F238E27FC236}">
                  <a16:creationId xmlns:a16="http://schemas.microsoft.com/office/drawing/2014/main" id="{F239266D-954C-3946-A3F5-EA43D7860B3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grpSp>
          <p:nvGrpSpPr>
            <p:cNvPr id="7188" name="Group 15">
              <a:extLst>
                <a:ext uri="{FF2B5EF4-FFF2-40B4-BE49-F238E27FC236}">
                  <a16:creationId xmlns:a16="http://schemas.microsoft.com/office/drawing/2014/main" id="{4F0628D3-13CB-1D48-A9F5-67A61CB1F88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447504" name="Freeform 16">
                <a:extLst>
                  <a:ext uri="{FF2B5EF4-FFF2-40B4-BE49-F238E27FC236}">
                    <a16:creationId xmlns:a16="http://schemas.microsoft.com/office/drawing/2014/main" id="{46A8FCE4-2B30-3449-A81B-22E1BCC5751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/>
                <a:ahLst/>
                <a:cxnLst>
                  <a:cxn ang="0">
                    <a:pos x="47" y="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47" y="6"/>
                  </a:cxn>
                  <a:cxn ang="0">
                    <a:pos x="47" y="6"/>
                  </a:cxn>
                  <a:cxn ang="0">
                    <a:pos x="47" y="6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47" y="6"/>
                    </a:lnTo>
                    <a:lnTo>
                      <a:pt x="47" y="6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05" name="Freeform 17">
                <a:extLst>
                  <a:ext uri="{FF2B5EF4-FFF2-40B4-BE49-F238E27FC236}">
                    <a16:creationId xmlns:a16="http://schemas.microsoft.com/office/drawing/2014/main" id="{A0C617AC-9DCF-2E41-857A-4CD66F22DED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6" y="24"/>
                  </a:cxn>
                  <a:cxn ang="0">
                    <a:pos x="12" y="18"/>
                  </a:cxn>
                  <a:cxn ang="0">
                    <a:pos x="48" y="6"/>
                  </a:cxn>
                  <a:cxn ang="0">
                    <a:pos x="101" y="0"/>
                  </a:cxn>
                  <a:cxn ang="0">
                    <a:pos x="137" y="6"/>
                  </a:cxn>
                  <a:cxn ang="0">
                    <a:pos x="173" y="18"/>
                  </a:cxn>
                  <a:cxn ang="0">
                    <a:pos x="239" y="54"/>
                  </a:cxn>
                  <a:cxn ang="0">
                    <a:pos x="287" y="90"/>
                  </a:cxn>
                  <a:cxn ang="0">
                    <a:pos x="317" y="114"/>
                  </a:cxn>
                  <a:cxn ang="0">
                    <a:pos x="323" y="126"/>
                  </a:cxn>
                  <a:cxn ang="0">
                    <a:pos x="323" y="126"/>
                  </a:cxn>
                  <a:cxn ang="0">
                    <a:pos x="221" y="162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06" name="Freeform 18">
                <a:extLst>
                  <a:ext uri="{FF2B5EF4-FFF2-40B4-BE49-F238E27FC236}">
                    <a16:creationId xmlns:a16="http://schemas.microsoft.com/office/drawing/2014/main" id="{590629A3-74D0-4C4B-8E22-CC63DD4CBCED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/>
                <a:ahLst/>
                <a:cxnLst>
                  <a:cxn ang="0">
                    <a:pos x="1166" y="641"/>
                  </a:cxn>
                  <a:cxn ang="0">
                    <a:pos x="1166" y="473"/>
                  </a:cxn>
                  <a:cxn ang="0">
                    <a:pos x="1136" y="384"/>
                  </a:cxn>
                  <a:cxn ang="0">
                    <a:pos x="1112" y="288"/>
                  </a:cxn>
                  <a:cxn ang="0">
                    <a:pos x="1053" y="174"/>
                  </a:cxn>
                  <a:cxn ang="0">
                    <a:pos x="981" y="96"/>
                  </a:cxn>
                  <a:cxn ang="0">
                    <a:pos x="963" y="72"/>
                  </a:cxn>
                  <a:cxn ang="0">
                    <a:pos x="891" y="18"/>
                  </a:cxn>
                  <a:cxn ang="0">
                    <a:pos x="819" y="6"/>
                  </a:cxn>
                  <a:cxn ang="0">
                    <a:pos x="712" y="24"/>
                  </a:cxn>
                  <a:cxn ang="0">
                    <a:pos x="664" y="42"/>
                  </a:cxn>
                  <a:cxn ang="0">
                    <a:pos x="568" y="120"/>
                  </a:cxn>
                  <a:cxn ang="0">
                    <a:pos x="532" y="228"/>
                  </a:cxn>
                  <a:cxn ang="0">
                    <a:pos x="509" y="348"/>
                  </a:cxn>
                  <a:cxn ang="0">
                    <a:pos x="431" y="479"/>
                  </a:cxn>
                  <a:cxn ang="0">
                    <a:pos x="413" y="539"/>
                  </a:cxn>
                  <a:cxn ang="0">
                    <a:pos x="353" y="599"/>
                  </a:cxn>
                  <a:cxn ang="0">
                    <a:pos x="305" y="629"/>
                  </a:cxn>
                  <a:cxn ang="0">
                    <a:pos x="293" y="635"/>
                  </a:cxn>
                  <a:cxn ang="0">
                    <a:pos x="257" y="677"/>
                  </a:cxn>
                  <a:cxn ang="0">
                    <a:pos x="150" y="797"/>
                  </a:cxn>
                  <a:cxn ang="0">
                    <a:pos x="54" y="839"/>
                  </a:cxn>
                  <a:cxn ang="0">
                    <a:pos x="156" y="905"/>
                  </a:cxn>
                  <a:cxn ang="0">
                    <a:pos x="240" y="869"/>
                  </a:cxn>
                  <a:cxn ang="0">
                    <a:pos x="640" y="827"/>
                  </a:cxn>
                  <a:cxn ang="0">
                    <a:pos x="700" y="725"/>
                  </a:cxn>
                  <a:cxn ang="0">
                    <a:pos x="694" y="611"/>
                  </a:cxn>
                  <a:cxn ang="0">
                    <a:pos x="778" y="551"/>
                  </a:cxn>
                  <a:cxn ang="0">
                    <a:pos x="879" y="449"/>
                  </a:cxn>
                  <a:cxn ang="0">
                    <a:pos x="909" y="414"/>
                  </a:cxn>
                  <a:cxn ang="0">
                    <a:pos x="975" y="318"/>
                  </a:cxn>
                  <a:cxn ang="0">
                    <a:pos x="1023" y="336"/>
                  </a:cxn>
                  <a:cxn ang="0">
                    <a:pos x="1118" y="617"/>
                  </a:cxn>
                  <a:cxn ang="0">
                    <a:pos x="1112" y="689"/>
                  </a:cxn>
                  <a:cxn ang="0">
                    <a:pos x="1148" y="749"/>
                  </a:cxn>
                  <a:cxn ang="0">
                    <a:pos x="1202" y="713"/>
                  </a:cxn>
                  <a:cxn ang="0">
                    <a:pos x="1238" y="749"/>
                  </a:cxn>
                  <a:cxn ang="0">
                    <a:pos x="1250" y="743"/>
                  </a:cxn>
                  <a:cxn ang="0">
                    <a:pos x="694" y="264"/>
                  </a:cxn>
                  <a:cxn ang="0">
                    <a:pos x="784" y="372"/>
                  </a:cxn>
                  <a:cxn ang="0">
                    <a:pos x="766" y="443"/>
                  </a:cxn>
                  <a:cxn ang="0">
                    <a:pos x="706" y="515"/>
                  </a:cxn>
                  <a:cxn ang="0">
                    <a:pos x="658" y="569"/>
                  </a:cxn>
                  <a:cxn ang="0">
                    <a:pos x="616" y="593"/>
                  </a:cxn>
                  <a:cxn ang="0">
                    <a:pos x="574" y="617"/>
                  </a:cxn>
                  <a:cxn ang="0">
                    <a:pos x="562" y="707"/>
                  </a:cxn>
                  <a:cxn ang="0">
                    <a:pos x="353" y="755"/>
                  </a:cxn>
                  <a:cxn ang="0">
                    <a:pos x="389" y="641"/>
                  </a:cxn>
                  <a:cxn ang="0">
                    <a:pos x="425" y="647"/>
                  </a:cxn>
                  <a:cxn ang="0">
                    <a:pos x="443" y="617"/>
                  </a:cxn>
                  <a:cxn ang="0">
                    <a:pos x="568" y="515"/>
                  </a:cxn>
                  <a:cxn ang="0">
                    <a:pos x="616" y="473"/>
                  </a:cxn>
                  <a:cxn ang="0">
                    <a:pos x="640" y="396"/>
                  </a:cxn>
                  <a:cxn ang="0">
                    <a:pos x="640" y="378"/>
                  </a:cxn>
                  <a:cxn ang="0">
                    <a:pos x="664" y="270"/>
                  </a:cxn>
                  <a:cxn ang="0">
                    <a:pos x="682" y="192"/>
                  </a:cxn>
                  <a:cxn ang="0">
                    <a:pos x="694" y="264"/>
                  </a:cxn>
                  <a:cxn ang="0">
                    <a:pos x="532" y="455"/>
                  </a:cxn>
                  <a:cxn ang="0">
                    <a:pos x="634" y="803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07" name="Freeform 19">
                <a:extLst>
                  <a:ext uri="{FF2B5EF4-FFF2-40B4-BE49-F238E27FC236}">
                    <a16:creationId xmlns:a16="http://schemas.microsoft.com/office/drawing/2014/main" id="{F3E46B99-1463-9A4E-BE27-EB70A11FB9B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/>
                <a:ahLst/>
                <a:cxnLst>
                  <a:cxn ang="0">
                    <a:pos x="12" y="72"/>
                  </a:cxn>
                  <a:cxn ang="0">
                    <a:pos x="18" y="60"/>
                  </a:cxn>
                  <a:cxn ang="0">
                    <a:pos x="24" y="54"/>
                  </a:cxn>
                  <a:cxn ang="0">
                    <a:pos x="47" y="0"/>
                  </a:cxn>
                  <a:cxn ang="0">
                    <a:pos x="0" y="78"/>
                  </a:cxn>
                  <a:cxn ang="0">
                    <a:pos x="12" y="72"/>
                  </a:cxn>
                  <a:cxn ang="0">
                    <a:pos x="12" y="72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08" name="Freeform 20">
                <a:extLst>
                  <a:ext uri="{FF2B5EF4-FFF2-40B4-BE49-F238E27FC236}">
                    <a16:creationId xmlns:a16="http://schemas.microsoft.com/office/drawing/2014/main" id="{898D8087-6DDA-BA40-92E1-71490C64BF1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/>
                <a:ahLst/>
                <a:cxnLst>
                  <a:cxn ang="0">
                    <a:pos x="29" y="96"/>
                  </a:cxn>
                  <a:cxn ang="0">
                    <a:pos x="41" y="126"/>
                  </a:cxn>
                  <a:cxn ang="0">
                    <a:pos x="29" y="161"/>
                  </a:cxn>
                  <a:cxn ang="0">
                    <a:pos x="47" y="149"/>
                  </a:cxn>
                  <a:cxn ang="0">
                    <a:pos x="53" y="347"/>
                  </a:cxn>
                  <a:cxn ang="0">
                    <a:pos x="65" y="371"/>
                  </a:cxn>
                  <a:cxn ang="0">
                    <a:pos x="65" y="377"/>
                  </a:cxn>
                  <a:cxn ang="0">
                    <a:pos x="65" y="389"/>
                  </a:cxn>
                  <a:cxn ang="0">
                    <a:pos x="77" y="395"/>
                  </a:cxn>
                  <a:cxn ang="0">
                    <a:pos x="101" y="407"/>
                  </a:cxn>
                  <a:cxn ang="0">
                    <a:pos x="125" y="413"/>
                  </a:cxn>
                  <a:cxn ang="0">
                    <a:pos x="149" y="419"/>
                  </a:cxn>
                  <a:cxn ang="0">
                    <a:pos x="125" y="395"/>
                  </a:cxn>
                  <a:cxn ang="0">
                    <a:pos x="77" y="365"/>
                  </a:cxn>
                  <a:cxn ang="0">
                    <a:pos x="77" y="365"/>
                  </a:cxn>
                  <a:cxn ang="0">
                    <a:pos x="77" y="353"/>
                  </a:cxn>
                  <a:cxn ang="0">
                    <a:pos x="83" y="329"/>
                  </a:cxn>
                  <a:cxn ang="0">
                    <a:pos x="83" y="293"/>
                  </a:cxn>
                  <a:cxn ang="0">
                    <a:pos x="83" y="257"/>
                  </a:cxn>
                  <a:cxn ang="0">
                    <a:pos x="83" y="221"/>
                  </a:cxn>
                  <a:cxn ang="0">
                    <a:pos x="77" y="185"/>
                  </a:cxn>
                  <a:cxn ang="0">
                    <a:pos x="65" y="155"/>
                  </a:cxn>
                  <a:cxn ang="0">
                    <a:pos x="59" y="143"/>
                  </a:cxn>
                  <a:cxn ang="0">
                    <a:pos x="53" y="137"/>
                  </a:cxn>
                  <a:cxn ang="0">
                    <a:pos x="53" y="120"/>
                  </a:cxn>
                  <a:cxn ang="0">
                    <a:pos x="53" y="108"/>
                  </a:cxn>
                  <a:cxn ang="0">
                    <a:pos x="47" y="90"/>
                  </a:cxn>
                  <a:cxn ang="0">
                    <a:pos x="35" y="54"/>
                  </a:cxn>
                  <a:cxn ang="0">
                    <a:pos x="23" y="18"/>
                  </a:cxn>
                  <a:cxn ang="0">
                    <a:pos x="17" y="6"/>
                  </a:cxn>
                  <a:cxn ang="0">
                    <a:pos x="17" y="0"/>
                  </a:cxn>
                  <a:cxn ang="0">
                    <a:pos x="0" y="6"/>
                  </a:cxn>
                  <a:cxn ang="0">
                    <a:pos x="6" y="114"/>
                  </a:cxn>
                  <a:cxn ang="0">
                    <a:pos x="29" y="96"/>
                  </a:cxn>
                  <a:cxn ang="0">
                    <a:pos x="29" y="96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09" name="Freeform 21">
                <a:extLst>
                  <a:ext uri="{FF2B5EF4-FFF2-40B4-BE49-F238E27FC236}">
                    <a16:creationId xmlns:a16="http://schemas.microsoft.com/office/drawing/2014/main" id="{50EA2398-0DC3-AE43-9676-8D380CE3B2D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/>
                <a:ahLst/>
                <a:cxnLst>
                  <a:cxn ang="0">
                    <a:pos x="102" y="18"/>
                  </a:cxn>
                  <a:cxn ang="0">
                    <a:pos x="96" y="12"/>
                  </a:cxn>
                  <a:cxn ang="0">
                    <a:pos x="90" y="0"/>
                  </a:cxn>
                  <a:cxn ang="0">
                    <a:pos x="78" y="0"/>
                  </a:cxn>
                  <a:cxn ang="0">
                    <a:pos x="66" y="0"/>
                  </a:cxn>
                  <a:cxn ang="0">
                    <a:pos x="60" y="0"/>
                  </a:cxn>
                  <a:cxn ang="0">
                    <a:pos x="48" y="6"/>
                  </a:cxn>
                  <a:cxn ang="0">
                    <a:pos x="36" y="12"/>
                  </a:cxn>
                  <a:cxn ang="0">
                    <a:pos x="30" y="12"/>
                  </a:cxn>
                  <a:cxn ang="0">
                    <a:pos x="24" y="24"/>
                  </a:cxn>
                  <a:cxn ang="0">
                    <a:pos x="18" y="42"/>
                  </a:cxn>
                  <a:cxn ang="0">
                    <a:pos x="6" y="66"/>
                  </a:cxn>
                  <a:cxn ang="0">
                    <a:pos x="0" y="72"/>
                  </a:cxn>
                  <a:cxn ang="0">
                    <a:pos x="42" y="30"/>
                  </a:cxn>
                  <a:cxn ang="0">
                    <a:pos x="30" y="66"/>
                  </a:cxn>
                  <a:cxn ang="0">
                    <a:pos x="96" y="36"/>
                  </a:cxn>
                  <a:cxn ang="0">
                    <a:pos x="120" y="78"/>
                  </a:cxn>
                  <a:cxn ang="0">
                    <a:pos x="120" y="54"/>
                  </a:cxn>
                  <a:cxn ang="0">
                    <a:pos x="167" y="138"/>
                  </a:cxn>
                  <a:cxn ang="0">
                    <a:pos x="167" y="120"/>
                  </a:cxn>
                  <a:cxn ang="0">
                    <a:pos x="161" y="102"/>
                  </a:cxn>
                  <a:cxn ang="0">
                    <a:pos x="138" y="60"/>
                  </a:cxn>
                  <a:cxn ang="0">
                    <a:pos x="114" y="30"/>
                  </a:cxn>
                  <a:cxn ang="0">
                    <a:pos x="108" y="24"/>
                  </a:cxn>
                  <a:cxn ang="0">
                    <a:pos x="102" y="18"/>
                  </a:cxn>
                  <a:cxn ang="0">
                    <a:pos x="102" y="18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0" name="Freeform 22">
                <a:extLst>
                  <a:ext uri="{FF2B5EF4-FFF2-40B4-BE49-F238E27FC236}">
                    <a16:creationId xmlns:a16="http://schemas.microsoft.com/office/drawing/2014/main" id="{439E5232-BC7E-934C-BA3C-278521C4FAB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0"/>
                  </a:cxn>
                  <a:cxn ang="0">
                    <a:pos x="24" y="6"/>
                  </a:cxn>
                  <a:cxn ang="0">
                    <a:pos x="48" y="18"/>
                  </a:cxn>
                  <a:cxn ang="0">
                    <a:pos x="71" y="36"/>
                  </a:cxn>
                  <a:cxn ang="0">
                    <a:pos x="83" y="48"/>
                  </a:cxn>
                  <a:cxn ang="0">
                    <a:pos x="95" y="66"/>
                  </a:cxn>
                  <a:cxn ang="0">
                    <a:pos x="107" y="90"/>
                  </a:cxn>
                  <a:cxn ang="0">
                    <a:pos x="113" y="114"/>
                  </a:cxn>
                  <a:cxn ang="0">
                    <a:pos x="83" y="66"/>
                  </a:cxn>
                  <a:cxn ang="0">
                    <a:pos x="60" y="78"/>
                  </a:cxn>
                  <a:cxn ang="0">
                    <a:pos x="71" y="54"/>
                  </a:cxn>
                  <a:cxn ang="0">
                    <a:pos x="12" y="78"/>
                  </a:cxn>
                  <a:cxn ang="0">
                    <a:pos x="60" y="48"/>
                  </a:cxn>
                  <a:cxn ang="0">
                    <a:pos x="60" y="42"/>
                  </a:cxn>
                  <a:cxn ang="0">
                    <a:pos x="54" y="30"/>
                  </a:cxn>
                  <a:cxn ang="0">
                    <a:pos x="36" y="18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1" name="Freeform 23">
                <a:extLst>
                  <a:ext uri="{FF2B5EF4-FFF2-40B4-BE49-F238E27FC236}">
                    <a16:creationId xmlns:a16="http://schemas.microsoft.com/office/drawing/2014/main" id="{8C8E8F2F-4A8C-5D4E-960A-31DFF0D2A6F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42" y="18"/>
                  </a:cxn>
                  <a:cxn ang="0">
                    <a:pos x="36" y="6"/>
                  </a:cxn>
                  <a:cxn ang="0">
                    <a:pos x="24" y="30"/>
                  </a:cxn>
                  <a:cxn ang="0">
                    <a:pos x="18" y="36"/>
                  </a:cxn>
                  <a:cxn ang="0">
                    <a:pos x="6" y="48"/>
                  </a:cxn>
                  <a:cxn ang="0">
                    <a:pos x="0" y="60"/>
                  </a:cxn>
                  <a:cxn ang="0">
                    <a:pos x="12" y="54"/>
                  </a:cxn>
                  <a:cxn ang="0">
                    <a:pos x="30" y="36"/>
                  </a:cxn>
                  <a:cxn ang="0">
                    <a:pos x="54" y="18"/>
                  </a:cxn>
                  <a:cxn ang="0">
                    <a:pos x="66" y="6"/>
                  </a:cxn>
                  <a:cxn ang="0">
                    <a:pos x="54" y="0"/>
                  </a:cxn>
                  <a:cxn ang="0">
                    <a:pos x="54" y="0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2" name="Freeform 24">
                <a:extLst>
                  <a:ext uri="{FF2B5EF4-FFF2-40B4-BE49-F238E27FC236}">
                    <a16:creationId xmlns:a16="http://schemas.microsoft.com/office/drawing/2014/main" id="{A06CE9C1-A64C-5A40-9C8C-51897D4A936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/>
                <a:ahLst/>
                <a:cxnLst>
                  <a:cxn ang="0">
                    <a:pos x="131" y="53"/>
                  </a:cxn>
                  <a:cxn ang="0">
                    <a:pos x="137" y="53"/>
                  </a:cxn>
                  <a:cxn ang="0">
                    <a:pos x="143" y="41"/>
                  </a:cxn>
                  <a:cxn ang="0">
                    <a:pos x="155" y="35"/>
                  </a:cxn>
                  <a:cxn ang="0">
                    <a:pos x="161" y="24"/>
                  </a:cxn>
                  <a:cxn ang="0">
                    <a:pos x="161" y="12"/>
                  </a:cxn>
                  <a:cxn ang="0">
                    <a:pos x="161" y="0"/>
                  </a:cxn>
                  <a:cxn ang="0">
                    <a:pos x="149" y="24"/>
                  </a:cxn>
                  <a:cxn ang="0">
                    <a:pos x="143" y="35"/>
                  </a:cxn>
                  <a:cxn ang="0">
                    <a:pos x="131" y="35"/>
                  </a:cxn>
                  <a:cxn ang="0">
                    <a:pos x="119" y="41"/>
                  </a:cxn>
                  <a:cxn ang="0">
                    <a:pos x="125" y="53"/>
                  </a:cxn>
                  <a:cxn ang="0">
                    <a:pos x="95" y="95"/>
                  </a:cxn>
                  <a:cxn ang="0">
                    <a:pos x="0" y="137"/>
                  </a:cxn>
                  <a:cxn ang="0">
                    <a:pos x="60" y="119"/>
                  </a:cxn>
                  <a:cxn ang="0">
                    <a:pos x="54" y="125"/>
                  </a:cxn>
                  <a:cxn ang="0">
                    <a:pos x="48" y="131"/>
                  </a:cxn>
                  <a:cxn ang="0">
                    <a:pos x="24" y="155"/>
                  </a:cxn>
                  <a:cxn ang="0">
                    <a:pos x="12" y="167"/>
                  </a:cxn>
                  <a:cxn ang="0">
                    <a:pos x="0" y="173"/>
                  </a:cxn>
                  <a:cxn ang="0">
                    <a:pos x="0" y="179"/>
                  </a:cxn>
                  <a:cxn ang="0">
                    <a:pos x="6" y="173"/>
                  </a:cxn>
                  <a:cxn ang="0">
                    <a:pos x="30" y="155"/>
                  </a:cxn>
                  <a:cxn ang="0">
                    <a:pos x="48" y="143"/>
                  </a:cxn>
                  <a:cxn ang="0">
                    <a:pos x="71" y="125"/>
                  </a:cxn>
                  <a:cxn ang="0">
                    <a:pos x="95" y="107"/>
                  </a:cxn>
                  <a:cxn ang="0">
                    <a:pos x="119" y="77"/>
                  </a:cxn>
                  <a:cxn ang="0">
                    <a:pos x="131" y="59"/>
                  </a:cxn>
                  <a:cxn ang="0">
                    <a:pos x="131" y="53"/>
                  </a:cxn>
                  <a:cxn ang="0">
                    <a:pos x="131" y="53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3" name="Freeform 25">
                <a:extLst>
                  <a:ext uri="{FF2B5EF4-FFF2-40B4-BE49-F238E27FC236}">
                    <a16:creationId xmlns:a16="http://schemas.microsoft.com/office/drawing/2014/main" id="{3B09B50A-4EB3-A246-98F1-73BDA39C6C3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/>
                <a:ahLst/>
                <a:cxnLst>
                  <a:cxn ang="0">
                    <a:pos x="24" y="36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66" y="6"/>
                  </a:cxn>
                  <a:cxn ang="0">
                    <a:pos x="72" y="0"/>
                  </a:cxn>
                  <a:cxn ang="0">
                    <a:pos x="42" y="18"/>
                  </a:cxn>
                  <a:cxn ang="0">
                    <a:pos x="30" y="24"/>
                  </a:cxn>
                  <a:cxn ang="0">
                    <a:pos x="24" y="24"/>
                  </a:cxn>
                  <a:cxn ang="0">
                    <a:pos x="18" y="18"/>
                  </a:cxn>
                  <a:cxn ang="0">
                    <a:pos x="12" y="12"/>
                  </a:cxn>
                  <a:cxn ang="0">
                    <a:pos x="0" y="54"/>
                  </a:cxn>
                  <a:cxn ang="0">
                    <a:pos x="12" y="42"/>
                  </a:cxn>
                  <a:cxn ang="0">
                    <a:pos x="24" y="36"/>
                  </a:cxn>
                  <a:cxn ang="0">
                    <a:pos x="24" y="36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4" name="Freeform 26">
                <a:extLst>
                  <a:ext uri="{FF2B5EF4-FFF2-40B4-BE49-F238E27FC236}">
                    <a16:creationId xmlns:a16="http://schemas.microsoft.com/office/drawing/2014/main" id="{5BA9DA01-2B66-9341-AF74-D5BFE08E554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12"/>
                  </a:cxn>
                  <a:cxn ang="0">
                    <a:pos x="0" y="18"/>
                  </a:cxn>
                  <a:cxn ang="0">
                    <a:pos x="6" y="54"/>
                  </a:cxn>
                  <a:cxn ang="0">
                    <a:pos x="12" y="36"/>
                  </a:cxn>
                  <a:cxn ang="0">
                    <a:pos x="12" y="18"/>
                  </a:cxn>
                  <a:cxn ang="0">
                    <a:pos x="12" y="6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5" name="Freeform 27">
                <a:extLst>
                  <a:ext uri="{FF2B5EF4-FFF2-40B4-BE49-F238E27FC236}">
                    <a16:creationId xmlns:a16="http://schemas.microsoft.com/office/drawing/2014/main" id="{688C275D-4944-6F4E-8DB7-70102A31C10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/>
                <a:ahLst/>
                <a:cxnLst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6" y="0"/>
                  </a:cxn>
                  <a:cxn ang="0">
                    <a:pos x="42" y="12"/>
                  </a:cxn>
                  <a:cxn ang="0">
                    <a:pos x="42" y="12"/>
                  </a:cxn>
                  <a:cxn ang="0">
                    <a:pos x="0" y="72"/>
                  </a:cxn>
                  <a:cxn ang="0">
                    <a:pos x="18" y="54"/>
                  </a:cxn>
                  <a:cxn ang="0">
                    <a:pos x="18" y="6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6" name="Freeform 28">
                <a:extLst>
                  <a:ext uri="{FF2B5EF4-FFF2-40B4-BE49-F238E27FC236}">
                    <a16:creationId xmlns:a16="http://schemas.microsoft.com/office/drawing/2014/main" id="{90FD15E7-50FE-4940-AC34-15252F90857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/>
                <a:ahLst/>
                <a:cxnLst>
                  <a:cxn ang="0">
                    <a:pos x="287" y="0"/>
                  </a:cxn>
                  <a:cxn ang="0">
                    <a:pos x="0" y="84"/>
                  </a:cxn>
                  <a:cxn ang="0">
                    <a:pos x="168" y="36"/>
                  </a:cxn>
                  <a:cxn ang="0">
                    <a:pos x="114" y="60"/>
                  </a:cxn>
                  <a:cxn ang="0">
                    <a:pos x="276" y="18"/>
                  </a:cxn>
                  <a:cxn ang="0">
                    <a:pos x="287" y="0"/>
                  </a:cxn>
                  <a:cxn ang="0">
                    <a:pos x="287" y="0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7" name="Freeform 29">
                <a:extLst>
                  <a:ext uri="{FF2B5EF4-FFF2-40B4-BE49-F238E27FC236}">
                    <a16:creationId xmlns:a16="http://schemas.microsoft.com/office/drawing/2014/main" id="{11FD2076-535B-D642-8D58-6326B1A67A8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6" y="6"/>
                  </a:cxn>
                  <a:cxn ang="0">
                    <a:pos x="0" y="84"/>
                  </a:cxn>
                  <a:cxn ang="0">
                    <a:pos x="54" y="24"/>
                  </a:cxn>
                  <a:cxn ang="0">
                    <a:pos x="6" y="108"/>
                  </a:cxn>
                  <a:cxn ang="0">
                    <a:pos x="66" y="6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8" name="Freeform 30">
                <a:extLst>
                  <a:ext uri="{FF2B5EF4-FFF2-40B4-BE49-F238E27FC236}">
                    <a16:creationId xmlns:a16="http://schemas.microsoft.com/office/drawing/2014/main" id="{FD3F15F9-2976-5A45-85B8-8020C8ABCCA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42" y="0"/>
                  </a:cxn>
                  <a:cxn ang="0">
                    <a:pos x="60" y="6"/>
                  </a:cxn>
                  <a:cxn ang="0">
                    <a:pos x="48" y="6"/>
                  </a:cxn>
                  <a:cxn ang="0">
                    <a:pos x="42" y="6"/>
                  </a:cxn>
                  <a:cxn ang="0">
                    <a:pos x="60" y="6"/>
                  </a:cxn>
                  <a:cxn ang="0">
                    <a:pos x="0" y="24"/>
                  </a:cxn>
                  <a:cxn ang="0">
                    <a:pos x="71" y="6"/>
                  </a:cxn>
                  <a:cxn ang="0">
                    <a:pos x="66" y="42"/>
                  </a:cxn>
                  <a:cxn ang="0">
                    <a:pos x="77" y="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9" name="Freeform 31">
                <a:extLst>
                  <a:ext uri="{FF2B5EF4-FFF2-40B4-BE49-F238E27FC236}">
                    <a16:creationId xmlns:a16="http://schemas.microsoft.com/office/drawing/2014/main" id="{1D1B79A1-9126-3046-B43B-87BA8A0381D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/>
                <a:ahLst/>
                <a:cxnLst>
                  <a:cxn ang="0">
                    <a:pos x="66" y="6"/>
                  </a:cxn>
                  <a:cxn ang="0">
                    <a:pos x="0" y="0"/>
                  </a:cxn>
                  <a:cxn ang="0">
                    <a:pos x="54" y="6"/>
                  </a:cxn>
                  <a:cxn ang="0">
                    <a:pos x="18" y="18"/>
                  </a:cxn>
                  <a:cxn ang="0">
                    <a:pos x="60" y="12"/>
                  </a:cxn>
                  <a:cxn ang="0">
                    <a:pos x="60" y="30"/>
                  </a:cxn>
                  <a:cxn ang="0">
                    <a:pos x="60" y="30"/>
                  </a:cxn>
                  <a:cxn ang="0">
                    <a:pos x="66" y="6"/>
                  </a:cxn>
                  <a:cxn ang="0">
                    <a:pos x="66" y="6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0" y="30"/>
                    </a:lnTo>
                    <a:lnTo>
                      <a:pt x="66" y="6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0" name="Freeform 32">
                <a:extLst>
                  <a:ext uri="{FF2B5EF4-FFF2-40B4-BE49-F238E27FC236}">
                    <a16:creationId xmlns:a16="http://schemas.microsoft.com/office/drawing/2014/main" id="{87F43A1F-F0E4-164F-A9F3-08B3329FC98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12" y="24"/>
                  </a:cxn>
                  <a:cxn ang="0">
                    <a:pos x="12" y="60"/>
                  </a:cxn>
                  <a:cxn ang="0">
                    <a:pos x="18" y="18"/>
                  </a:cxn>
                  <a:cxn ang="0">
                    <a:pos x="18" y="18"/>
                  </a:cxn>
                  <a:cxn ang="0">
                    <a:pos x="18" y="0"/>
                  </a:cxn>
                  <a:cxn ang="0">
                    <a:pos x="12" y="18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1" name="Freeform 33">
                <a:extLst>
                  <a:ext uri="{FF2B5EF4-FFF2-40B4-BE49-F238E27FC236}">
                    <a16:creationId xmlns:a16="http://schemas.microsoft.com/office/drawing/2014/main" id="{CFF09BD8-BD27-C344-A539-BA60C90B2CA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18"/>
                  </a:cxn>
                  <a:cxn ang="0">
                    <a:pos x="6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2" name="Freeform 34">
                <a:extLst>
                  <a:ext uri="{FF2B5EF4-FFF2-40B4-BE49-F238E27FC236}">
                    <a16:creationId xmlns:a16="http://schemas.microsoft.com/office/drawing/2014/main" id="{7614583F-9895-8A44-9B5D-4259192DA67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/>
                <a:ahLst/>
                <a:cxnLst>
                  <a:cxn ang="0">
                    <a:pos x="24" y="6"/>
                  </a:cxn>
                  <a:cxn ang="0">
                    <a:pos x="18" y="24"/>
                  </a:cxn>
                  <a:cxn ang="0">
                    <a:pos x="0" y="18"/>
                  </a:cxn>
                  <a:cxn ang="0">
                    <a:pos x="12" y="30"/>
                  </a:cxn>
                  <a:cxn ang="0">
                    <a:pos x="6" y="42"/>
                  </a:cxn>
                  <a:cxn ang="0">
                    <a:pos x="18" y="78"/>
                  </a:cxn>
                  <a:cxn ang="0">
                    <a:pos x="18" y="24"/>
                  </a:cxn>
                  <a:cxn ang="0">
                    <a:pos x="24" y="12"/>
                  </a:cxn>
                  <a:cxn ang="0">
                    <a:pos x="30" y="6"/>
                  </a:cxn>
                  <a:cxn ang="0">
                    <a:pos x="30" y="6"/>
                  </a:cxn>
                  <a:cxn ang="0">
                    <a:pos x="12" y="0"/>
                  </a:cxn>
                  <a:cxn ang="0">
                    <a:pos x="24" y="6"/>
                  </a:cxn>
                  <a:cxn ang="0">
                    <a:pos x="24" y="6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3" name="Freeform 35">
                <a:extLst>
                  <a:ext uri="{FF2B5EF4-FFF2-40B4-BE49-F238E27FC236}">
                    <a16:creationId xmlns:a16="http://schemas.microsoft.com/office/drawing/2014/main" id="{B27205F7-1B09-CD44-B3AF-81BE0F50CF8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0"/>
                  </a:cxn>
                  <a:cxn ang="0">
                    <a:pos x="6" y="0"/>
                  </a:cxn>
                  <a:cxn ang="0">
                    <a:pos x="12" y="6"/>
                  </a:cxn>
                  <a:cxn ang="0">
                    <a:pos x="24" y="24"/>
                  </a:cxn>
                  <a:cxn ang="0">
                    <a:pos x="24" y="18"/>
                  </a:cxn>
                  <a:cxn ang="0">
                    <a:pos x="18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4" name="Freeform 36">
                <a:extLst>
                  <a:ext uri="{FF2B5EF4-FFF2-40B4-BE49-F238E27FC236}">
                    <a16:creationId xmlns:a16="http://schemas.microsoft.com/office/drawing/2014/main" id="{AA130853-E7CE-6F48-B010-09C831244E6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/>
                <a:ahLst/>
                <a:cxnLst>
                  <a:cxn ang="0">
                    <a:pos x="215" y="0"/>
                  </a:cxn>
                  <a:cxn ang="0">
                    <a:pos x="147" y="36"/>
                  </a:cxn>
                  <a:cxn ang="0">
                    <a:pos x="132" y="49"/>
                  </a:cxn>
                  <a:cxn ang="0">
                    <a:pos x="104" y="79"/>
                  </a:cxn>
                  <a:cxn ang="0">
                    <a:pos x="87" y="114"/>
                  </a:cxn>
                  <a:cxn ang="0">
                    <a:pos x="48" y="156"/>
                  </a:cxn>
                  <a:cxn ang="0">
                    <a:pos x="42" y="166"/>
                  </a:cxn>
                  <a:cxn ang="0">
                    <a:pos x="29" y="177"/>
                  </a:cxn>
                  <a:cxn ang="0">
                    <a:pos x="0" y="208"/>
                  </a:cxn>
                  <a:cxn ang="0">
                    <a:pos x="48" y="216"/>
                  </a:cxn>
                  <a:cxn ang="0">
                    <a:pos x="215" y="0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5" name="Freeform 37">
                <a:extLst>
                  <a:ext uri="{FF2B5EF4-FFF2-40B4-BE49-F238E27FC236}">
                    <a16:creationId xmlns:a16="http://schemas.microsoft.com/office/drawing/2014/main" id="{F4181AE3-7E85-6143-A8A8-2529B863196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/>
                <a:ahLst/>
                <a:cxnLst>
                  <a:cxn ang="0">
                    <a:pos x="212" y="0"/>
                  </a:cxn>
                  <a:cxn ang="0">
                    <a:pos x="144" y="36"/>
                  </a:cxn>
                  <a:cxn ang="0">
                    <a:pos x="0" y="179"/>
                  </a:cxn>
                  <a:cxn ang="0">
                    <a:pos x="177" y="85"/>
                  </a:cxn>
                  <a:cxn ang="0">
                    <a:pos x="212" y="0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6" name="Freeform 38">
                <a:extLst>
                  <a:ext uri="{FF2B5EF4-FFF2-40B4-BE49-F238E27FC236}">
                    <a16:creationId xmlns:a16="http://schemas.microsoft.com/office/drawing/2014/main" id="{D3AEAF61-777B-A94C-AFEF-9DA8590674A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64" y="79"/>
                  </a:cxn>
                  <a:cxn ang="0">
                    <a:pos x="60" y="0"/>
                  </a:cxn>
                  <a:cxn ang="0">
                    <a:pos x="0" y="22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7" name="Freeform 39">
                <a:extLst>
                  <a:ext uri="{FF2B5EF4-FFF2-40B4-BE49-F238E27FC236}">
                    <a16:creationId xmlns:a16="http://schemas.microsoft.com/office/drawing/2014/main" id="{9DF150C4-9810-8649-9811-2B67ACB68D7B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" y="87"/>
                  </a:cxn>
                  <a:cxn ang="0">
                    <a:pos x="69" y="154"/>
                  </a:cxn>
                  <a:cxn ang="0">
                    <a:pos x="137" y="207"/>
                  </a:cxn>
                  <a:cxn ang="0">
                    <a:pos x="0" y="0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8" name="Freeform 40">
                <a:extLst>
                  <a:ext uri="{FF2B5EF4-FFF2-40B4-BE49-F238E27FC236}">
                    <a16:creationId xmlns:a16="http://schemas.microsoft.com/office/drawing/2014/main" id="{126EEC2C-7397-4246-8352-BFB537DE7D11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/>
                <a:ahLst/>
                <a:cxnLst>
                  <a:cxn ang="0">
                    <a:pos x="0" y="222"/>
                  </a:cxn>
                  <a:cxn ang="0">
                    <a:pos x="40" y="142"/>
                  </a:cxn>
                  <a:cxn ang="0">
                    <a:pos x="65" y="72"/>
                  </a:cxn>
                  <a:cxn ang="0">
                    <a:pos x="7" y="0"/>
                  </a:cxn>
                  <a:cxn ang="0">
                    <a:pos x="0" y="222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</p:grpSp>
      </p:grpSp>
      <p:sp>
        <p:nvSpPr>
          <p:cNvPr id="447529" name="Rectangle 41">
            <a:extLst>
              <a:ext uri="{FF2B5EF4-FFF2-40B4-BE49-F238E27FC236}">
                <a16:creationId xmlns:a16="http://schemas.microsoft.com/office/drawing/2014/main" id="{D6FE0FBA-6452-AB4F-9B98-4EDED84CCA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58750"/>
            <a:ext cx="10972800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Asıl başlık stili için tıklatın</a:t>
            </a:r>
          </a:p>
        </p:txBody>
      </p:sp>
      <p:sp>
        <p:nvSpPr>
          <p:cNvPr id="447530" name="Rectangle 42">
            <a:extLst>
              <a:ext uri="{FF2B5EF4-FFF2-40B4-BE49-F238E27FC236}">
                <a16:creationId xmlns:a16="http://schemas.microsoft.com/office/drawing/2014/main" id="{7A994172-E249-2B4C-A65E-041870B65A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Asıl metin stillerini düzenlemek için tıklatın</a:t>
            </a:r>
          </a:p>
          <a:p>
            <a:pPr lvl="1"/>
            <a:r>
              <a:rPr lang="en-US"/>
              <a:t>İkinci düzey</a:t>
            </a:r>
          </a:p>
          <a:p>
            <a:pPr lvl="2"/>
            <a:r>
              <a:rPr lang="en-US"/>
              <a:t>Üçüncü düzey</a:t>
            </a:r>
          </a:p>
          <a:p>
            <a:pPr lvl="3"/>
            <a:r>
              <a:rPr lang="en-US"/>
              <a:t>Dördüncü düzey</a:t>
            </a:r>
          </a:p>
          <a:p>
            <a:pPr lvl="4"/>
            <a:r>
              <a:rPr lang="en-US"/>
              <a:t>Beşinci düzey</a:t>
            </a:r>
          </a:p>
        </p:txBody>
      </p:sp>
      <p:sp>
        <p:nvSpPr>
          <p:cNvPr id="447531" name="Rectangle 43">
            <a:extLst>
              <a:ext uri="{FF2B5EF4-FFF2-40B4-BE49-F238E27FC236}">
                <a16:creationId xmlns:a16="http://schemas.microsoft.com/office/drawing/2014/main" id="{D02086D7-46CF-AE4A-AF88-C85DA1ADBB2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7532" name="Rectangle 44">
            <a:extLst>
              <a:ext uri="{FF2B5EF4-FFF2-40B4-BE49-F238E27FC236}">
                <a16:creationId xmlns:a16="http://schemas.microsoft.com/office/drawing/2014/main" id="{45214E8E-B41D-574B-A4F5-EF8B6DA24A1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7533" name="Rectangle 45">
            <a:extLst>
              <a:ext uri="{FF2B5EF4-FFF2-40B4-BE49-F238E27FC236}">
                <a16:creationId xmlns:a16="http://schemas.microsoft.com/office/drawing/2014/main" id="{9CF2DFFD-A7B5-D24E-A858-099484037BC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B57CCCF2-5B66-C74D-89A0-FC896AAFE816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998857252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>
            <a:extLst>
              <a:ext uri="{FF2B5EF4-FFF2-40B4-BE49-F238E27FC236}">
                <a16:creationId xmlns:a16="http://schemas.microsoft.com/office/drawing/2014/main" id="{A59F4B7A-B88A-4F4A-A357-5D4414FFD95A}"/>
              </a:ext>
            </a:extLst>
          </p:cNvPr>
          <p:cNvSpPr txBox="1"/>
          <p:nvPr/>
        </p:nvSpPr>
        <p:spPr>
          <a:xfrm>
            <a:off x="1524001" y="836614"/>
            <a:ext cx="8075613" cy="522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2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</a:rPr>
              <a:t>KEŞİFSEL ARAŞTIRMALAR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49971AA2-669E-A440-BC5A-67D2852C61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2313" y="1989138"/>
            <a:ext cx="82169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2400" dirty="0">
                <a:solidFill>
                  <a:srgbClr val="FFFFFF"/>
                </a:solidFill>
                <a:latin typeface="Arial"/>
              </a:rPr>
              <a:t>Araştırma konusuyla ilgili ilk ve ön bilgileri elde etmek amacıyla yapılan araştırma ve incelemelerdir.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sz="2400" dirty="0">
              <a:solidFill>
                <a:srgbClr val="FFFFFF"/>
              </a:solidFill>
              <a:latin typeface="Arial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2400" dirty="0">
                <a:solidFill>
                  <a:srgbClr val="FFFFFF"/>
                </a:solidFill>
                <a:latin typeface="Arial"/>
              </a:rPr>
              <a:t>Konuyla ilgili bilgi düzeyini, terimleri ve kavramları, yapılan yayınların ve araştırmaların yoğunluğunu saptamak üzere yapılır.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sz="2400" dirty="0">
              <a:solidFill>
                <a:srgbClr val="FFFFFF"/>
              </a:solidFill>
              <a:latin typeface="Arial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2400" dirty="0">
                <a:solidFill>
                  <a:srgbClr val="FFFFFF"/>
                </a:solidFill>
                <a:latin typeface="Arial"/>
              </a:rPr>
              <a:t>Daha çok kütüphane çalışması niteliğinde olmakla beraber, ilgili kişilerin ya da uzmanların görüşüne de başvurulabilir.</a:t>
            </a:r>
          </a:p>
        </p:txBody>
      </p:sp>
      <p:sp>
        <p:nvSpPr>
          <p:cNvPr id="50180" name="Slayt Numarası Yer Tutucusu 1">
            <a:extLst>
              <a:ext uri="{FF2B5EF4-FFF2-40B4-BE49-F238E27FC236}">
                <a16:creationId xmlns:a16="http://schemas.microsoft.com/office/drawing/2014/main" id="{3AE0FB00-3F5F-C548-98A2-6558F33B4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dirty="0">
              <a:solidFill>
                <a:srgbClr val="FFFFFF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419966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1C277159-8D11-4144-9FB3-0792D5E8276A}"/>
              </a:ext>
            </a:extLst>
          </p:cNvPr>
          <p:cNvSpPr txBox="1"/>
          <p:nvPr/>
        </p:nvSpPr>
        <p:spPr>
          <a:xfrm>
            <a:off x="3287688" y="332656"/>
            <a:ext cx="4824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KAYNAKÇA</a:t>
            </a: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D84E3673-4724-B84B-B885-FB72D9113463}"/>
              </a:ext>
            </a:extLst>
          </p:cNvPr>
          <p:cNvSpPr txBox="1"/>
          <p:nvPr/>
        </p:nvSpPr>
        <p:spPr>
          <a:xfrm>
            <a:off x="1847530" y="990020"/>
            <a:ext cx="8496943" cy="5749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i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Karafakıoğlu</a:t>
            </a:r>
            <a:r>
              <a:rPr lang="tr-TR" sz="2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, M. (2009). Pazarlama ilkeleri. Literatür Yayıncılık.</a:t>
            </a:r>
            <a:br>
              <a:rPr lang="tr-TR" sz="2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</a:br>
            <a:br>
              <a:rPr lang="tr-TR" sz="2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</a:br>
            <a:r>
              <a:rPr lang="tr-TR" sz="2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Korkmaz, S., Eser, Z., Öztürk, A. S.,  Işın Bahar F.(2009),“ Pazarlama</a:t>
            </a:r>
            <a:br>
              <a:rPr lang="tr-TR" sz="2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</a:br>
            <a:r>
              <a:rPr lang="tr-TR" sz="2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Kavramlar-İlkeler-Kararlar”, Siyasal Kitabevi, Ankara</a:t>
            </a:r>
            <a:br>
              <a:rPr lang="tr-TR" sz="2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</a:br>
            <a:br>
              <a:rPr lang="tr-TR" sz="2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</a:br>
            <a:r>
              <a:rPr lang="tr-TR" sz="2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Odabaşı, Y. (2007). Tüketici davranışı. </a:t>
            </a:r>
            <a:r>
              <a:rPr lang="tr-TR" sz="2800" i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Mediacat</a:t>
            </a:r>
            <a:r>
              <a:rPr lang="tr-TR" sz="2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Kitapları.</a:t>
            </a:r>
            <a:br>
              <a:rPr lang="tr-TR" sz="2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</a:br>
            <a:br>
              <a:rPr lang="tr-TR" sz="2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</a:br>
            <a:r>
              <a:rPr lang="tr-TR" sz="2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Arıkan, R. (2011). Araştırma yöntem ve teknikleri. Nobel Yayın Dağıtım</a:t>
            </a:r>
            <a:r>
              <a:rPr lang="tr-TR" dirty="0"/>
              <a:t>.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7943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>
            <a:extLst>
              <a:ext uri="{FF2B5EF4-FFF2-40B4-BE49-F238E27FC236}">
                <a16:creationId xmlns:a16="http://schemas.microsoft.com/office/drawing/2014/main" id="{91FB3242-0DCB-B44D-BD91-FA2996109BF3}"/>
              </a:ext>
            </a:extLst>
          </p:cNvPr>
          <p:cNvSpPr txBox="1"/>
          <p:nvPr/>
        </p:nvSpPr>
        <p:spPr>
          <a:xfrm>
            <a:off x="2135189" y="874714"/>
            <a:ext cx="8074025" cy="522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tr-T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BETİMSEL ARAŞTIRMALAR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A8C0A2F5-F1C8-144E-A0D7-12D078DDD9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9288" y="1989139"/>
            <a:ext cx="8216900" cy="310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tr-TR" sz="2800" dirty="0">
                <a:latin typeface="+mj-lt"/>
              </a:rPr>
              <a:t>Araştırma konusuyla ilgili mevcut durumu saptamayı, olayı tasvir ederek problemi anlamayı amaçlar. </a:t>
            </a:r>
          </a:p>
          <a:p>
            <a:pPr>
              <a:defRPr/>
            </a:pPr>
            <a:endParaRPr lang="tr-TR" sz="2800" dirty="0">
              <a:latin typeface="+mj-lt"/>
            </a:endParaRPr>
          </a:p>
          <a:p>
            <a:pPr>
              <a:defRPr/>
            </a:pPr>
            <a:r>
              <a:rPr lang="tr-TR" sz="2800" dirty="0">
                <a:latin typeface="+mj-lt"/>
              </a:rPr>
              <a:t>Ne, nasıl ve kim sorularını yanıtlamaya çalışır. Sebep ve sonuç analizine geçmediği için, niçin sorusunu sormaz.</a:t>
            </a:r>
          </a:p>
        </p:txBody>
      </p:sp>
      <p:sp>
        <p:nvSpPr>
          <p:cNvPr id="51204" name="Slayt Numarası Yer Tutucusu 1">
            <a:extLst>
              <a:ext uri="{FF2B5EF4-FFF2-40B4-BE49-F238E27FC236}">
                <a16:creationId xmlns:a16="http://schemas.microsoft.com/office/drawing/2014/main" id="{A720F70E-0C87-D447-A7A1-2B5879D46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tr-TR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957593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>
            <a:extLst>
              <a:ext uri="{FF2B5EF4-FFF2-40B4-BE49-F238E27FC236}">
                <a16:creationId xmlns:a16="http://schemas.microsoft.com/office/drawing/2014/main" id="{3B230DB5-7C74-354F-A9ED-67B7012A896D}"/>
              </a:ext>
            </a:extLst>
          </p:cNvPr>
          <p:cNvSpPr txBox="1"/>
          <p:nvPr/>
        </p:nvSpPr>
        <p:spPr>
          <a:xfrm>
            <a:off x="2097088" y="871539"/>
            <a:ext cx="8075612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tr-T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NEDENSELLİK ARAŞTIRMALARI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5A7D3A1C-F3EB-E545-A5D5-896D80FBCD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375" y="3163889"/>
            <a:ext cx="8216900" cy="138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tr-TR" sz="2800" dirty="0">
                <a:latin typeface="+mj-lt"/>
              </a:rPr>
              <a:t>Niçin ve neden sorularıyla, sebep ve sonuç ilişkilerini araştıran çalışmalardır.</a:t>
            </a:r>
          </a:p>
          <a:p>
            <a:pPr>
              <a:defRPr/>
            </a:pPr>
            <a:endParaRPr lang="tr-TR" sz="2800" dirty="0">
              <a:latin typeface="+mj-lt"/>
            </a:endParaRPr>
          </a:p>
        </p:txBody>
      </p:sp>
      <p:sp>
        <p:nvSpPr>
          <p:cNvPr id="52228" name="Slayt Numarası Yer Tutucusu 1">
            <a:extLst>
              <a:ext uri="{FF2B5EF4-FFF2-40B4-BE49-F238E27FC236}">
                <a16:creationId xmlns:a16="http://schemas.microsoft.com/office/drawing/2014/main" id="{A0BA2F9E-8C57-4C41-AE7C-E018A5CFA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tr-TR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306561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>
            <a:extLst>
              <a:ext uri="{FF2B5EF4-FFF2-40B4-BE49-F238E27FC236}">
                <a16:creationId xmlns:a16="http://schemas.microsoft.com/office/drawing/2014/main" id="{74275A97-208F-1B4C-8A0E-E18F0924F5E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524000" y="274639"/>
            <a:ext cx="8229600" cy="511175"/>
          </a:xfrm>
        </p:spPr>
        <p:txBody>
          <a:bodyPr vert="horz" wrap="square" lIns="0" tIns="45720" rIns="0" bIns="0" numCol="1" rtlCol="0" anchor="b" anchorCtr="0" compatLnSpc="1">
            <a:prstTxWarp prst="textNoShape">
              <a:avLst/>
            </a:prstTxWarp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3100" b="1" dirty="0"/>
              <a:t>Örnekleme Yöntemleri</a:t>
            </a:r>
          </a:p>
        </p:txBody>
      </p:sp>
      <p:pic>
        <p:nvPicPr>
          <p:cNvPr id="112643" name="Picture 2">
            <a:extLst>
              <a:ext uri="{FF2B5EF4-FFF2-40B4-BE49-F238E27FC236}">
                <a16:creationId xmlns:a16="http://schemas.microsoft.com/office/drawing/2014/main" id="{2C23E1D7-C515-8548-8EE3-CB37FD0A3E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37" b="6749"/>
          <a:stretch>
            <a:fillRect/>
          </a:stretch>
        </p:blipFill>
        <p:spPr bwMode="auto">
          <a:xfrm>
            <a:off x="1881189" y="1357313"/>
            <a:ext cx="8270875" cy="507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44" name="Slayt Numarası Yer Tutucusu 2">
            <a:extLst>
              <a:ext uri="{FF2B5EF4-FFF2-40B4-BE49-F238E27FC236}">
                <a16:creationId xmlns:a16="http://schemas.microsoft.com/office/drawing/2014/main" id="{A6CF8A8F-F164-CB4E-85E3-E18BB3279162}"/>
              </a:ext>
            </a:extLst>
          </p:cNvPr>
          <p:cNvSpPr txBox="1">
            <a:spLocks noGrp="1"/>
          </p:cNvSpPr>
          <p:nvPr/>
        </p:nvSpPr>
        <p:spPr bwMode="auto">
          <a:xfrm>
            <a:off x="9448800" y="6356351"/>
            <a:ext cx="762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r" eaLnBrk="1" hangingPunct="1"/>
            <a:endParaRPr lang="tr-TR" altLang="tr-TR" sz="1200">
              <a:solidFill>
                <a:srgbClr val="045C75"/>
              </a:solidFill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555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1 Başlık">
            <a:extLst>
              <a:ext uri="{FF2B5EF4-FFF2-40B4-BE49-F238E27FC236}">
                <a16:creationId xmlns:a16="http://schemas.microsoft.com/office/drawing/2014/main" id="{ADF517EC-0D5F-BB4D-8BF6-D9AB4A601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5625" y="427038"/>
            <a:ext cx="6172200" cy="654050"/>
          </a:xfrm>
        </p:spPr>
        <p:txBody>
          <a:bodyPr/>
          <a:lstStyle/>
          <a:p>
            <a:pPr eaLnBrk="1" hangingPunct="1">
              <a:defRPr/>
            </a:pPr>
            <a:r>
              <a:rPr lang="tr-TR" sz="2800" b="1"/>
              <a:t>Ölçme Düzeyleri</a:t>
            </a:r>
            <a:endParaRPr lang="tr-TR" sz="2800"/>
          </a:p>
        </p:txBody>
      </p:sp>
      <p:sp>
        <p:nvSpPr>
          <p:cNvPr id="3" name="2 İçerik Yer Tutucusu">
            <a:extLst>
              <a:ext uri="{FF2B5EF4-FFF2-40B4-BE49-F238E27FC236}">
                <a16:creationId xmlns:a16="http://schemas.microsoft.com/office/drawing/2014/main" id="{67096FBD-B206-8D4A-B17F-0DAE373D0E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09900" y="2084388"/>
            <a:ext cx="6172200" cy="4240212"/>
          </a:xfrm>
        </p:spPr>
        <p:txBody>
          <a:bodyPr rtlCol="0">
            <a:normAutofit/>
          </a:bodyPr>
          <a:lstStyle/>
          <a:p>
            <a:pPr marL="385763" indent="-385763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tr-TR" sz="2800" b="1" dirty="0">
                <a:latin typeface="+mj-lt"/>
              </a:rPr>
              <a:t>Metrik Olmayan (Kategorik) Düzeyler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tr-TR" i="1" dirty="0">
                <a:latin typeface="+mj-lt"/>
              </a:rPr>
              <a:t>Saymalı (Nominal) Ölçme</a:t>
            </a:r>
            <a:endParaRPr lang="tr-TR" dirty="0">
              <a:latin typeface="+mj-lt"/>
            </a:endParaRP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tr-TR" i="1" dirty="0">
                <a:latin typeface="+mj-lt"/>
              </a:rPr>
              <a:t>Sıralı Ölçme</a:t>
            </a:r>
            <a:endParaRPr lang="tr-TR" dirty="0">
              <a:latin typeface="+mj-lt"/>
            </a:endParaRPr>
          </a:p>
          <a:p>
            <a:pPr marL="385763" indent="-385763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tr-TR" sz="2800" b="1" dirty="0">
                <a:latin typeface="+mj-lt"/>
              </a:rPr>
              <a:t>Metrik Düzeyler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tr-TR" i="1" dirty="0">
                <a:latin typeface="+mj-lt"/>
              </a:rPr>
              <a:t>Aralıklı Ölçme</a:t>
            </a:r>
            <a:endParaRPr lang="tr-TR" dirty="0">
              <a:latin typeface="+mj-lt"/>
            </a:endParaRP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tr-TR" i="1" dirty="0">
                <a:latin typeface="+mj-lt"/>
              </a:rPr>
              <a:t>Oranlı Ölçme</a:t>
            </a:r>
            <a:endParaRPr lang="tr-TR" dirty="0">
              <a:latin typeface="+mj-lt"/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tr-TR" sz="2800" dirty="0">
              <a:latin typeface="+mj-lt"/>
            </a:endParaRPr>
          </a:p>
        </p:txBody>
      </p:sp>
      <p:sp>
        <p:nvSpPr>
          <p:cNvPr id="86020" name="Slayt Numarası Yer Tutucusu 3">
            <a:extLst>
              <a:ext uri="{FF2B5EF4-FFF2-40B4-BE49-F238E27FC236}">
                <a16:creationId xmlns:a16="http://schemas.microsoft.com/office/drawing/2014/main" id="{CFB87DEA-FF97-0243-9EEA-E93FDDE59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tr-TR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63911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2 İçerik Yer Tutucusu">
            <a:extLst>
              <a:ext uri="{FF2B5EF4-FFF2-40B4-BE49-F238E27FC236}">
                <a16:creationId xmlns:a16="http://schemas.microsoft.com/office/drawing/2014/main" id="{C3DDDCA2-B268-984D-9C97-6E3EDF0906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9650" y="1220789"/>
            <a:ext cx="7920038" cy="5826125"/>
          </a:xfrm>
        </p:spPr>
        <p:txBody>
          <a:bodyPr/>
          <a:lstStyle/>
          <a:p>
            <a:pPr eaLnBrk="1" hangingPunct="1">
              <a:defRPr/>
            </a:pPr>
            <a:r>
              <a:rPr lang="tr-TR" sz="2000" b="1" i="1" dirty="0">
                <a:latin typeface="+mj-lt"/>
              </a:rPr>
              <a:t>Saymalı (Nominal) Ölçme: </a:t>
            </a:r>
            <a:r>
              <a:rPr lang="tr-TR" sz="2000" dirty="0">
                <a:latin typeface="+mj-lt"/>
              </a:rPr>
              <a:t>Saymalı ölçme, sayıların sadece bir etiket olarak kullanıldığı ölçme türü olup, cevapların farklı kategorilerini tanımlamaya yarar.</a:t>
            </a:r>
          </a:p>
          <a:p>
            <a:pPr lvl="2" eaLnBrk="1" hangingPunct="1">
              <a:defRPr/>
            </a:pPr>
            <a:r>
              <a:rPr lang="tr-TR" sz="2000" dirty="0">
                <a:latin typeface="+mj-lt"/>
              </a:rPr>
              <a:t>Cinsiyetiniz	( ) Erkek	( ) Kadın</a:t>
            </a:r>
          </a:p>
          <a:p>
            <a:pPr lvl="2" eaLnBrk="1" hangingPunct="1">
              <a:defRPr/>
            </a:pPr>
            <a:r>
              <a:rPr lang="tr-TR" sz="2000" dirty="0">
                <a:latin typeface="+mj-lt"/>
              </a:rPr>
              <a:t>Milliyetiniz	( ) Türk		( ) Alman	( ) Japon</a:t>
            </a:r>
          </a:p>
          <a:p>
            <a:pPr lvl="2" eaLnBrk="1" hangingPunct="1">
              <a:defRPr/>
            </a:pPr>
            <a:r>
              <a:rPr lang="tr-TR" sz="2000" b="1" i="1" dirty="0">
                <a:latin typeface="+mj-lt"/>
              </a:rPr>
              <a:t>Saymalı ölçekle yapılabilecek analizler: </a:t>
            </a:r>
          </a:p>
          <a:p>
            <a:pPr lvl="4" eaLnBrk="1" hangingPunct="1">
              <a:defRPr/>
            </a:pPr>
            <a:r>
              <a:rPr lang="tr-TR" dirty="0">
                <a:latin typeface="+mj-lt"/>
              </a:rPr>
              <a:t>Gözlemlerin oranları alınabilir</a:t>
            </a:r>
          </a:p>
          <a:p>
            <a:pPr lvl="4" eaLnBrk="1" hangingPunct="1">
              <a:defRPr/>
            </a:pPr>
            <a:r>
              <a:rPr lang="tr-TR" dirty="0">
                <a:latin typeface="+mj-lt"/>
              </a:rPr>
              <a:t>Sıralaması yapılmaz</a:t>
            </a:r>
          </a:p>
          <a:p>
            <a:pPr lvl="4" eaLnBrk="1" hangingPunct="1">
              <a:defRPr/>
            </a:pPr>
            <a:r>
              <a:rPr lang="tr-TR" dirty="0">
                <a:latin typeface="+mj-lt"/>
              </a:rPr>
              <a:t>Aritmetik ortalaması alınmaz</a:t>
            </a:r>
          </a:p>
          <a:p>
            <a:pPr lvl="4" eaLnBrk="1" hangingPunct="1">
              <a:defRPr/>
            </a:pPr>
            <a:r>
              <a:rPr lang="tr-TR" dirty="0">
                <a:latin typeface="+mj-lt"/>
              </a:rPr>
              <a:t>Sıklığı (frekansı) tespit edilebilir</a:t>
            </a:r>
          </a:p>
          <a:p>
            <a:pPr lvl="4" eaLnBrk="1" hangingPunct="1">
              <a:defRPr/>
            </a:pPr>
            <a:r>
              <a:rPr lang="tr-TR" dirty="0">
                <a:latin typeface="+mj-lt"/>
              </a:rPr>
              <a:t>Modu alınabilir</a:t>
            </a:r>
          </a:p>
        </p:txBody>
      </p:sp>
      <p:sp>
        <p:nvSpPr>
          <p:cNvPr id="87043" name="Slayt Numarası Yer Tutucusu 1">
            <a:extLst>
              <a:ext uri="{FF2B5EF4-FFF2-40B4-BE49-F238E27FC236}">
                <a16:creationId xmlns:a16="http://schemas.microsoft.com/office/drawing/2014/main" id="{FE0586B0-DE55-3F4E-8218-D81F917C4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tr-TR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09371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2 İçerik Yer Tutucusu">
            <a:extLst>
              <a:ext uri="{FF2B5EF4-FFF2-40B4-BE49-F238E27FC236}">
                <a16:creationId xmlns:a16="http://schemas.microsoft.com/office/drawing/2014/main" id="{5A73A741-2A3B-7A41-9AA2-FB8E5A5A05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09900" y="857250"/>
            <a:ext cx="6172200" cy="5467350"/>
          </a:xfrm>
        </p:spPr>
        <p:txBody>
          <a:bodyPr/>
          <a:lstStyle/>
          <a:p>
            <a:pPr eaLnBrk="1" hangingPunct="1">
              <a:defRPr/>
            </a:pPr>
            <a:r>
              <a:rPr lang="tr-TR" sz="2400" b="1" dirty="0">
                <a:latin typeface="+mj-lt"/>
              </a:rPr>
              <a:t>Sıralı ölçek</a:t>
            </a:r>
            <a:r>
              <a:rPr lang="tr-TR" sz="2400" dirty="0">
                <a:latin typeface="+mj-lt"/>
              </a:rPr>
              <a:t>, nesneler arasındaki mesafeyi (ya da büyüklüğü) değil, aralarındaki nispî uzaklığı verir.</a:t>
            </a:r>
          </a:p>
          <a:p>
            <a:pPr lvl="1" eaLnBrk="1" hangingPunct="1">
              <a:defRPr/>
            </a:pPr>
            <a:r>
              <a:rPr lang="tr-TR" sz="2400" dirty="0">
                <a:latin typeface="+mj-lt"/>
              </a:rPr>
              <a:t>Hafta içinde gazete okumaya ne kadar zaman ayırıyorsunuz?</a:t>
            </a:r>
          </a:p>
          <a:p>
            <a:pPr lvl="2" eaLnBrk="1" hangingPunct="1">
              <a:defRPr/>
            </a:pPr>
            <a:r>
              <a:rPr lang="tr-TR" b="1" dirty="0">
                <a:latin typeface="+mj-lt"/>
              </a:rPr>
              <a:t>(1)</a:t>
            </a:r>
            <a:r>
              <a:rPr lang="tr-TR" dirty="0">
                <a:latin typeface="+mj-lt"/>
              </a:rPr>
              <a:t> 5 dakikadan az</a:t>
            </a:r>
          </a:p>
          <a:p>
            <a:pPr lvl="2" eaLnBrk="1" hangingPunct="1">
              <a:defRPr/>
            </a:pPr>
            <a:r>
              <a:rPr lang="tr-TR" b="1" dirty="0">
                <a:latin typeface="+mj-lt"/>
              </a:rPr>
              <a:t>(2)</a:t>
            </a:r>
            <a:r>
              <a:rPr lang="tr-TR" dirty="0">
                <a:latin typeface="+mj-lt"/>
              </a:rPr>
              <a:t> 5 -15</a:t>
            </a:r>
          </a:p>
          <a:p>
            <a:pPr lvl="2" eaLnBrk="1" hangingPunct="1">
              <a:defRPr/>
            </a:pPr>
            <a:r>
              <a:rPr lang="tr-TR" b="1" dirty="0">
                <a:latin typeface="+mj-lt"/>
              </a:rPr>
              <a:t>(3)</a:t>
            </a:r>
            <a:r>
              <a:rPr lang="tr-TR" dirty="0">
                <a:latin typeface="+mj-lt"/>
              </a:rPr>
              <a:t> 16 - 30</a:t>
            </a:r>
          </a:p>
          <a:p>
            <a:pPr lvl="2" eaLnBrk="1" hangingPunct="1">
              <a:defRPr/>
            </a:pPr>
            <a:r>
              <a:rPr lang="tr-TR" b="1" dirty="0">
                <a:latin typeface="+mj-lt"/>
              </a:rPr>
              <a:t>(4)</a:t>
            </a:r>
            <a:r>
              <a:rPr lang="tr-TR" dirty="0">
                <a:latin typeface="+mj-lt"/>
              </a:rPr>
              <a:t> 30 dakikadan fazla</a:t>
            </a:r>
          </a:p>
          <a:p>
            <a:pPr eaLnBrk="1" hangingPunct="1">
              <a:defRPr/>
            </a:pPr>
            <a:endParaRPr lang="tr-TR" sz="2400" dirty="0">
              <a:latin typeface="+mj-lt"/>
            </a:endParaRPr>
          </a:p>
          <a:p>
            <a:pPr eaLnBrk="1" hangingPunct="1">
              <a:defRPr/>
            </a:pPr>
            <a:r>
              <a:rPr lang="tr-TR" sz="2400" dirty="0">
                <a:latin typeface="+mj-lt"/>
              </a:rPr>
              <a:t>Sıralı ölçmede, birer ortalama çeşidi olan Mod ve ortancayı (Median) hesaplamak mümkündür</a:t>
            </a:r>
            <a:r>
              <a:rPr lang="tr-TR" sz="1400" dirty="0"/>
              <a:t>. </a:t>
            </a:r>
          </a:p>
        </p:txBody>
      </p:sp>
      <p:sp>
        <p:nvSpPr>
          <p:cNvPr id="88067" name="Slayt Numarası Yer Tutucusu 1">
            <a:extLst>
              <a:ext uri="{FF2B5EF4-FFF2-40B4-BE49-F238E27FC236}">
                <a16:creationId xmlns:a16="http://schemas.microsoft.com/office/drawing/2014/main" id="{EC53E6EA-EA59-9D4F-B809-1F24E6495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tr-TR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99059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2 İçerik Yer Tutucusu">
            <a:extLst>
              <a:ext uri="{FF2B5EF4-FFF2-40B4-BE49-F238E27FC236}">
                <a16:creationId xmlns:a16="http://schemas.microsoft.com/office/drawing/2014/main" id="{AA1A6BE4-3A34-FC45-9F90-8AEA9500BF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09900" y="857250"/>
            <a:ext cx="6172200" cy="5467350"/>
          </a:xfrm>
        </p:spPr>
        <p:txBody>
          <a:bodyPr/>
          <a:lstStyle/>
          <a:p>
            <a:pPr eaLnBrk="1" hangingPunct="1">
              <a:defRPr/>
            </a:pPr>
            <a:r>
              <a:rPr lang="tr-TR" sz="2400" b="1" dirty="0"/>
              <a:t>Aralıklı ölçme, </a:t>
            </a:r>
            <a:r>
              <a:rPr lang="tr-TR" sz="2400" dirty="0"/>
              <a:t>verdiği sonuçların sağlıklı olup olmadığı, tartışma konusu olmakla beraber, görüşlerin, tutumların ve tercihlerin ölçümünde kullanılmaktadır.</a:t>
            </a:r>
          </a:p>
          <a:p>
            <a:pPr lvl="1" eaLnBrk="1" hangingPunct="1">
              <a:defRPr/>
            </a:pPr>
            <a:r>
              <a:rPr lang="tr-TR" sz="2400" dirty="0"/>
              <a:t>Türk toplumu olarak müsrifiz.</a:t>
            </a:r>
          </a:p>
          <a:p>
            <a:pPr lvl="2" eaLnBrk="1" hangingPunct="1">
              <a:defRPr/>
            </a:pPr>
            <a:r>
              <a:rPr lang="tr-TR" b="1" dirty="0"/>
              <a:t>(</a:t>
            </a:r>
            <a:r>
              <a:rPr lang="tr-TR" dirty="0"/>
              <a:t>1</a:t>
            </a:r>
            <a:r>
              <a:rPr lang="tr-TR" b="1" dirty="0"/>
              <a:t>)</a:t>
            </a:r>
            <a:r>
              <a:rPr lang="tr-TR" dirty="0"/>
              <a:t> Kesinlikle aynı fikirdeyim</a:t>
            </a:r>
          </a:p>
          <a:p>
            <a:pPr lvl="2" eaLnBrk="1" hangingPunct="1">
              <a:defRPr/>
            </a:pPr>
            <a:r>
              <a:rPr lang="tr-TR" b="1" dirty="0"/>
              <a:t>(</a:t>
            </a:r>
            <a:r>
              <a:rPr lang="tr-TR" dirty="0"/>
              <a:t>2</a:t>
            </a:r>
            <a:r>
              <a:rPr lang="tr-TR" b="1" dirty="0"/>
              <a:t>)</a:t>
            </a:r>
            <a:r>
              <a:rPr lang="tr-TR" dirty="0"/>
              <a:t> Aynı fikirdeyim</a:t>
            </a:r>
          </a:p>
          <a:p>
            <a:pPr lvl="2" eaLnBrk="1" hangingPunct="1">
              <a:defRPr/>
            </a:pPr>
            <a:r>
              <a:rPr lang="tr-TR" b="1" dirty="0"/>
              <a:t>(</a:t>
            </a:r>
            <a:r>
              <a:rPr lang="tr-TR" dirty="0"/>
              <a:t>3</a:t>
            </a:r>
            <a:r>
              <a:rPr lang="tr-TR" b="1" dirty="0"/>
              <a:t>)</a:t>
            </a:r>
            <a:r>
              <a:rPr lang="tr-TR" dirty="0"/>
              <a:t> Fikrim Yok</a:t>
            </a:r>
          </a:p>
          <a:p>
            <a:pPr lvl="2" eaLnBrk="1" hangingPunct="1">
              <a:defRPr/>
            </a:pPr>
            <a:r>
              <a:rPr lang="tr-TR" b="1" dirty="0"/>
              <a:t>(</a:t>
            </a:r>
            <a:r>
              <a:rPr lang="tr-TR" dirty="0"/>
              <a:t>4</a:t>
            </a:r>
            <a:r>
              <a:rPr lang="tr-TR" b="1" dirty="0"/>
              <a:t>)</a:t>
            </a:r>
            <a:r>
              <a:rPr lang="tr-TR" dirty="0"/>
              <a:t> Karşıyım</a:t>
            </a:r>
          </a:p>
          <a:p>
            <a:pPr lvl="2" eaLnBrk="1" hangingPunct="1">
              <a:defRPr/>
            </a:pPr>
            <a:r>
              <a:rPr lang="tr-TR" b="1" dirty="0"/>
              <a:t>(</a:t>
            </a:r>
            <a:r>
              <a:rPr lang="tr-TR" dirty="0"/>
              <a:t>5</a:t>
            </a:r>
            <a:r>
              <a:rPr lang="tr-TR" b="1" dirty="0"/>
              <a:t>)</a:t>
            </a:r>
            <a:r>
              <a:rPr lang="tr-TR" dirty="0"/>
              <a:t>Kesinlikle Karşıyım</a:t>
            </a:r>
          </a:p>
          <a:p>
            <a:pPr eaLnBrk="1" hangingPunct="1">
              <a:defRPr/>
            </a:pPr>
            <a:r>
              <a:rPr lang="tr-TR" sz="2400" dirty="0"/>
              <a:t>Aralıklı ölçmede, ortalamaların yanında aritmetik ortalamanın ve standart sapma hesaplanabilir</a:t>
            </a:r>
          </a:p>
        </p:txBody>
      </p:sp>
    </p:spTree>
    <p:extLst>
      <p:ext uri="{BB962C8B-B14F-4D97-AF65-F5344CB8AC3E}">
        <p14:creationId xmlns:p14="http://schemas.microsoft.com/office/powerpoint/2010/main" val="26929405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1 Başlık">
            <a:extLst>
              <a:ext uri="{FF2B5EF4-FFF2-40B4-BE49-F238E27FC236}">
                <a16:creationId xmlns:a16="http://schemas.microsoft.com/office/drawing/2014/main" id="{5745DEE4-11AA-F443-8FE2-C5C10C30E86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38400" y="357189"/>
            <a:ext cx="8229600" cy="644525"/>
          </a:xfrm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tr-TR" sz="2800" b="1"/>
              <a:t>İstatistiksel Yöntemlerin Sınıflandırılması-1</a:t>
            </a:r>
          </a:p>
        </p:txBody>
      </p:sp>
      <p:pic>
        <p:nvPicPr>
          <p:cNvPr id="117763" name="Picture 2">
            <a:extLst>
              <a:ext uri="{FF2B5EF4-FFF2-40B4-BE49-F238E27FC236}">
                <a16:creationId xmlns:a16="http://schemas.microsoft.com/office/drawing/2014/main" id="{07776C42-C317-0243-9CE7-B106826BBE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4" t="6627" r="1965" b="25182"/>
          <a:stretch>
            <a:fillRect/>
          </a:stretch>
        </p:blipFill>
        <p:spPr bwMode="auto">
          <a:xfrm>
            <a:off x="1809750" y="1214438"/>
            <a:ext cx="8661400" cy="421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7764" name="Slayt Numarası Yer Tutucusu 2">
            <a:extLst>
              <a:ext uri="{FF2B5EF4-FFF2-40B4-BE49-F238E27FC236}">
                <a16:creationId xmlns:a16="http://schemas.microsoft.com/office/drawing/2014/main" id="{6ADD7B41-E023-7142-B4FA-4D513D100D7D}"/>
              </a:ext>
            </a:extLst>
          </p:cNvPr>
          <p:cNvSpPr txBox="1">
            <a:spLocks noGrp="1"/>
          </p:cNvSpPr>
          <p:nvPr/>
        </p:nvSpPr>
        <p:spPr bwMode="auto">
          <a:xfrm>
            <a:off x="9448800" y="6356351"/>
            <a:ext cx="762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r" eaLnBrk="1" hangingPunct="1"/>
            <a:endParaRPr lang="tr-TR" altLang="tr-TR" sz="1200">
              <a:solidFill>
                <a:srgbClr val="045C75"/>
              </a:solidFill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1719389"/>
      </p:ext>
    </p:extLst>
  </p:cSld>
  <p:clrMapOvr>
    <a:masterClrMapping/>
  </p:clrMapOvr>
</p:sld>
</file>

<file path=ppt/theme/theme1.xml><?xml version="1.0" encoding="utf-8"?>
<a:theme xmlns:a="http://schemas.openxmlformats.org/drawingml/2006/main" name="Rakipler">
  <a:themeElements>
    <a:clrScheme name="Rakipler 2">
      <a:dk1>
        <a:srgbClr val="800000"/>
      </a:dk1>
      <a:lt1>
        <a:srgbClr val="FFFFFF"/>
      </a:lt1>
      <a:dk2>
        <a:srgbClr val="FF9900"/>
      </a:dk2>
      <a:lt2>
        <a:srgbClr val="FFFF99"/>
      </a:lt2>
      <a:accent1>
        <a:srgbClr val="FF5050"/>
      </a:accent1>
      <a:accent2>
        <a:srgbClr val="CC3300"/>
      </a:accent2>
      <a:accent3>
        <a:srgbClr val="FFCAAA"/>
      </a:accent3>
      <a:accent4>
        <a:srgbClr val="DADADA"/>
      </a:accent4>
      <a:accent5>
        <a:srgbClr val="FFB3B3"/>
      </a:accent5>
      <a:accent6>
        <a:srgbClr val="B92D00"/>
      </a:accent6>
      <a:hlink>
        <a:srgbClr val="FFFF99"/>
      </a:hlink>
      <a:folHlink>
        <a:srgbClr val="FFCC00"/>
      </a:folHlink>
    </a:clrScheme>
    <a:fontScheme name="Rakipler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akipler 1">
        <a:dk1>
          <a:srgbClr val="5C1F00"/>
        </a:dk1>
        <a:lt1>
          <a:srgbClr val="FFFFFF"/>
        </a:lt1>
        <a:dk2>
          <a:srgbClr val="990000"/>
        </a:dk2>
        <a:lt2>
          <a:srgbClr val="FFF9BB"/>
        </a:lt2>
        <a:accent1>
          <a:srgbClr val="FF3300"/>
        </a:accent1>
        <a:accent2>
          <a:srgbClr val="B86D52"/>
        </a:accent2>
        <a:accent3>
          <a:srgbClr val="CAAAAA"/>
        </a:accent3>
        <a:accent4>
          <a:srgbClr val="DADADA"/>
        </a:accent4>
        <a:accent5>
          <a:srgbClr val="FFADAA"/>
        </a:accent5>
        <a:accent6>
          <a:srgbClr val="A66249"/>
        </a:accent6>
        <a:hlink>
          <a:srgbClr val="FF9900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2">
        <a:dk1>
          <a:srgbClr val="800000"/>
        </a:dk1>
        <a:lt1>
          <a:srgbClr val="FFFFFF"/>
        </a:lt1>
        <a:dk2>
          <a:srgbClr val="FF9900"/>
        </a:dk2>
        <a:lt2>
          <a:srgbClr val="FFFF99"/>
        </a:lt2>
        <a:accent1>
          <a:srgbClr val="FF5050"/>
        </a:accent1>
        <a:accent2>
          <a:srgbClr val="CC3300"/>
        </a:accent2>
        <a:accent3>
          <a:srgbClr val="FFCAAA"/>
        </a:accent3>
        <a:accent4>
          <a:srgbClr val="DADADA"/>
        </a:accent4>
        <a:accent5>
          <a:srgbClr val="FFB3B3"/>
        </a:accent5>
        <a:accent6>
          <a:srgbClr val="B92D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3">
        <a:dk1>
          <a:srgbClr val="2A5400"/>
        </a:dk1>
        <a:lt1>
          <a:srgbClr val="FFFFFF"/>
        </a:lt1>
        <a:dk2>
          <a:srgbClr val="4A9400"/>
        </a:dk2>
        <a:lt2>
          <a:srgbClr val="F3F2D9"/>
        </a:lt2>
        <a:accent1>
          <a:srgbClr val="99CC00"/>
        </a:accent1>
        <a:accent2>
          <a:srgbClr val="6B4A39"/>
        </a:accent2>
        <a:accent3>
          <a:srgbClr val="B1C8AA"/>
        </a:accent3>
        <a:accent4>
          <a:srgbClr val="DADADA"/>
        </a:accent4>
        <a:accent5>
          <a:srgbClr val="CAE2AA"/>
        </a:accent5>
        <a:accent6>
          <a:srgbClr val="604233"/>
        </a:accent6>
        <a:hlink>
          <a:srgbClr val="E2BC5E"/>
        </a:hlink>
        <a:folHlink>
          <a:srgbClr val="AB7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4">
        <a:dk1>
          <a:srgbClr val="005A58"/>
        </a:dk1>
        <a:lt1>
          <a:srgbClr val="FFFFFF"/>
        </a:lt1>
        <a:dk2>
          <a:srgbClr val="009E9A"/>
        </a:dk2>
        <a:lt2>
          <a:srgbClr val="C5EBE4"/>
        </a:lt2>
        <a:accent1>
          <a:srgbClr val="0099CC"/>
        </a:accent1>
        <a:accent2>
          <a:srgbClr val="339933"/>
        </a:accent2>
        <a:accent3>
          <a:srgbClr val="AACCCA"/>
        </a:accent3>
        <a:accent4>
          <a:srgbClr val="DADADA"/>
        </a:accent4>
        <a:accent5>
          <a:srgbClr val="AACAE2"/>
        </a:accent5>
        <a:accent6>
          <a:srgbClr val="2D8A2D"/>
        </a:accent6>
        <a:hlink>
          <a:srgbClr val="00FF99"/>
        </a:hlink>
        <a:folHlink>
          <a:srgbClr val="4CD2D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5">
        <a:dk1>
          <a:srgbClr val="000070"/>
        </a:dk1>
        <a:lt1>
          <a:srgbClr val="FFFFFF"/>
        </a:lt1>
        <a:dk2>
          <a:srgbClr val="0000FF"/>
        </a:dk2>
        <a:lt2>
          <a:srgbClr val="C5C5FF"/>
        </a:lt2>
        <a:accent1>
          <a:srgbClr val="0099FF"/>
        </a:accent1>
        <a:accent2>
          <a:srgbClr val="7883B4"/>
        </a:accent2>
        <a:accent3>
          <a:srgbClr val="AAAAFF"/>
        </a:accent3>
        <a:accent4>
          <a:srgbClr val="DADADA"/>
        </a:accent4>
        <a:accent5>
          <a:srgbClr val="AACAFF"/>
        </a:accent5>
        <a:accent6>
          <a:srgbClr val="6C76A3"/>
        </a:accent6>
        <a:hlink>
          <a:srgbClr val="00FFFF"/>
        </a:hlink>
        <a:folHlink>
          <a:srgbClr val="2DBF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6">
        <a:dk1>
          <a:srgbClr val="4D4D4D"/>
        </a:dk1>
        <a:lt1>
          <a:srgbClr val="FFFFFF"/>
        </a:lt1>
        <a:dk2>
          <a:srgbClr val="8202E2"/>
        </a:dk2>
        <a:lt2>
          <a:srgbClr val="CCCCFF"/>
        </a:lt2>
        <a:accent1>
          <a:srgbClr val="CC99FF"/>
        </a:accent1>
        <a:accent2>
          <a:srgbClr val="666699"/>
        </a:accent2>
        <a:accent3>
          <a:srgbClr val="C1AAEE"/>
        </a:accent3>
        <a:accent4>
          <a:srgbClr val="DADADA"/>
        </a:accent4>
        <a:accent5>
          <a:srgbClr val="E2CAFF"/>
        </a:accent5>
        <a:accent6>
          <a:srgbClr val="5C5C8A"/>
        </a:accent6>
        <a:hlink>
          <a:srgbClr val="FF7C80"/>
        </a:hlink>
        <a:folHlink>
          <a:srgbClr val="FF505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7">
        <a:dk1>
          <a:srgbClr val="575863"/>
        </a:dk1>
        <a:lt1>
          <a:srgbClr val="FFFFFF"/>
        </a:lt1>
        <a:dk2>
          <a:srgbClr val="818982"/>
        </a:dk2>
        <a:lt2>
          <a:srgbClr val="EAEAEA"/>
        </a:lt2>
        <a:accent1>
          <a:srgbClr val="CC6600"/>
        </a:accent1>
        <a:accent2>
          <a:srgbClr val="A4A686"/>
        </a:accent2>
        <a:accent3>
          <a:srgbClr val="C1C4C1"/>
        </a:accent3>
        <a:accent4>
          <a:srgbClr val="DADADA"/>
        </a:accent4>
        <a:accent5>
          <a:srgbClr val="E2B8AA"/>
        </a:accent5>
        <a:accent6>
          <a:srgbClr val="949679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8">
        <a:dk1>
          <a:srgbClr val="000000"/>
        </a:dk1>
        <a:lt1>
          <a:srgbClr val="FFFFFF"/>
        </a:lt1>
        <a:dk2>
          <a:srgbClr val="000000"/>
        </a:dk2>
        <a:lt2>
          <a:srgbClr val="CDCDCD"/>
        </a:lt2>
        <a:accent1>
          <a:srgbClr val="CDD9F7"/>
        </a:accent1>
        <a:accent2>
          <a:srgbClr val="99FF33"/>
        </a:accent2>
        <a:accent3>
          <a:srgbClr val="FFFFFF"/>
        </a:accent3>
        <a:accent4>
          <a:srgbClr val="000000"/>
        </a:accent4>
        <a:accent5>
          <a:srgbClr val="E3E9FA"/>
        </a:accent5>
        <a:accent6>
          <a:srgbClr val="8AE72D"/>
        </a:accent6>
        <a:hlink>
          <a:srgbClr val="0033CC"/>
        </a:hlink>
        <a:folHlink>
          <a:srgbClr val="66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298</Words>
  <Application>Microsoft Macintosh PowerPoint</Application>
  <PresentationFormat>Geniş ekran</PresentationFormat>
  <Paragraphs>48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Arial</vt:lpstr>
      <vt:lpstr>Calibri</vt:lpstr>
      <vt:lpstr>Constantia</vt:lpstr>
      <vt:lpstr>Verdana</vt:lpstr>
      <vt:lpstr>Wingdings</vt:lpstr>
      <vt:lpstr>Rakipler</vt:lpstr>
      <vt:lpstr>PowerPoint Sunusu</vt:lpstr>
      <vt:lpstr>PowerPoint Sunusu</vt:lpstr>
      <vt:lpstr>PowerPoint Sunusu</vt:lpstr>
      <vt:lpstr>Örnekleme Yöntemleri</vt:lpstr>
      <vt:lpstr>Ölçme Düzeyleri</vt:lpstr>
      <vt:lpstr>PowerPoint Sunusu</vt:lpstr>
      <vt:lpstr>PowerPoint Sunusu</vt:lpstr>
      <vt:lpstr>PowerPoint Sunusu</vt:lpstr>
      <vt:lpstr>İstatistiksel Yöntemlerin Sınıflandırılması-1</vt:lpstr>
      <vt:lpstr>PowerPoint Sunusu</vt:lpstr>
    </vt:vector>
  </TitlesOfParts>
  <Company/>
  <LinksUpToDate>false</LinksUpToDate>
  <SharedDoc>false</SharedDoc>
  <HyperlinksChanged>false</HyperlinksChanged>
  <AppVersion>16.0011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sparrow gulencer</dc:creator>
  <cp:lastModifiedBy>sparrow gulencer</cp:lastModifiedBy>
  <cp:revision>2</cp:revision>
  <dcterms:created xsi:type="dcterms:W3CDTF">2018-04-01T19:22:51Z</dcterms:created>
  <dcterms:modified xsi:type="dcterms:W3CDTF">2018-04-04T05:29:57Z</dcterms:modified>
</cp:coreProperties>
</file>