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Hukuka Giriş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Karşılaştırmalı hukukun amacı dünya üzerindeki çeşitli hukuk düzenlerinin birbirleriyle karşılaştırılmasıdır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Karşılaştırma yapılan alanların kapsam ve niteliğine göre ikiye ayrılır;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Makro karşılaştırma ve mikro karşılaştırma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Makro Karşılaştırma 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Somut hukuki sorunlar üzerinde durulmaz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 hukuk düzenindeki tüm materyaller ele alınır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Ör: kanun yapma tekniği, yargılama usulü, hukuk kaynakları, içtihatlar, kanunların yorum metodu, hukuk eğitimi, hukukçuluk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0" name="Metin Yer Tutucusu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Mikro Karşılaştırma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Münferit hukuk kurumları veya sorunlar ele alınır.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Somut bir hukuki sorunun çeşitli hukuk düzenlerindeki görünümü araştırılır </a:t>
            </a:r>
          </a:p>
        </p:txBody>
      </p:sp>
    </p:spTree>
    <p:extLst>
      <p:ext uri="{BB962C8B-B14F-4D97-AF65-F5344CB8AC3E}">
        <p14:creationId xmlns:p14="http://schemas.microsoft.com/office/powerpoint/2010/main" val="9867086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102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Karşılaştırmalı Hukuka Giriş</vt:lpstr>
      <vt:lpstr>Karşılaştırmalı Hukuk</vt:lpstr>
      <vt:lpstr>Karşılaştırmalı Hukuk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2</cp:revision>
  <dcterms:created xsi:type="dcterms:W3CDTF">2017-11-08T12:42:18Z</dcterms:created>
  <dcterms:modified xsi:type="dcterms:W3CDTF">2017-11-08T12:53:30Z</dcterms:modified>
</cp:coreProperties>
</file>