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58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48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85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4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2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27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38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77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0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15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D8808-A48D-4DC9-8318-2F8E965FDD8D}" type="datetimeFigureOut">
              <a:rPr lang="tr-TR" smtClean="0"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9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Karşılaştırmalı Hukuka Giriş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Prof. Dr. Arzu OĞUZ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Yrd. Doç. Dr. Selin ÖZDEN MERHACI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3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Karşılaştırmalı Hukuk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Karşılaştırmalı hukukun amacı dünya üzerindeki çeşitli hukuk düzenlerinin birbirleriyle karşılaştırılmasıdır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Karşılaştırma yapılan alanların kapsam ve niteliğine göre ikiye ayrılır;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Makro karşılaştırma ve mikro karşılaştırma</a:t>
            </a: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56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Karşılaştırmalı Hukuk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002060"/>
                </a:solidFill>
              </a:rPr>
              <a:t>Makro Karşılaştırma 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Somut hukuki sorunlar üzerinde durulmaz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Bir hukuk düzenindeki tüm materyaller ele alınır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Ör: kanun yapma tekniği, yargılama usulü, hukuk kaynakları, içtihatlar, kanunların yorum metodu, hukuk eğitimi, hukukçuluk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10" name="Metin Yer Tutucusu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002060"/>
                </a:solidFill>
              </a:rPr>
              <a:t>Mikro Karşılaştırma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Münferit hukuk kurumları veya sorunlar ele alınır.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Somut bir hukuki sorunun çeşitli hukuk düzenlerindeki görünümü araştırılır </a:t>
            </a:r>
          </a:p>
        </p:txBody>
      </p:sp>
    </p:spTree>
    <p:extLst>
      <p:ext uri="{BB962C8B-B14F-4D97-AF65-F5344CB8AC3E}">
        <p14:creationId xmlns:p14="http://schemas.microsoft.com/office/powerpoint/2010/main" val="98670860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102</Words>
  <Application>Microsoft Office PowerPoint</Application>
  <PresentationFormat>Ekran Gösterisi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Karşılaştırmalı Hukuka Giriş</vt:lpstr>
      <vt:lpstr>Karşılaştırmalı Hukuk</vt:lpstr>
      <vt:lpstr>Karşılaştırmalı Hukuk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Karşılaştırmalı Hukuka Giriş</dc:title>
  <dc:creator>zehra</dc:creator>
  <cp:lastModifiedBy>zehra</cp:lastModifiedBy>
  <cp:revision>2</cp:revision>
  <dcterms:created xsi:type="dcterms:W3CDTF">2017-11-08T12:42:18Z</dcterms:created>
  <dcterms:modified xsi:type="dcterms:W3CDTF">2017-11-08T12:53:30Z</dcterms:modified>
</cp:coreProperties>
</file>