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4"/>
  </p:notesMasterIdLst>
  <p:sldIdLst>
    <p:sldId id="1082" r:id="rId4"/>
    <p:sldId id="604" r:id="rId5"/>
    <p:sldId id="1086" r:id="rId6"/>
    <p:sldId id="1089" r:id="rId7"/>
    <p:sldId id="1096" r:id="rId8"/>
    <p:sldId id="1092" r:id="rId9"/>
    <p:sldId id="1093" r:id="rId10"/>
    <p:sldId id="1094" r:id="rId11"/>
    <p:sldId id="1095" r:id="rId12"/>
    <p:sldId id="1087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TAŞINMAZ HUKUKU- 2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Tuğçe ORAL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Hukuk </a:t>
            </a: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</a:t>
            </a: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akültesi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ESKİ HALE GETİRME DAVASI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TEHLİKENİN GİDERİLMESİ DAVASI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TAZMİNAT DAVASI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TAŞINMAZ MALİKİNİN SORUMLULUĞU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48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TAŞINMAZ MÜLKİYETİNİN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KISITLAMALARI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HUKUKİ İŞLEMDEN DOĞAN KISITLAMALAR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Alım Hakkı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Önalım Hakkı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Geri Alım Hakkı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TAŞINMAZ MÜLKİYETİ KISITLAMALARI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59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KANUNDAN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KAYNAKLANAN KISITLAMALAR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Kamu Hukuku Kısıtlamaları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Özel Hukuk Kısıtlamaları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A-Tasarruf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Yetkisi Kısıtlamalarından Yasal Önalım Hakkı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B-Yararlanma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Yetkisi Kısıtlamaları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  I-Taşkın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Kullanma Yasağı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  II-Kazı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ve Yapı Yaparken Komşu Taşınmaza Zarar Vermeme Yasağı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  III-Ağaç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ve Dal Köklerinin Taşmasına Katlanma Yükümlülüğü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  IV-İrtifak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Hakkı Kurma Yükümlülüğü Getiren Yararlanma Kısıtlamaları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TAŞINMAZ MÜLKİYETİ KISITLAMALARI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2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Arazi sahibinin başkasının malzemesi ile kendi arazisine yapı yapması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Bir kişinin kendi malzemesi ile başkasının arazisine yapı yapması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3. bir kişinin kendi malzemesi ile başkasının arazisine yapı yapması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HAKSIZ YAPI</a:t>
            </a:r>
          </a:p>
        </p:txBody>
      </p:sp>
    </p:spTree>
    <p:extLst>
      <p:ext uri="{BB962C8B-B14F-4D97-AF65-F5344CB8AC3E}">
        <p14:creationId xmlns:p14="http://schemas.microsoft.com/office/powerpoint/2010/main" val="359334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Bir kimse kendi arazisindeki yapıda başkasının malzemesini ya da başkasının arazisindeki yapıda kendisinin veya bir başkasının malzemesini kullanırsa, bu malzeme arazinin bütünleyici parçası olur.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Ancak, sahibinin rızası olmaksızın kullanılmış olan malzemenin sökülmesi aşırı zarara yol açmayacaksa, malzeme sahibi, gideri yapıyı yaptırana ait olmak üzere bunların sökülüp kendisine verilmesini isteyebilir.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Aynı koşullar altında arazinin maliki de, rızası olmaksızın yapılan yapıda kullanılan malzemenin, gideri yapıyı yaptırana ait olmak üzere sökülüp kaldırılmasını isteyebilir.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ARAZİDEKİ YAPILAR</a:t>
            </a:r>
          </a:p>
        </p:txBody>
      </p:sp>
    </p:spTree>
    <p:extLst>
      <p:ext uri="{BB962C8B-B14F-4D97-AF65-F5344CB8AC3E}">
        <p14:creationId xmlns:p14="http://schemas.microsoft.com/office/powerpoint/2010/main" val="4471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Malzeme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sökülüp alınmazsa arazi maliki, malzeme sahibine uygun bir tazminat ödemekle yükümlüdür.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Yapıyı yaptıran arazi maliki iyiniyetli değilse hâkim, malzeme sahibinin uğradığı zararın tamamının tazmin edilmesine karar verebilir.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Yapıyı yaptıran malzeme sahibi iyiniyetli değilse, hâkimin hükmedeceği miktar bu malzemenin arazi maliki için taşıdığı en az değeri geçmeyebilir.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TAZMİNAT</a:t>
            </a:r>
          </a:p>
        </p:txBody>
      </p:sp>
    </p:spTree>
    <p:extLst>
      <p:ext uri="{BB962C8B-B14F-4D97-AF65-F5344CB8AC3E}">
        <p14:creationId xmlns:p14="http://schemas.microsoft.com/office/powerpoint/2010/main" val="2953375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Yapının değeri açıkça arazinin değerinden fazlaysa, iyiniyetli taraf uygun bir bedel karşılığında yapının ve arazinin tamamının veya yeterli bir kısmının mülkiyetinin malzeme sahibine verilmesini isteyebilir.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277792"/>
            <a:ext cx="8517837" cy="84935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ARAZİNİN MÜLKİYETİNİN MALZEME SAHİBİNE VERİLMESİ</a:t>
            </a:r>
          </a:p>
        </p:txBody>
      </p:sp>
    </p:spTree>
    <p:extLst>
      <p:ext uri="{BB962C8B-B14F-4D97-AF65-F5344CB8AC3E}">
        <p14:creationId xmlns:p14="http://schemas.microsoft.com/office/powerpoint/2010/main" val="80454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Bir yapının başkasına ait araziye taşırılan kısmı, eğer yapıyı yapan malik taşırılan arazi üzerinde bir irtifak hakkına sahip bulunuyorsa, ona ait taşınmazın bütünleyici parçası olur.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Böyle bir irtifak hakkı yoksa, zarar gören malik taşmayı öğrendiği tarihten başlayarak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onbeş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gün içinde itiraz etmediği, aynı zamanda durum ve koşullar da haklı gösterdiği takdirde, taşkın yapıyı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iyiniyetle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yapan kimse, uygun bir bedel karşılığında taşan kısım için bir irtifak hakkı kurulmasını veya bu kısmın bulunduğu arazi parçasının mülkiyetinin kendisine devredilmesini isteyebilir.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277792"/>
            <a:ext cx="8517837" cy="84935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TAŞKIN YAPI</a:t>
            </a:r>
          </a:p>
        </p:txBody>
      </p:sp>
    </p:spTree>
    <p:extLst>
      <p:ext uri="{BB962C8B-B14F-4D97-AF65-F5344CB8AC3E}">
        <p14:creationId xmlns:p14="http://schemas.microsoft.com/office/powerpoint/2010/main" val="414502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12501</TotalTime>
  <Words>379</Words>
  <Application>Microsoft Office PowerPoint</Application>
  <PresentationFormat>Ekran Gösterisi (4:3)</PresentationFormat>
  <Paragraphs>46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19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erol</cp:lastModifiedBy>
  <cp:revision>818</cp:revision>
  <cp:lastPrinted>2016-10-24T07:53:35Z</cp:lastPrinted>
  <dcterms:created xsi:type="dcterms:W3CDTF">2016-09-18T09:35:24Z</dcterms:created>
  <dcterms:modified xsi:type="dcterms:W3CDTF">2020-02-26T07:30:33Z</dcterms:modified>
</cp:coreProperties>
</file>