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07CA5-B442-43F4-9A7A-872BE5E1BE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İş </a:t>
            </a:r>
            <a:r>
              <a:rPr lang="en-US" dirty="0" err="1"/>
              <a:t>Ya</a:t>
            </a:r>
            <a:r>
              <a:rPr lang="tr-TR" dirty="0"/>
              <a:t>ş</a:t>
            </a:r>
            <a:r>
              <a:rPr lang="en-US" dirty="0"/>
              <a:t>am</a:t>
            </a:r>
            <a:r>
              <a:rPr lang="tr-TR" dirty="0"/>
              <a:t>ında İletişim Becerileri</a:t>
            </a:r>
            <a:br>
              <a:rPr lang="tr-TR" dirty="0"/>
            </a:br>
            <a:r>
              <a:rPr lang="en-US" dirty="0" err="1"/>
              <a:t>Hafta</a:t>
            </a:r>
            <a:r>
              <a:rPr lang="en-US" dirty="0"/>
              <a:t> 14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0D893-E9EC-4E9A-B455-C038F07927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271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8072A-F002-4557-8BC8-382EF019D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DB1C8-C883-4A91-9ABE-A395A77E7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54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BBC68-C3BD-40CA-9EB6-1A8AEED3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78BE3-6CC1-48F1-8BE1-F22905C8A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916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701C-EE1E-4CF6-9174-D7274AEC5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4B93D-B382-43F4-A027-68B735F40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99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E999-7379-4F3B-B07E-30C62979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95E57-4D52-4C7B-A0FD-06B656924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60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8CA95-4C96-425C-BAE3-6348EBCA2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7ABF-B7AF-4F8D-8F2B-60DC40A42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455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79CA7-248B-42CF-B40D-1EE767E2E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37708-BF4A-4659-B7C9-35A637889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23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2FAB-BF0C-4A3A-A8AA-EFEFEBFA4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401D1-4408-4FC8-BECC-7DCA42510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246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46AC-3B30-434D-90D9-410667E6C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1D59A-1BA1-4D8B-8328-FA14A8C47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568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B81DE-913B-4959-8E6A-8B175043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00297-B47F-4CC0-938F-F909046E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185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</Words>
  <Application>Microsoft Office PowerPoint</Application>
  <PresentationFormat>Widescreen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İş Yaşamında İletişim Becerileri Hafta 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Yaşamında İletişim Becerileri Hafta 14</dc:title>
  <dc:creator>Author 2</dc:creator>
  <cp:lastModifiedBy>Author 2</cp:lastModifiedBy>
  <cp:revision>1</cp:revision>
  <dcterms:created xsi:type="dcterms:W3CDTF">2020-01-13T11:21:46Z</dcterms:created>
  <dcterms:modified xsi:type="dcterms:W3CDTF">2020-01-13T11:22:19Z</dcterms:modified>
</cp:coreProperties>
</file>