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  <p:sldId id="272" r:id="rId3"/>
    <p:sldId id="258" r:id="rId4"/>
    <p:sldId id="259" r:id="rId5"/>
    <p:sldId id="273" r:id="rId6"/>
    <p:sldId id="260" r:id="rId7"/>
    <p:sldId id="275" r:id="rId8"/>
    <p:sldId id="276" r:id="rId9"/>
    <p:sldId id="267" r:id="rId10"/>
    <p:sldId id="277" r:id="rId11"/>
    <p:sldId id="278" r:id="rId12"/>
    <p:sldId id="262" r:id="rId13"/>
    <p:sldId id="279" r:id="rId14"/>
    <p:sldId id="280" r:id="rId15"/>
    <p:sldId id="281" r:id="rId16"/>
    <p:sldId id="282" r:id="rId17"/>
    <p:sldId id="268" r:id="rId18"/>
    <p:sldId id="269" r:id="rId19"/>
    <p:sldId id="283" r:id="rId20"/>
    <p:sldId id="265" r:id="rId21"/>
    <p:sldId id="284" r:id="rId22"/>
    <p:sldId id="297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00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D6AB38-0800-4CC8-8E73-51251B5173B3}" type="doc">
      <dgm:prSet loTypeId="urn:microsoft.com/office/officeart/2005/8/layout/chevron1" loCatId="process" qsTypeId="urn:microsoft.com/office/officeart/2005/8/quickstyle/simple1" qsCatId="simple" csTypeId="urn:microsoft.com/office/officeart/2005/8/colors/colorful5" csCatId="colorful" phldr="1"/>
      <dgm:spPr/>
    </dgm:pt>
    <dgm:pt modelId="{4DFD8A55-3C21-4622-B308-3AFE80DDABCA}">
      <dgm:prSet phldrT="[Metin]" custT="1"/>
      <dgm:spPr/>
      <dgm:t>
        <a:bodyPr/>
        <a:lstStyle/>
        <a:p>
          <a:r>
            <a:rPr lang="tr-TR" altLang="tr-TR" sz="2000" dirty="0" smtClean="0">
              <a:latin typeface="Arial Black" pitchFamily="34" charset="0"/>
            </a:rPr>
            <a:t>İlk Yetişkinlik</a:t>
          </a:r>
        </a:p>
        <a:p>
          <a:r>
            <a:rPr lang="tr-TR" altLang="tr-TR" sz="2000" b="0" i="0" dirty="0" smtClean="0">
              <a:latin typeface="Arial Black" pitchFamily="34" charset="0"/>
            </a:rPr>
            <a:t>20-30 Yaş </a:t>
          </a:r>
          <a:endParaRPr lang="tr-TR" sz="2000" dirty="0">
            <a:latin typeface="Arial Black" pitchFamily="34" charset="0"/>
          </a:endParaRPr>
        </a:p>
      </dgm:t>
    </dgm:pt>
    <dgm:pt modelId="{5F014B95-5723-40D2-917C-6AC7FD233099}" type="parTrans" cxnId="{62848BB1-4093-4023-8DE9-BA43123A17BC}">
      <dgm:prSet/>
      <dgm:spPr/>
      <dgm:t>
        <a:bodyPr/>
        <a:lstStyle/>
        <a:p>
          <a:endParaRPr lang="tr-TR" sz="2000">
            <a:latin typeface="Arial Black" pitchFamily="34" charset="0"/>
          </a:endParaRPr>
        </a:p>
      </dgm:t>
    </dgm:pt>
    <dgm:pt modelId="{C3AE9179-0AE8-4830-84AD-5EF601307020}" type="sibTrans" cxnId="{62848BB1-4093-4023-8DE9-BA43123A17BC}">
      <dgm:prSet/>
      <dgm:spPr/>
      <dgm:t>
        <a:bodyPr/>
        <a:lstStyle/>
        <a:p>
          <a:endParaRPr lang="tr-TR" sz="2000">
            <a:latin typeface="Arial Black" pitchFamily="34" charset="0"/>
          </a:endParaRPr>
        </a:p>
      </dgm:t>
    </dgm:pt>
    <dgm:pt modelId="{00033FC6-14DD-4D94-A01C-221BFDC129DE}">
      <dgm:prSet phldrT="[Metin]" custT="1"/>
      <dgm:spPr/>
      <dgm:t>
        <a:bodyPr/>
        <a:lstStyle/>
        <a:p>
          <a:r>
            <a:rPr lang="tr-TR" altLang="tr-TR" sz="2000" i="0" dirty="0" smtClean="0">
              <a:latin typeface="Arial Black" pitchFamily="34" charset="0"/>
            </a:rPr>
            <a:t>Orta Yetişkinlik</a:t>
          </a:r>
        </a:p>
        <a:p>
          <a:r>
            <a:rPr lang="tr-TR" altLang="tr-TR" sz="2000" b="0" i="0" dirty="0" smtClean="0">
              <a:latin typeface="Arial Black" pitchFamily="34" charset="0"/>
            </a:rPr>
            <a:t>40-50 Yaş</a:t>
          </a:r>
          <a:endParaRPr lang="tr-TR" sz="2000" dirty="0">
            <a:latin typeface="Arial Black" pitchFamily="34" charset="0"/>
          </a:endParaRPr>
        </a:p>
      </dgm:t>
    </dgm:pt>
    <dgm:pt modelId="{6823B120-596E-4594-A5BB-86D6BCC2178F}" type="parTrans" cxnId="{37FBE4E5-4ECA-4465-AAF8-FD22B99A7F4B}">
      <dgm:prSet/>
      <dgm:spPr/>
      <dgm:t>
        <a:bodyPr/>
        <a:lstStyle/>
        <a:p>
          <a:endParaRPr lang="tr-TR" sz="2000">
            <a:latin typeface="Arial Black" pitchFamily="34" charset="0"/>
          </a:endParaRPr>
        </a:p>
      </dgm:t>
    </dgm:pt>
    <dgm:pt modelId="{4894ECCA-DBE5-4EFE-91A8-FB21A14CC728}" type="sibTrans" cxnId="{37FBE4E5-4ECA-4465-AAF8-FD22B99A7F4B}">
      <dgm:prSet/>
      <dgm:spPr/>
      <dgm:t>
        <a:bodyPr/>
        <a:lstStyle/>
        <a:p>
          <a:endParaRPr lang="tr-TR" sz="2000">
            <a:latin typeface="Arial Black" pitchFamily="34" charset="0"/>
          </a:endParaRPr>
        </a:p>
      </dgm:t>
    </dgm:pt>
    <dgm:pt modelId="{82499166-2C5B-4C40-820C-031CEBDBF1EF}">
      <dgm:prSet phldrT="[Metin]" custT="1"/>
      <dgm:spPr/>
      <dgm:t>
        <a:bodyPr/>
        <a:lstStyle/>
        <a:p>
          <a:r>
            <a:rPr lang="tr-TR" altLang="tr-TR" sz="1800" i="0" dirty="0" err="1" smtClean="0">
              <a:latin typeface="Arial Black" pitchFamily="34" charset="0"/>
            </a:rPr>
            <a:t>SonYetişkinlik</a:t>
          </a:r>
          <a:endParaRPr lang="tr-TR" altLang="tr-TR" sz="1800" i="0" dirty="0" smtClean="0">
            <a:latin typeface="Arial Black" pitchFamily="34" charset="0"/>
          </a:endParaRPr>
        </a:p>
        <a:p>
          <a:r>
            <a:rPr lang="tr-TR" altLang="tr-TR" sz="1900" i="0" dirty="0" smtClean="0">
              <a:latin typeface="Arial Black" pitchFamily="34" charset="0"/>
            </a:rPr>
            <a:t>(Yaşlılık</a:t>
          </a:r>
          <a:r>
            <a:rPr lang="tr-TR" altLang="tr-TR" sz="1900" dirty="0" smtClean="0">
              <a:latin typeface="Arial Black" pitchFamily="34" charset="0"/>
            </a:rPr>
            <a:t>)</a:t>
          </a:r>
        </a:p>
        <a:p>
          <a:r>
            <a:rPr lang="tr-TR" altLang="tr-TR" sz="2000" b="0" i="0" dirty="0" smtClean="0">
              <a:latin typeface="Arial Black" pitchFamily="34" charset="0"/>
            </a:rPr>
            <a:t> +…Yaş</a:t>
          </a:r>
          <a:endParaRPr lang="tr-TR" sz="2000" dirty="0">
            <a:latin typeface="Arial Black" pitchFamily="34" charset="0"/>
          </a:endParaRPr>
        </a:p>
      </dgm:t>
    </dgm:pt>
    <dgm:pt modelId="{7F343B5C-9B74-4709-BEE9-63C5999138D0}" type="parTrans" cxnId="{E9591E73-F156-4925-A726-E3EBD96998F5}">
      <dgm:prSet/>
      <dgm:spPr/>
      <dgm:t>
        <a:bodyPr/>
        <a:lstStyle/>
        <a:p>
          <a:endParaRPr lang="tr-TR" sz="2000">
            <a:latin typeface="Arial Black" pitchFamily="34" charset="0"/>
          </a:endParaRPr>
        </a:p>
      </dgm:t>
    </dgm:pt>
    <dgm:pt modelId="{F5412A8A-3DB1-4DC1-BEB6-354D2DA8D5DB}" type="sibTrans" cxnId="{E9591E73-F156-4925-A726-E3EBD96998F5}">
      <dgm:prSet/>
      <dgm:spPr/>
      <dgm:t>
        <a:bodyPr/>
        <a:lstStyle/>
        <a:p>
          <a:endParaRPr lang="tr-TR" sz="2000">
            <a:latin typeface="Arial Black" pitchFamily="34" charset="0"/>
          </a:endParaRPr>
        </a:p>
      </dgm:t>
    </dgm:pt>
    <dgm:pt modelId="{2A457320-BEC2-4B73-A1C2-8ED1D77D72E4}" type="pres">
      <dgm:prSet presAssocID="{5AD6AB38-0800-4CC8-8E73-51251B5173B3}" presName="Name0" presStyleCnt="0">
        <dgm:presLayoutVars>
          <dgm:dir/>
          <dgm:animLvl val="lvl"/>
          <dgm:resizeHandles val="exact"/>
        </dgm:presLayoutVars>
      </dgm:prSet>
      <dgm:spPr/>
    </dgm:pt>
    <dgm:pt modelId="{538C0905-4D15-4B55-8142-C9B018DA345C}" type="pres">
      <dgm:prSet presAssocID="{4DFD8A55-3C21-4622-B308-3AFE80DDABCA}" presName="parTxOnly" presStyleLbl="node1" presStyleIdx="0" presStyleCnt="3" custScaleY="114304" custLinFactNeighborX="-821" custLinFactNeighborY="133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D17E0EC-7954-4FFA-867A-92C40917F24D}" type="pres">
      <dgm:prSet presAssocID="{C3AE9179-0AE8-4830-84AD-5EF601307020}" presName="parTxOnlySpace" presStyleCnt="0"/>
      <dgm:spPr/>
    </dgm:pt>
    <dgm:pt modelId="{DAA49E87-74A3-4980-A514-3A12794DB6B5}" type="pres">
      <dgm:prSet presAssocID="{00033FC6-14DD-4D94-A01C-221BFDC129DE}" presName="parTxOnly" presStyleLbl="node1" presStyleIdx="1" presStyleCnt="3" custScaleY="114304" custLinFactX="-1637" custLinFactNeighborX="-100000" custLinFactNeighborY="68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AD23C6C-ACD0-41CF-A211-1AFBAFC543A0}" type="pres">
      <dgm:prSet presAssocID="{4894ECCA-DBE5-4EFE-91A8-FB21A14CC728}" presName="parTxOnlySpace" presStyleCnt="0"/>
      <dgm:spPr/>
    </dgm:pt>
    <dgm:pt modelId="{70D212C8-60FE-4EC1-AF06-335C6CD2FADD}" type="pres">
      <dgm:prSet presAssocID="{82499166-2C5B-4C40-820C-031CEBDBF1EF}" presName="parTxOnly" presStyleLbl="node1" presStyleIdx="2" presStyleCnt="3" custScaleY="114304" custLinFactX="-13191" custLinFactNeighborX="-100000" custLinFactNeighborY="68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6426E7F-97DD-4E3D-892E-26AB82DDFCE1}" type="presOf" srcId="{4DFD8A55-3C21-4622-B308-3AFE80DDABCA}" destId="{538C0905-4D15-4B55-8142-C9B018DA345C}" srcOrd="0" destOrd="0" presId="urn:microsoft.com/office/officeart/2005/8/layout/chevron1"/>
    <dgm:cxn modelId="{4E82004C-D251-479A-9FCE-1C7845782537}" type="presOf" srcId="{00033FC6-14DD-4D94-A01C-221BFDC129DE}" destId="{DAA49E87-74A3-4980-A514-3A12794DB6B5}" srcOrd="0" destOrd="0" presId="urn:microsoft.com/office/officeart/2005/8/layout/chevron1"/>
    <dgm:cxn modelId="{E9591E73-F156-4925-A726-E3EBD96998F5}" srcId="{5AD6AB38-0800-4CC8-8E73-51251B5173B3}" destId="{82499166-2C5B-4C40-820C-031CEBDBF1EF}" srcOrd="2" destOrd="0" parTransId="{7F343B5C-9B74-4709-BEE9-63C5999138D0}" sibTransId="{F5412A8A-3DB1-4DC1-BEB6-354D2DA8D5DB}"/>
    <dgm:cxn modelId="{62848BB1-4093-4023-8DE9-BA43123A17BC}" srcId="{5AD6AB38-0800-4CC8-8E73-51251B5173B3}" destId="{4DFD8A55-3C21-4622-B308-3AFE80DDABCA}" srcOrd="0" destOrd="0" parTransId="{5F014B95-5723-40D2-917C-6AC7FD233099}" sibTransId="{C3AE9179-0AE8-4830-84AD-5EF601307020}"/>
    <dgm:cxn modelId="{F4CA4676-83DA-4587-B103-A061D3AD8763}" type="presOf" srcId="{82499166-2C5B-4C40-820C-031CEBDBF1EF}" destId="{70D212C8-60FE-4EC1-AF06-335C6CD2FADD}" srcOrd="0" destOrd="0" presId="urn:microsoft.com/office/officeart/2005/8/layout/chevron1"/>
    <dgm:cxn modelId="{37FBE4E5-4ECA-4465-AAF8-FD22B99A7F4B}" srcId="{5AD6AB38-0800-4CC8-8E73-51251B5173B3}" destId="{00033FC6-14DD-4D94-A01C-221BFDC129DE}" srcOrd="1" destOrd="0" parTransId="{6823B120-596E-4594-A5BB-86D6BCC2178F}" sibTransId="{4894ECCA-DBE5-4EFE-91A8-FB21A14CC728}"/>
    <dgm:cxn modelId="{09AC881A-2750-43F4-9035-0E0E41F3ADEF}" type="presOf" srcId="{5AD6AB38-0800-4CC8-8E73-51251B5173B3}" destId="{2A457320-BEC2-4B73-A1C2-8ED1D77D72E4}" srcOrd="0" destOrd="0" presId="urn:microsoft.com/office/officeart/2005/8/layout/chevron1"/>
    <dgm:cxn modelId="{A0392873-C0DD-406B-B05F-67C2D3EE6BC4}" type="presParOf" srcId="{2A457320-BEC2-4B73-A1C2-8ED1D77D72E4}" destId="{538C0905-4D15-4B55-8142-C9B018DA345C}" srcOrd="0" destOrd="0" presId="urn:microsoft.com/office/officeart/2005/8/layout/chevron1"/>
    <dgm:cxn modelId="{7A24675C-3CA7-403F-98FC-4E797995B522}" type="presParOf" srcId="{2A457320-BEC2-4B73-A1C2-8ED1D77D72E4}" destId="{5D17E0EC-7954-4FFA-867A-92C40917F24D}" srcOrd="1" destOrd="0" presId="urn:microsoft.com/office/officeart/2005/8/layout/chevron1"/>
    <dgm:cxn modelId="{0A9AEE23-79AC-440D-9EBF-BC0F6DE074C7}" type="presParOf" srcId="{2A457320-BEC2-4B73-A1C2-8ED1D77D72E4}" destId="{DAA49E87-74A3-4980-A514-3A12794DB6B5}" srcOrd="2" destOrd="0" presId="urn:microsoft.com/office/officeart/2005/8/layout/chevron1"/>
    <dgm:cxn modelId="{D881291F-29FC-44D9-841C-19DF0CBFE9F8}" type="presParOf" srcId="{2A457320-BEC2-4B73-A1C2-8ED1D77D72E4}" destId="{FAD23C6C-ACD0-41CF-A211-1AFBAFC543A0}" srcOrd="3" destOrd="0" presId="urn:microsoft.com/office/officeart/2005/8/layout/chevron1"/>
    <dgm:cxn modelId="{02F5F468-01BC-4507-BE5C-BA5ABBBCE3E0}" type="presParOf" srcId="{2A457320-BEC2-4B73-A1C2-8ED1D77D72E4}" destId="{70D212C8-60FE-4EC1-AF06-335C6CD2FADD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D96B87E-7B78-443E-ACDF-A7F4E805EE26}" type="doc">
      <dgm:prSet loTypeId="urn:microsoft.com/office/officeart/2005/8/layout/orgChart1" loCatId="hierarchy" qsTypeId="urn:microsoft.com/office/officeart/2005/8/quickstyle/3d1" qsCatId="3D" csTypeId="urn:microsoft.com/office/officeart/2005/8/colors/accent1_5" csCatId="accent1" phldr="1"/>
      <dgm:spPr/>
      <dgm:t>
        <a:bodyPr/>
        <a:lstStyle/>
        <a:p>
          <a:endParaRPr lang="tr-TR"/>
        </a:p>
      </dgm:t>
    </dgm:pt>
    <dgm:pt modelId="{479FC325-4E85-48A0-8F83-63619A492FD2}">
      <dgm:prSet phldrT="[Metin]" custT="1"/>
      <dgm:spPr/>
      <dgm:t>
        <a:bodyPr/>
        <a:lstStyle/>
        <a:p>
          <a:r>
            <a:rPr lang="tr-TR" sz="320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rPr>
            <a:t>İLK YETİŞKİNLİK DÖNEMİ</a:t>
          </a:r>
          <a:endParaRPr lang="tr-TR" sz="3200" dirty="0">
            <a:solidFill>
              <a:schemeClr val="tx1"/>
            </a:solidFill>
            <a:latin typeface="Arial Black" pitchFamily="34" charset="0"/>
          </a:endParaRPr>
        </a:p>
      </dgm:t>
    </dgm:pt>
    <dgm:pt modelId="{6E0C1500-D749-475A-8974-97153558EB79}" type="sibTrans" cxnId="{7D24AC20-EF39-4CF2-B362-A21EF9E14E60}">
      <dgm:prSet/>
      <dgm:spPr/>
      <dgm:t>
        <a:bodyPr/>
        <a:lstStyle/>
        <a:p>
          <a:endParaRPr lang="tr-TR" sz="3200">
            <a:solidFill>
              <a:schemeClr val="tx1"/>
            </a:solidFill>
            <a:latin typeface="Arial Black" pitchFamily="34" charset="0"/>
          </a:endParaRPr>
        </a:p>
      </dgm:t>
    </dgm:pt>
    <dgm:pt modelId="{F7B2A8EF-179F-4D72-92BE-52224475A5C6}" type="parTrans" cxnId="{7D24AC20-EF39-4CF2-B362-A21EF9E14E60}">
      <dgm:prSet/>
      <dgm:spPr/>
      <dgm:t>
        <a:bodyPr/>
        <a:lstStyle/>
        <a:p>
          <a:endParaRPr lang="tr-TR" sz="3200">
            <a:solidFill>
              <a:schemeClr val="tx1"/>
            </a:solidFill>
            <a:latin typeface="Arial Black" pitchFamily="34" charset="0"/>
          </a:endParaRPr>
        </a:p>
      </dgm:t>
    </dgm:pt>
    <dgm:pt modelId="{212F4E9D-6233-4ADD-8AE5-EC0F5EA8773F}" type="pres">
      <dgm:prSet presAssocID="{8D96B87E-7B78-443E-ACDF-A7F4E805EE2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C55B62F1-A7EB-4662-9E61-E0A09E1972CC}" type="pres">
      <dgm:prSet presAssocID="{479FC325-4E85-48A0-8F83-63619A492FD2}" presName="hierRoot1" presStyleCnt="0">
        <dgm:presLayoutVars>
          <dgm:hierBranch val="init"/>
        </dgm:presLayoutVars>
      </dgm:prSet>
      <dgm:spPr/>
    </dgm:pt>
    <dgm:pt modelId="{C3D64F6C-035C-45E9-A101-BCA965B87FB8}" type="pres">
      <dgm:prSet presAssocID="{479FC325-4E85-48A0-8F83-63619A492FD2}" presName="rootComposite1" presStyleCnt="0"/>
      <dgm:spPr/>
    </dgm:pt>
    <dgm:pt modelId="{AB1D5B2A-28C5-49E7-BFD1-1FA6BB94EEF6}" type="pres">
      <dgm:prSet presAssocID="{479FC325-4E85-48A0-8F83-63619A492FD2}" presName="rootText1" presStyleLbl="node0" presStyleIdx="0" presStyleCnt="1" custScaleX="17221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F29621B-B083-4310-9D66-B73EE9438679}" type="pres">
      <dgm:prSet presAssocID="{479FC325-4E85-48A0-8F83-63619A492FD2}" presName="rootConnector1" presStyleLbl="node1" presStyleIdx="0" presStyleCnt="0"/>
      <dgm:spPr/>
      <dgm:t>
        <a:bodyPr/>
        <a:lstStyle/>
        <a:p>
          <a:endParaRPr lang="tr-TR"/>
        </a:p>
      </dgm:t>
    </dgm:pt>
    <dgm:pt modelId="{1AF4883D-5939-403C-A8E5-84A27695DD08}" type="pres">
      <dgm:prSet presAssocID="{479FC325-4E85-48A0-8F83-63619A492FD2}" presName="hierChild2" presStyleCnt="0"/>
      <dgm:spPr/>
    </dgm:pt>
    <dgm:pt modelId="{1A150D57-E67C-4CDB-BFF5-024398E81F12}" type="pres">
      <dgm:prSet presAssocID="{479FC325-4E85-48A0-8F83-63619A492FD2}" presName="hierChild3" presStyleCnt="0"/>
      <dgm:spPr/>
    </dgm:pt>
  </dgm:ptLst>
  <dgm:cxnLst>
    <dgm:cxn modelId="{7D24AC20-EF39-4CF2-B362-A21EF9E14E60}" srcId="{8D96B87E-7B78-443E-ACDF-A7F4E805EE26}" destId="{479FC325-4E85-48A0-8F83-63619A492FD2}" srcOrd="0" destOrd="0" parTransId="{F7B2A8EF-179F-4D72-92BE-52224475A5C6}" sibTransId="{6E0C1500-D749-475A-8974-97153558EB79}"/>
    <dgm:cxn modelId="{2C5BE15C-AC64-433F-B53C-CF4047F9B7F7}" type="presOf" srcId="{479FC325-4E85-48A0-8F83-63619A492FD2}" destId="{5F29621B-B083-4310-9D66-B73EE9438679}" srcOrd="1" destOrd="0" presId="urn:microsoft.com/office/officeart/2005/8/layout/orgChart1"/>
    <dgm:cxn modelId="{8879E794-F42F-4BB0-A6F4-3B9908CE42BD}" type="presOf" srcId="{479FC325-4E85-48A0-8F83-63619A492FD2}" destId="{AB1D5B2A-28C5-49E7-BFD1-1FA6BB94EEF6}" srcOrd="0" destOrd="0" presId="urn:microsoft.com/office/officeart/2005/8/layout/orgChart1"/>
    <dgm:cxn modelId="{8E7CB684-AFE2-4100-A437-DE2051677251}" type="presOf" srcId="{8D96B87E-7B78-443E-ACDF-A7F4E805EE26}" destId="{212F4E9D-6233-4ADD-8AE5-EC0F5EA8773F}" srcOrd="0" destOrd="0" presId="urn:microsoft.com/office/officeart/2005/8/layout/orgChart1"/>
    <dgm:cxn modelId="{506EAD1E-B450-44EB-8A6F-E87F33B4822A}" type="presParOf" srcId="{212F4E9D-6233-4ADD-8AE5-EC0F5EA8773F}" destId="{C55B62F1-A7EB-4662-9E61-E0A09E1972CC}" srcOrd="0" destOrd="0" presId="urn:microsoft.com/office/officeart/2005/8/layout/orgChart1"/>
    <dgm:cxn modelId="{B093F89D-6CAC-4E66-9F76-F648D9D47E6B}" type="presParOf" srcId="{C55B62F1-A7EB-4662-9E61-E0A09E1972CC}" destId="{C3D64F6C-035C-45E9-A101-BCA965B87FB8}" srcOrd="0" destOrd="0" presId="urn:microsoft.com/office/officeart/2005/8/layout/orgChart1"/>
    <dgm:cxn modelId="{3FE8CACD-E724-46AB-8A09-ED9AEFBC98FB}" type="presParOf" srcId="{C3D64F6C-035C-45E9-A101-BCA965B87FB8}" destId="{AB1D5B2A-28C5-49E7-BFD1-1FA6BB94EEF6}" srcOrd="0" destOrd="0" presId="urn:microsoft.com/office/officeart/2005/8/layout/orgChart1"/>
    <dgm:cxn modelId="{86B53158-4BFF-4083-83B8-241F46C33D9D}" type="presParOf" srcId="{C3D64F6C-035C-45E9-A101-BCA965B87FB8}" destId="{5F29621B-B083-4310-9D66-B73EE9438679}" srcOrd="1" destOrd="0" presId="urn:microsoft.com/office/officeart/2005/8/layout/orgChart1"/>
    <dgm:cxn modelId="{29867AE2-48C9-4E38-A56F-242844297079}" type="presParOf" srcId="{C55B62F1-A7EB-4662-9E61-E0A09E1972CC}" destId="{1AF4883D-5939-403C-A8E5-84A27695DD08}" srcOrd="1" destOrd="0" presId="urn:microsoft.com/office/officeart/2005/8/layout/orgChart1"/>
    <dgm:cxn modelId="{8EC59128-E4F6-4E0B-A671-0798C640A59D}" type="presParOf" srcId="{C55B62F1-A7EB-4662-9E61-E0A09E1972CC}" destId="{1A150D57-E67C-4CDB-BFF5-024398E81F1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D96B87E-7B78-443E-ACDF-A7F4E805EE26}" type="doc">
      <dgm:prSet loTypeId="urn:microsoft.com/office/officeart/2005/8/layout/orgChart1" loCatId="hierarchy" qsTypeId="urn:microsoft.com/office/officeart/2005/8/quickstyle/3d1" qsCatId="3D" csTypeId="urn:microsoft.com/office/officeart/2005/8/colors/accent1_5" csCatId="accent1" phldr="1"/>
      <dgm:spPr/>
      <dgm:t>
        <a:bodyPr/>
        <a:lstStyle/>
        <a:p>
          <a:endParaRPr lang="tr-TR"/>
        </a:p>
      </dgm:t>
    </dgm:pt>
    <dgm:pt modelId="{479FC325-4E85-48A0-8F83-63619A492FD2}">
      <dgm:prSet phldrT="[Metin]" custT="1"/>
      <dgm:spPr/>
      <dgm:t>
        <a:bodyPr/>
        <a:lstStyle/>
        <a:p>
          <a:r>
            <a:rPr lang="tr-TR" sz="3200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rPr>
            <a:t>ORTA YETİŞKİNLİK DÖNEMİ</a:t>
          </a:r>
          <a:endParaRPr lang="tr-TR" sz="3200" dirty="0">
            <a:solidFill>
              <a:schemeClr val="tx1"/>
            </a:solidFill>
            <a:latin typeface="Arial Black" pitchFamily="34" charset="0"/>
          </a:endParaRPr>
        </a:p>
      </dgm:t>
    </dgm:pt>
    <dgm:pt modelId="{F7B2A8EF-179F-4D72-92BE-52224475A5C6}" type="parTrans" cxnId="{7D24AC20-EF39-4CF2-B362-A21EF9E14E60}">
      <dgm:prSet/>
      <dgm:spPr/>
      <dgm:t>
        <a:bodyPr/>
        <a:lstStyle/>
        <a:p>
          <a:endParaRPr lang="tr-TR" sz="3200">
            <a:solidFill>
              <a:schemeClr val="tx1"/>
            </a:solidFill>
            <a:latin typeface="Arial Black" pitchFamily="34" charset="0"/>
          </a:endParaRPr>
        </a:p>
      </dgm:t>
    </dgm:pt>
    <dgm:pt modelId="{6E0C1500-D749-475A-8974-97153558EB79}" type="sibTrans" cxnId="{7D24AC20-EF39-4CF2-B362-A21EF9E14E60}">
      <dgm:prSet/>
      <dgm:spPr/>
      <dgm:t>
        <a:bodyPr/>
        <a:lstStyle/>
        <a:p>
          <a:endParaRPr lang="tr-TR" sz="3200">
            <a:solidFill>
              <a:schemeClr val="tx1"/>
            </a:solidFill>
            <a:latin typeface="Arial Black" pitchFamily="34" charset="0"/>
          </a:endParaRPr>
        </a:p>
      </dgm:t>
    </dgm:pt>
    <dgm:pt modelId="{212F4E9D-6233-4ADD-8AE5-EC0F5EA8773F}" type="pres">
      <dgm:prSet presAssocID="{8D96B87E-7B78-443E-ACDF-A7F4E805EE2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C55B62F1-A7EB-4662-9E61-E0A09E1972CC}" type="pres">
      <dgm:prSet presAssocID="{479FC325-4E85-48A0-8F83-63619A492FD2}" presName="hierRoot1" presStyleCnt="0">
        <dgm:presLayoutVars>
          <dgm:hierBranch val="init"/>
        </dgm:presLayoutVars>
      </dgm:prSet>
      <dgm:spPr/>
    </dgm:pt>
    <dgm:pt modelId="{C3D64F6C-035C-45E9-A101-BCA965B87FB8}" type="pres">
      <dgm:prSet presAssocID="{479FC325-4E85-48A0-8F83-63619A492FD2}" presName="rootComposite1" presStyleCnt="0"/>
      <dgm:spPr/>
    </dgm:pt>
    <dgm:pt modelId="{AB1D5B2A-28C5-49E7-BFD1-1FA6BB94EEF6}" type="pres">
      <dgm:prSet presAssocID="{479FC325-4E85-48A0-8F83-63619A492FD2}" presName="rootText1" presStyleLbl="node0" presStyleIdx="0" presStyleCnt="1" custScaleX="172212" custScaleY="17721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F29621B-B083-4310-9D66-B73EE9438679}" type="pres">
      <dgm:prSet presAssocID="{479FC325-4E85-48A0-8F83-63619A492FD2}" presName="rootConnector1" presStyleLbl="node1" presStyleIdx="0" presStyleCnt="0"/>
      <dgm:spPr/>
      <dgm:t>
        <a:bodyPr/>
        <a:lstStyle/>
        <a:p>
          <a:endParaRPr lang="tr-TR"/>
        </a:p>
      </dgm:t>
    </dgm:pt>
    <dgm:pt modelId="{1AF4883D-5939-403C-A8E5-84A27695DD08}" type="pres">
      <dgm:prSet presAssocID="{479FC325-4E85-48A0-8F83-63619A492FD2}" presName="hierChild2" presStyleCnt="0"/>
      <dgm:spPr/>
    </dgm:pt>
    <dgm:pt modelId="{1A150D57-E67C-4CDB-BFF5-024398E81F12}" type="pres">
      <dgm:prSet presAssocID="{479FC325-4E85-48A0-8F83-63619A492FD2}" presName="hierChild3" presStyleCnt="0"/>
      <dgm:spPr/>
    </dgm:pt>
  </dgm:ptLst>
  <dgm:cxnLst>
    <dgm:cxn modelId="{7D24AC20-EF39-4CF2-B362-A21EF9E14E60}" srcId="{8D96B87E-7B78-443E-ACDF-A7F4E805EE26}" destId="{479FC325-4E85-48A0-8F83-63619A492FD2}" srcOrd="0" destOrd="0" parTransId="{F7B2A8EF-179F-4D72-92BE-52224475A5C6}" sibTransId="{6E0C1500-D749-475A-8974-97153558EB79}"/>
    <dgm:cxn modelId="{C1F58FDF-C956-4F38-A909-D5A7BB675DDF}" type="presOf" srcId="{8D96B87E-7B78-443E-ACDF-A7F4E805EE26}" destId="{212F4E9D-6233-4ADD-8AE5-EC0F5EA8773F}" srcOrd="0" destOrd="0" presId="urn:microsoft.com/office/officeart/2005/8/layout/orgChart1"/>
    <dgm:cxn modelId="{E83C9847-572C-45DC-9125-433E9698205E}" type="presOf" srcId="{479FC325-4E85-48A0-8F83-63619A492FD2}" destId="{5F29621B-B083-4310-9D66-B73EE9438679}" srcOrd="1" destOrd="0" presId="urn:microsoft.com/office/officeart/2005/8/layout/orgChart1"/>
    <dgm:cxn modelId="{5E349CE2-5DB1-4A96-A26B-F96ED79508D3}" type="presOf" srcId="{479FC325-4E85-48A0-8F83-63619A492FD2}" destId="{AB1D5B2A-28C5-49E7-BFD1-1FA6BB94EEF6}" srcOrd="0" destOrd="0" presId="urn:microsoft.com/office/officeart/2005/8/layout/orgChart1"/>
    <dgm:cxn modelId="{EDF08F46-6A8C-4103-BDC0-6EFEBF04D893}" type="presParOf" srcId="{212F4E9D-6233-4ADD-8AE5-EC0F5EA8773F}" destId="{C55B62F1-A7EB-4662-9E61-E0A09E1972CC}" srcOrd="0" destOrd="0" presId="urn:microsoft.com/office/officeart/2005/8/layout/orgChart1"/>
    <dgm:cxn modelId="{C229ACD8-DCD9-4B2C-AF7E-1F3D2B4607E9}" type="presParOf" srcId="{C55B62F1-A7EB-4662-9E61-E0A09E1972CC}" destId="{C3D64F6C-035C-45E9-A101-BCA965B87FB8}" srcOrd="0" destOrd="0" presId="urn:microsoft.com/office/officeart/2005/8/layout/orgChart1"/>
    <dgm:cxn modelId="{A8A0BA15-450E-40D6-82D2-8324D9109E3D}" type="presParOf" srcId="{C3D64F6C-035C-45E9-A101-BCA965B87FB8}" destId="{AB1D5B2A-28C5-49E7-BFD1-1FA6BB94EEF6}" srcOrd="0" destOrd="0" presId="urn:microsoft.com/office/officeart/2005/8/layout/orgChart1"/>
    <dgm:cxn modelId="{B49D1DC0-A80D-41C7-BA38-A3F1786C10C7}" type="presParOf" srcId="{C3D64F6C-035C-45E9-A101-BCA965B87FB8}" destId="{5F29621B-B083-4310-9D66-B73EE9438679}" srcOrd="1" destOrd="0" presId="urn:microsoft.com/office/officeart/2005/8/layout/orgChart1"/>
    <dgm:cxn modelId="{839AD58E-A262-4AC4-ABEF-DF05ED477C4B}" type="presParOf" srcId="{C55B62F1-A7EB-4662-9E61-E0A09E1972CC}" destId="{1AF4883D-5939-403C-A8E5-84A27695DD08}" srcOrd="1" destOrd="0" presId="urn:microsoft.com/office/officeart/2005/8/layout/orgChart1"/>
    <dgm:cxn modelId="{AF80255C-1004-4BAE-8B94-6F86C0B172A8}" type="presParOf" srcId="{C55B62F1-A7EB-4662-9E61-E0A09E1972CC}" destId="{1A150D57-E67C-4CDB-BFF5-024398E81F1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D96B87E-7B78-443E-ACDF-A7F4E805EE26}" type="doc">
      <dgm:prSet loTypeId="urn:microsoft.com/office/officeart/2005/8/layout/orgChart1" loCatId="hierarchy" qsTypeId="urn:microsoft.com/office/officeart/2005/8/quickstyle/3d1" qsCatId="3D" csTypeId="urn:microsoft.com/office/officeart/2005/8/colors/accent1_5" csCatId="accent1" phldr="1"/>
      <dgm:spPr/>
      <dgm:t>
        <a:bodyPr/>
        <a:lstStyle/>
        <a:p>
          <a:endParaRPr lang="tr-TR"/>
        </a:p>
      </dgm:t>
    </dgm:pt>
    <dgm:pt modelId="{479FC325-4E85-48A0-8F83-63619A492FD2}">
      <dgm:prSet phldrT="[Metin]" custT="1"/>
      <dgm:spPr/>
      <dgm:t>
        <a:bodyPr/>
        <a:lstStyle/>
        <a:p>
          <a:r>
            <a:rPr lang="tr-TR" sz="3200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rPr>
            <a:t>SON YETİŞKİNLİK DÖNEMİ</a:t>
          </a:r>
        </a:p>
        <a:p>
          <a:r>
            <a:rPr lang="tr-TR" sz="3200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rPr>
            <a:t>(YAŞLILIK)</a:t>
          </a:r>
          <a:endParaRPr lang="tr-TR" sz="3200" dirty="0">
            <a:solidFill>
              <a:schemeClr val="tx1"/>
            </a:solidFill>
            <a:latin typeface="Arial Black" pitchFamily="34" charset="0"/>
          </a:endParaRPr>
        </a:p>
      </dgm:t>
    </dgm:pt>
    <dgm:pt modelId="{F7B2A8EF-179F-4D72-92BE-52224475A5C6}" type="parTrans" cxnId="{7D24AC20-EF39-4CF2-B362-A21EF9E14E60}">
      <dgm:prSet/>
      <dgm:spPr/>
      <dgm:t>
        <a:bodyPr/>
        <a:lstStyle/>
        <a:p>
          <a:endParaRPr lang="tr-TR" sz="3200">
            <a:solidFill>
              <a:schemeClr val="tx1"/>
            </a:solidFill>
            <a:latin typeface="Arial Black" pitchFamily="34" charset="0"/>
          </a:endParaRPr>
        </a:p>
      </dgm:t>
    </dgm:pt>
    <dgm:pt modelId="{6E0C1500-D749-475A-8974-97153558EB79}" type="sibTrans" cxnId="{7D24AC20-EF39-4CF2-B362-A21EF9E14E60}">
      <dgm:prSet/>
      <dgm:spPr/>
      <dgm:t>
        <a:bodyPr/>
        <a:lstStyle/>
        <a:p>
          <a:endParaRPr lang="tr-TR" sz="3200">
            <a:solidFill>
              <a:schemeClr val="tx1"/>
            </a:solidFill>
            <a:latin typeface="Arial Black" pitchFamily="34" charset="0"/>
          </a:endParaRPr>
        </a:p>
      </dgm:t>
    </dgm:pt>
    <dgm:pt modelId="{212F4E9D-6233-4ADD-8AE5-EC0F5EA8773F}" type="pres">
      <dgm:prSet presAssocID="{8D96B87E-7B78-443E-ACDF-A7F4E805EE2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C55B62F1-A7EB-4662-9E61-E0A09E1972CC}" type="pres">
      <dgm:prSet presAssocID="{479FC325-4E85-48A0-8F83-63619A492FD2}" presName="hierRoot1" presStyleCnt="0">
        <dgm:presLayoutVars>
          <dgm:hierBranch val="init"/>
        </dgm:presLayoutVars>
      </dgm:prSet>
      <dgm:spPr/>
    </dgm:pt>
    <dgm:pt modelId="{C3D64F6C-035C-45E9-A101-BCA965B87FB8}" type="pres">
      <dgm:prSet presAssocID="{479FC325-4E85-48A0-8F83-63619A492FD2}" presName="rootComposite1" presStyleCnt="0"/>
      <dgm:spPr/>
    </dgm:pt>
    <dgm:pt modelId="{AB1D5B2A-28C5-49E7-BFD1-1FA6BB94EEF6}" type="pres">
      <dgm:prSet presAssocID="{479FC325-4E85-48A0-8F83-63619A492FD2}" presName="rootText1" presStyleLbl="node0" presStyleIdx="0" presStyleCnt="1" custScaleX="172212" custScaleY="177217" custLinFactNeighborX="-1542" custLinFactNeighborY="-233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F29621B-B083-4310-9D66-B73EE9438679}" type="pres">
      <dgm:prSet presAssocID="{479FC325-4E85-48A0-8F83-63619A492FD2}" presName="rootConnector1" presStyleLbl="node1" presStyleIdx="0" presStyleCnt="0"/>
      <dgm:spPr/>
      <dgm:t>
        <a:bodyPr/>
        <a:lstStyle/>
        <a:p>
          <a:endParaRPr lang="tr-TR"/>
        </a:p>
      </dgm:t>
    </dgm:pt>
    <dgm:pt modelId="{1AF4883D-5939-403C-A8E5-84A27695DD08}" type="pres">
      <dgm:prSet presAssocID="{479FC325-4E85-48A0-8F83-63619A492FD2}" presName="hierChild2" presStyleCnt="0"/>
      <dgm:spPr/>
    </dgm:pt>
    <dgm:pt modelId="{1A150D57-E67C-4CDB-BFF5-024398E81F12}" type="pres">
      <dgm:prSet presAssocID="{479FC325-4E85-48A0-8F83-63619A492FD2}" presName="hierChild3" presStyleCnt="0"/>
      <dgm:spPr/>
    </dgm:pt>
  </dgm:ptLst>
  <dgm:cxnLst>
    <dgm:cxn modelId="{7D24AC20-EF39-4CF2-B362-A21EF9E14E60}" srcId="{8D96B87E-7B78-443E-ACDF-A7F4E805EE26}" destId="{479FC325-4E85-48A0-8F83-63619A492FD2}" srcOrd="0" destOrd="0" parTransId="{F7B2A8EF-179F-4D72-92BE-52224475A5C6}" sibTransId="{6E0C1500-D749-475A-8974-97153558EB79}"/>
    <dgm:cxn modelId="{8DA5FFFD-1BE4-4ED0-8D86-F83F4FC010AF}" type="presOf" srcId="{479FC325-4E85-48A0-8F83-63619A492FD2}" destId="{AB1D5B2A-28C5-49E7-BFD1-1FA6BB94EEF6}" srcOrd="0" destOrd="0" presId="urn:microsoft.com/office/officeart/2005/8/layout/orgChart1"/>
    <dgm:cxn modelId="{58D0AA57-7BDD-4697-822B-B2D1A922A072}" type="presOf" srcId="{8D96B87E-7B78-443E-ACDF-A7F4E805EE26}" destId="{212F4E9D-6233-4ADD-8AE5-EC0F5EA8773F}" srcOrd="0" destOrd="0" presId="urn:microsoft.com/office/officeart/2005/8/layout/orgChart1"/>
    <dgm:cxn modelId="{06DCA521-CF37-4D38-A007-523B1365CC8D}" type="presOf" srcId="{479FC325-4E85-48A0-8F83-63619A492FD2}" destId="{5F29621B-B083-4310-9D66-B73EE9438679}" srcOrd="1" destOrd="0" presId="urn:microsoft.com/office/officeart/2005/8/layout/orgChart1"/>
    <dgm:cxn modelId="{06F29434-AB9D-481E-964E-9446A4B8F571}" type="presParOf" srcId="{212F4E9D-6233-4ADD-8AE5-EC0F5EA8773F}" destId="{C55B62F1-A7EB-4662-9E61-E0A09E1972CC}" srcOrd="0" destOrd="0" presId="urn:microsoft.com/office/officeart/2005/8/layout/orgChart1"/>
    <dgm:cxn modelId="{66E775D1-9DC7-4484-9D9E-66AAFEC87DB5}" type="presParOf" srcId="{C55B62F1-A7EB-4662-9E61-E0A09E1972CC}" destId="{C3D64F6C-035C-45E9-A101-BCA965B87FB8}" srcOrd="0" destOrd="0" presId="urn:microsoft.com/office/officeart/2005/8/layout/orgChart1"/>
    <dgm:cxn modelId="{7334AC5B-42EC-40E1-A522-0914F4339F85}" type="presParOf" srcId="{C3D64F6C-035C-45E9-A101-BCA965B87FB8}" destId="{AB1D5B2A-28C5-49E7-BFD1-1FA6BB94EEF6}" srcOrd="0" destOrd="0" presId="urn:microsoft.com/office/officeart/2005/8/layout/orgChart1"/>
    <dgm:cxn modelId="{4A93ADF9-B62B-4A2C-959D-91A9B93B0BE4}" type="presParOf" srcId="{C3D64F6C-035C-45E9-A101-BCA965B87FB8}" destId="{5F29621B-B083-4310-9D66-B73EE9438679}" srcOrd="1" destOrd="0" presId="urn:microsoft.com/office/officeart/2005/8/layout/orgChart1"/>
    <dgm:cxn modelId="{26D581F1-FEE0-477A-AC82-8D117D824230}" type="presParOf" srcId="{C55B62F1-A7EB-4662-9E61-E0A09E1972CC}" destId="{1AF4883D-5939-403C-A8E5-84A27695DD08}" srcOrd="1" destOrd="0" presId="urn:microsoft.com/office/officeart/2005/8/layout/orgChart1"/>
    <dgm:cxn modelId="{2F2485F9-2F84-4D51-AD67-752763B77B56}" type="presParOf" srcId="{C55B62F1-A7EB-4662-9E61-E0A09E1972CC}" destId="{1A150D57-E67C-4CDB-BFF5-024398E81F1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CF188A9-D535-44F3-8A4F-12AC0E201C6F}" type="doc">
      <dgm:prSet loTypeId="urn:microsoft.com/office/officeart/2005/8/layout/gear1" loCatId="process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1C7D2382-1BB0-4ED1-AEDC-10A21BCBE3A6}">
      <dgm:prSet phldrT="[Metin]" custT="1"/>
      <dgm:spPr/>
      <dgm:t>
        <a:bodyPr/>
        <a:lstStyle/>
        <a:p>
          <a:r>
            <a:rPr lang="tr-TR" sz="1400" b="1" dirty="0" smtClean="0"/>
            <a:t>Şema</a:t>
          </a:r>
          <a:endParaRPr lang="tr-TR" sz="1400" b="1" dirty="0"/>
        </a:p>
      </dgm:t>
    </dgm:pt>
    <dgm:pt modelId="{5E69DFA4-464B-4F72-9120-C93375204EDC}" type="parTrans" cxnId="{B17275DA-D154-489B-8370-1C38FA2BE807}">
      <dgm:prSet/>
      <dgm:spPr/>
      <dgm:t>
        <a:bodyPr/>
        <a:lstStyle/>
        <a:p>
          <a:endParaRPr lang="tr-TR"/>
        </a:p>
      </dgm:t>
    </dgm:pt>
    <dgm:pt modelId="{189B6A4C-2D91-4C9A-8CE1-CC03BF889177}" type="sibTrans" cxnId="{B17275DA-D154-489B-8370-1C38FA2BE807}">
      <dgm:prSet/>
      <dgm:spPr/>
      <dgm:t>
        <a:bodyPr/>
        <a:lstStyle/>
        <a:p>
          <a:endParaRPr lang="tr-TR"/>
        </a:p>
      </dgm:t>
    </dgm:pt>
    <dgm:pt modelId="{7D754313-D356-4028-A23C-6E511FAF248A}">
      <dgm:prSet custT="1"/>
      <dgm:spPr/>
      <dgm:t>
        <a:bodyPr/>
        <a:lstStyle/>
        <a:p>
          <a:r>
            <a:rPr lang="tr-TR" sz="1400" b="1" dirty="0" smtClean="0"/>
            <a:t>Adaptasyon (Uyum)</a:t>
          </a:r>
        </a:p>
      </dgm:t>
    </dgm:pt>
    <dgm:pt modelId="{CBA96F16-AF82-4A0A-94AC-06519F55CD02}" type="parTrans" cxnId="{ECF6EF2D-77B7-4CE1-BE1A-A4FED132F266}">
      <dgm:prSet/>
      <dgm:spPr/>
      <dgm:t>
        <a:bodyPr/>
        <a:lstStyle/>
        <a:p>
          <a:endParaRPr lang="tr-TR"/>
        </a:p>
      </dgm:t>
    </dgm:pt>
    <dgm:pt modelId="{FBF4AA7E-D002-49B8-851E-728E5342E005}" type="sibTrans" cxnId="{ECF6EF2D-77B7-4CE1-BE1A-A4FED132F266}">
      <dgm:prSet/>
      <dgm:spPr/>
      <dgm:t>
        <a:bodyPr/>
        <a:lstStyle/>
        <a:p>
          <a:endParaRPr lang="tr-TR"/>
        </a:p>
      </dgm:t>
    </dgm:pt>
    <dgm:pt modelId="{E88AD966-9B35-4541-9987-58FC83CCE848}">
      <dgm:prSet custT="1"/>
      <dgm:spPr/>
      <dgm:t>
        <a:bodyPr/>
        <a:lstStyle/>
        <a:p>
          <a:r>
            <a:rPr lang="tr-TR" sz="1400" b="1" dirty="0" smtClean="0"/>
            <a:t>Örgütleme (Organizasyon)</a:t>
          </a:r>
        </a:p>
      </dgm:t>
    </dgm:pt>
    <dgm:pt modelId="{5BD0A7B9-DC87-4CD6-AA43-ABBF0961E29A}" type="parTrans" cxnId="{0201429D-FD13-4A04-BD1D-857A5399B977}">
      <dgm:prSet/>
      <dgm:spPr/>
      <dgm:t>
        <a:bodyPr/>
        <a:lstStyle/>
        <a:p>
          <a:endParaRPr lang="tr-TR"/>
        </a:p>
      </dgm:t>
    </dgm:pt>
    <dgm:pt modelId="{48634056-73A5-4701-B2F7-78EA5DC9BBF0}" type="sibTrans" cxnId="{0201429D-FD13-4A04-BD1D-857A5399B977}">
      <dgm:prSet/>
      <dgm:spPr/>
      <dgm:t>
        <a:bodyPr/>
        <a:lstStyle/>
        <a:p>
          <a:endParaRPr lang="tr-TR"/>
        </a:p>
      </dgm:t>
    </dgm:pt>
    <dgm:pt modelId="{72F9D058-09CF-489A-AB83-6931E7D7F681}">
      <dgm:prSet/>
      <dgm:spPr/>
      <dgm:t>
        <a:bodyPr/>
        <a:lstStyle/>
        <a:p>
          <a:endParaRPr lang="tr-TR"/>
        </a:p>
      </dgm:t>
    </dgm:pt>
    <dgm:pt modelId="{51790BD5-5153-4B90-94B1-5C42F60349AD}" type="sibTrans" cxnId="{B79716B3-DAC1-4AD3-93C9-BDF17E8DE3D4}">
      <dgm:prSet/>
      <dgm:spPr/>
      <dgm:t>
        <a:bodyPr/>
        <a:lstStyle/>
        <a:p>
          <a:endParaRPr lang="tr-TR"/>
        </a:p>
      </dgm:t>
    </dgm:pt>
    <dgm:pt modelId="{51446A45-9C7B-43FD-A703-05C8775958BF}" type="parTrans" cxnId="{B79716B3-DAC1-4AD3-93C9-BDF17E8DE3D4}">
      <dgm:prSet/>
      <dgm:spPr/>
      <dgm:t>
        <a:bodyPr/>
        <a:lstStyle/>
        <a:p>
          <a:endParaRPr lang="tr-TR"/>
        </a:p>
      </dgm:t>
    </dgm:pt>
    <dgm:pt modelId="{3C0F8B5F-0428-46ED-82C4-2411D9DF303E}">
      <dgm:prSet phldrT="[Metin]" phldr="1"/>
      <dgm:spPr/>
      <dgm:t>
        <a:bodyPr/>
        <a:lstStyle/>
        <a:p>
          <a:endParaRPr lang="tr-TR" dirty="0"/>
        </a:p>
      </dgm:t>
    </dgm:pt>
    <dgm:pt modelId="{084A1BE8-2A05-4D12-ABD1-DC9FEC7B74FC}" type="sibTrans" cxnId="{498F99E4-312E-4F9A-8536-736549B8256C}">
      <dgm:prSet/>
      <dgm:spPr/>
      <dgm:t>
        <a:bodyPr/>
        <a:lstStyle/>
        <a:p>
          <a:endParaRPr lang="tr-TR"/>
        </a:p>
      </dgm:t>
    </dgm:pt>
    <dgm:pt modelId="{11E618C8-B716-4D37-85E7-066DA7E9CCF5}" type="parTrans" cxnId="{498F99E4-312E-4F9A-8536-736549B8256C}">
      <dgm:prSet/>
      <dgm:spPr/>
      <dgm:t>
        <a:bodyPr/>
        <a:lstStyle/>
        <a:p>
          <a:endParaRPr lang="tr-TR"/>
        </a:p>
      </dgm:t>
    </dgm:pt>
    <dgm:pt modelId="{28E04BC0-868A-4D0E-84D5-369035DAD8C7}">
      <dgm:prSet phldrT="[Metin]" phldr="1"/>
      <dgm:spPr/>
      <dgm:t>
        <a:bodyPr/>
        <a:lstStyle/>
        <a:p>
          <a:endParaRPr lang="tr-TR" dirty="0"/>
        </a:p>
      </dgm:t>
    </dgm:pt>
    <dgm:pt modelId="{C3CF32A7-2625-4939-989B-30A455A75BC6}" type="sibTrans" cxnId="{6397310D-CFC1-46FB-89AE-02F50B56B5C1}">
      <dgm:prSet/>
      <dgm:spPr/>
      <dgm:t>
        <a:bodyPr/>
        <a:lstStyle/>
        <a:p>
          <a:endParaRPr lang="tr-TR"/>
        </a:p>
      </dgm:t>
    </dgm:pt>
    <dgm:pt modelId="{1FB0235D-7D7E-427A-BA1B-4491BE322723}" type="parTrans" cxnId="{6397310D-CFC1-46FB-89AE-02F50B56B5C1}">
      <dgm:prSet/>
      <dgm:spPr/>
      <dgm:t>
        <a:bodyPr/>
        <a:lstStyle/>
        <a:p>
          <a:endParaRPr lang="tr-TR"/>
        </a:p>
      </dgm:t>
    </dgm:pt>
    <dgm:pt modelId="{12EAEE67-BE21-4263-9395-F0033A5F2B59}">
      <dgm:prSet/>
      <dgm:spPr/>
      <dgm:t>
        <a:bodyPr/>
        <a:lstStyle/>
        <a:p>
          <a:endParaRPr lang="tr-TR"/>
        </a:p>
      </dgm:t>
    </dgm:pt>
    <dgm:pt modelId="{70667E06-2ABE-4593-8073-484F33D71622}" type="parTrans" cxnId="{7959A7BF-D319-4A74-AF9C-9ABF886B8C31}">
      <dgm:prSet/>
      <dgm:spPr/>
      <dgm:t>
        <a:bodyPr/>
        <a:lstStyle/>
        <a:p>
          <a:endParaRPr lang="tr-TR"/>
        </a:p>
      </dgm:t>
    </dgm:pt>
    <dgm:pt modelId="{51319735-E25F-4B1B-8A50-B0781BF3650F}" type="sibTrans" cxnId="{7959A7BF-D319-4A74-AF9C-9ABF886B8C31}">
      <dgm:prSet/>
      <dgm:spPr/>
      <dgm:t>
        <a:bodyPr/>
        <a:lstStyle/>
        <a:p>
          <a:endParaRPr lang="tr-TR"/>
        </a:p>
      </dgm:t>
    </dgm:pt>
    <dgm:pt modelId="{8CB18D85-8318-4E5D-9411-8804F0EBBD59}" type="pres">
      <dgm:prSet presAssocID="{CCF188A9-D535-44F3-8A4F-12AC0E201C6F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2ABC057-5438-4CC8-9B26-EAB79C3ED055}" type="pres">
      <dgm:prSet presAssocID="{1C7D2382-1BB0-4ED1-AEDC-10A21BCBE3A6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AFB9E4B-050B-4B6E-B65E-5C4AF7CAF7DF}" type="pres">
      <dgm:prSet presAssocID="{1C7D2382-1BB0-4ED1-AEDC-10A21BCBE3A6}" presName="gear1srcNode" presStyleLbl="node1" presStyleIdx="0" presStyleCnt="3"/>
      <dgm:spPr/>
      <dgm:t>
        <a:bodyPr/>
        <a:lstStyle/>
        <a:p>
          <a:endParaRPr lang="tr-TR"/>
        </a:p>
      </dgm:t>
    </dgm:pt>
    <dgm:pt modelId="{5A6DC2C8-EE91-4492-B6E6-2BD62A3CCCF5}" type="pres">
      <dgm:prSet presAssocID="{1C7D2382-1BB0-4ED1-AEDC-10A21BCBE3A6}" presName="gear1dstNode" presStyleLbl="node1" presStyleIdx="0" presStyleCnt="3"/>
      <dgm:spPr/>
      <dgm:t>
        <a:bodyPr/>
        <a:lstStyle/>
        <a:p>
          <a:endParaRPr lang="tr-TR"/>
        </a:p>
      </dgm:t>
    </dgm:pt>
    <dgm:pt modelId="{2D0ECCED-649B-414C-8F94-CC3905D988D2}" type="pres">
      <dgm:prSet presAssocID="{7D754313-D356-4028-A23C-6E511FAF248A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BF675E7-CD8B-48B3-A5FC-92DF2C87D6D1}" type="pres">
      <dgm:prSet presAssocID="{7D754313-D356-4028-A23C-6E511FAF248A}" presName="gear2srcNode" presStyleLbl="node1" presStyleIdx="1" presStyleCnt="3"/>
      <dgm:spPr/>
      <dgm:t>
        <a:bodyPr/>
        <a:lstStyle/>
        <a:p>
          <a:endParaRPr lang="tr-TR"/>
        </a:p>
      </dgm:t>
    </dgm:pt>
    <dgm:pt modelId="{921B0563-65BA-41D9-B14E-6B2CA9929257}" type="pres">
      <dgm:prSet presAssocID="{7D754313-D356-4028-A23C-6E511FAF248A}" presName="gear2dstNode" presStyleLbl="node1" presStyleIdx="1" presStyleCnt="3"/>
      <dgm:spPr/>
      <dgm:t>
        <a:bodyPr/>
        <a:lstStyle/>
        <a:p>
          <a:endParaRPr lang="tr-TR"/>
        </a:p>
      </dgm:t>
    </dgm:pt>
    <dgm:pt modelId="{22F0F949-9E38-4EE4-B20C-D9C264C897DD}" type="pres">
      <dgm:prSet presAssocID="{E88AD966-9B35-4541-9987-58FC83CCE848}" presName="gear3" presStyleLbl="node1" presStyleIdx="2" presStyleCnt="3" custScaleX="113347"/>
      <dgm:spPr/>
      <dgm:t>
        <a:bodyPr/>
        <a:lstStyle/>
        <a:p>
          <a:endParaRPr lang="tr-TR"/>
        </a:p>
      </dgm:t>
    </dgm:pt>
    <dgm:pt modelId="{475FFB15-6906-42B2-97C4-9B2CADB6A95D}" type="pres">
      <dgm:prSet presAssocID="{E88AD966-9B35-4541-9987-58FC83CCE848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4A03A5D-64E7-4DF7-BFAC-C177B219CDD9}" type="pres">
      <dgm:prSet presAssocID="{E88AD966-9B35-4541-9987-58FC83CCE848}" presName="gear3srcNode" presStyleLbl="node1" presStyleIdx="2" presStyleCnt="3"/>
      <dgm:spPr/>
      <dgm:t>
        <a:bodyPr/>
        <a:lstStyle/>
        <a:p>
          <a:endParaRPr lang="tr-TR"/>
        </a:p>
      </dgm:t>
    </dgm:pt>
    <dgm:pt modelId="{96D5298D-F64E-4C68-B872-F4B75E4DA8D3}" type="pres">
      <dgm:prSet presAssocID="{E88AD966-9B35-4541-9987-58FC83CCE848}" presName="gear3dstNode" presStyleLbl="node1" presStyleIdx="2" presStyleCnt="3"/>
      <dgm:spPr/>
      <dgm:t>
        <a:bodyPr/>
        <a:lstStyle/>
        <a:p>
          <a:endParaRPr lang="tr-TR"/>
        </a:p>
      </dgm:t>
    </dgm:pt>
    <dgm:pt modelId="{E33A2D79-5661-4DCD-ADE1-644A21DCC781}" type="pres">
      <dgm:prSet presAssocID="{189B6A4C-2D91-4C9A-8CE1-CC03BF889177}" presName="connector1" presStyleLbl="sibTrans2D1" presStyleIdx="0" presStyleCnt="3"/>
      <dgm:spPr/>
      <dgm:t>
        <a:bodyPr/>
        <a:lstStyle/>
        <a:p>
          <a:endParaRPr lang="tr-TR"/>
        </a:p>
      </dgm:t>
    </dgm:pt>
    <dgm:pt modelId="{18421548-218D-475C-BAB4-3A811CAA516F}" type="pres">
      <dgm:prSet presAssocID="{FBF4AA7E-D002-49B8-851E-728E5342E005}" presName="connector2" presStyleLbl="sibTrans2D1" presStyleIdx="1" presStyleCnt="3"/>
      <dgm:spPr/>
      <dgm:t>
        <a:bodyPr/>
        <a:lstStyle/>
        <a:p>
          <a:endParaRPr lang="tr-TR"/>
        </a:p>
      </dgm:t>
    </dgm:pt>
    <dgm:pt modelId="{DD79DDDF-696D-416B-B679-F1DA7AE6F9AD}" type="pres">
      <dgm:prSet presAssocID="{48634056-73A5-4701-B2F7-78EA5DC9BBF0}" presName="connector3" presStyleLbl="sibTrans2D1" presStyleIdx="2" presStyleCnt="3"/>
      <dgm:spPr/>
      <dgm:t>
        <a:bodyPr/>
        <a:lstStyle/>
        <a:p>
          <a:endParaRPr lang="tr-TR"/>
        </a:p>
      </dgm:t>
    </dgm:pt>
  </dgm:ptLst>
  <dgm:cxnLst>
    <dgm:cxn modelId="{9581A4E6-3E11-4314-BBAB-98208E0BA8A8}" type="presOf" srcId="{E88AD966-9B35-4541-9987-58FC83CCE848}" destId="{475FFB15-6906-42B2-97C4-9B2CADB6A95D}" srcOrd="1" destOrd="0" presId="urn:microsoft.com/office/officeart/2005/8/layout/gear1"/>
    <dgm:cxn modelId="{A884BD4D-DEA0-43C1-9F90-74400EBAD754}" type="presOf" srcId="{CCF188A9-D535-44F3-8A4F-12AC0E201C6F}" destId="{8CB18D85-8318-4E5D-9411-8804F0EBBD59}" srcOrd="0" destOrd="0" presId="urn:microsoft.com/office/officeart/2005/8/layout/gear1"/>
    <dgm:cxn modelId="{0B0E577B-EA93-4466-9175-75827783ACED}" type="presOf" srcId="{1C7D2382-1BB0-4ED1-AEDC-10A21BCBE3A6}" destId="{4AFB9E4B-050B-4B6E-B65E-5C4AF7CAF7DF}" srcOrd="1" destOrd="0" presId="urn:microsoft.com/office/officeart/2005/8/layout/gear1"/>
    <dgm:cxn modelId="{B79716B3-DAC1-4AD3-93C9-BDF17E8DE3D4}" srcId="{CCF188A9-D535-44F3-8A4F-12AC0E201C6F}" destId="{72F9D058-09CF-489A-AB83-6931E7D7F681}" srcOrd="3" destOrd="0" parTransId="{51446A45-9C7B-43FD-A703-05C8775958BF}" sibTransId="{51790BD5-5153-4B90-94B1-5C42F60349AD}"/>
    <dgm:cxn modelId="{80B4C263-1CBB-4475-A0FD-36D3CFCA445B}" type="presOf" srcId="{FBF4AA7E-D002-49B8-851E-728E5342E005}" destId="{18421548-218D-475C-BAB4-3A811CAA516F}" srcOrd="0" destOrd="0" presId="urn:microsoft.com/office/officeart/2005/8/layout/gear1"/>
    <dgm:cxn modelId="{F67C110B-10B9-4156-AF30-91CB2D328840}" type="presOf" srcId="{E88AD966-9B35-4541-9987-58FC83CCE848}" destId="{22F0F949-9E38-4EE4-B20C-D9C264C897DD}" srcOrd="0" destOrd="0" presId="urn:microsoft.com/office/officeart/2005/8/layout/gear1"/>
    <dgm:cxn modelId="{0201429D-FD13-4A04-BD1D-857A5399B977}" srcId="{CCF188A9-D535-44F3-8A4F-12AC0E201C6F}" destId="{E88AD966-9B35-4541-9987-58FC83CCE848}" srcOrd="2" destOrd="0" parTransId="{5BD0A7B9-DC87-4CD6-AA43-ABBF0961E29A}" sibTransId="{48634056-73A5-4701-B2F7-78EA5DC9BBF0}"/>
    <dgm:cxn modelId="{B17275DA-D154-489B-8370-1C38FA2BE807}" srcId="{CCF188A9-D535-44F3-8A4F-12AC0E201C6F}" destId="{1C7D2382-1BB0-4ED1-AEDC-10A21BCBE3A6}" srcOrd="0" destOrd="0" parTransId="{5E69DFA4-464B-4F72-9120-C93375204EDC}" sibTransId="{189B6A4C-2D91-4C9A-8CE1-CC03BF889177}"/>
    <dgm:cxn modelId="{7959A7BF-D319-4A74-AF9C-9ABF886B8C31}" srcId="{CCF188A9-D535-44F3-8A4F-12AC0E201C6F}" destId="{12EAEE67-BE21-4263-9395-F0033A5F2B59}" srcOrd="6" destOrd="0" parTransId="{70667E06-2ABE-4593-8073-484F33D71622}" sibTransId="{51319735-E25F-4B1B-8A50-B0781BF3650F}"/>
    <dgm:cxn modelId="{28978735-F675-412D-A01B-75476E6D0669}" type="presOf" srcId="{7D754313-D356-4028-A23C-6E511FAF248A}" destId="{921B0563-65BA-41D9-B14E-6B2CA9929257}" srcOrd="2" destOrd="0" presId="urn:microsoft.com/office/officeart/2005/8/layout/gear1"/>
    <dgm:cxn modelId="{6397310D-CFC1-46FB-89AE-02F50B56B5C1}" srcId="{CCF188A9-D535-44F3-8A4F-12AC0E201C6F}" destId="{28E04BC0-868A-4D0E-84D5-369035DAD8C7}" srcOrd="5" destOrd="0" parTransId="{1FB0235D-7D7E-427A-BA1B-4491BE322723}" sibTransId="{C3CF32A7-2625-4939-989B-30A455A75BC6}"/>
    <dgm:cxn modelId="{97D20513-A1D3-4372-AA80-B9799792F094}" type="presOf" srcId="{1C7D2382-1BB0-4ED1-AEDC-10A21BCBE3A6}" destId="{5A6DC2C8-EE91-4492-B6E6-2BD62A3CCCF5}" srcOrd="2" destOrd="0" presId="urn:microsoft.com/office/officeart/2005/8/layout/gear1"/>
    <dgm:cxn modelId="{F94E7F9E-223E-46BD-94AA-1847B419E942}" type="presOf" srcId="{189B6A4C-2D91-4C9A-8CE1-CC03BF889177}" destId="{E33A2D79-5661-4DCD-ADE1-644A21DCC781}" srcOrd="0" destOrd="0" presId="urn:microsoft.com/office/officeart/2005/8/layout/gear1"/>
    <dgm:cxn modelId="{37D564FA-C01A-4871-918F-2CF2D7FAF53B}" type="presOf" srcId="{48634056-73A5-4701-B2F7-78EA5DC9BBF0}" destId="{DD79DDDF-696D-416B-B679-F1DA7AE6F9AD}" srcOrd="0" destOrd="0" presId="urn:microsoft.com/office/officeart/2005/8/layout/gear1"/>
    <dgm:cxn modelId="{8AACFC5D-4292-4246-A5C3-E8DA22382FA0}" type="presOf" srcId="{7D754313-D356-4028-A23C-6E511FAF248A}" destId="{2D0ECCED-649B-414C-8F94-CC3905D988D2}" srcOrd="0" destOrd="0" presId="urn:microsoft.com/office/officeart/2005/8/layout/gear1"/>
    <dgm:cxn modelId="{38FF61D9-9134-4B9E-8D1B-B100DAF080AC}" type="presOf" srcId="{1C7D2382-1BB0-4ED1-AEDC-10A21BCBE3A6}" destId="{C2ABC057-5438-4CC8-9B26-EAB79C3ED055}" srcOrd="0" destOrd="0" presId="urn:microsoft.com/office/officeart/2005/8/layout/gear1"/>
    <dgm:cxn modelId="{498F99E4-312E-4F9A-8536-736549B8256C}" srcId="{CCF188A9-D535-44F3-8A4F-12AC0E201C6F}" destId="{3C0F8B5F-0428-46ED-82C4-2411D9DF303E}" srcOrd="4" destOrd="0" parTransId="{11E618C8-B716-4D37-85E7-066DA7E9CCF5}" sibTransId="{084A1BE8-2A05-4D12-ABD1-DC9FEC7B74FC}"/>
    <dgm:cxn modelId="{A14B7FA3-F244-4D09-95AF-33B84A044CDA}" type="presOf" srcId="{E88AD966-9B35-4541-9987-58FC83CCE848}" destId="{96D5298D-F64E-4C68-B872-F4B75E4DA8D3}" srcOrd="3" destOrd="0" presId="urn:microsoft.com/office/officeart/2005/8/layout/gear1"/>
    <dgm:cxn modelId="{ECF6EF2D-77B7-4CE1-BE1A-A4FED132F266}" srcId="{CCF188A9-D535-44F3-8A4F-12AC0E201C6F}" destId="{7D754313-D356-4028-A23C-6E511FAF248A}" srcOrd="1" destOrd="0" parTransId="{CBA96F16-AF82-4A0A-94AC-06519F55CD02}" sibTransId="{FBF4AA7E-D002-49B8-851E-728E5342E005}"/>
    <dgm:cxn modelId="{C50C42C3-95BF-4209-93DE-2E664D73DA17}" type="presOf" srcId="{E88AD966-9B35-4541-9987-58FC83CCE848}" destId="{E4A03A5D-64E7-4DF7-BFAC-C177B219CDD9}" srcOrd="2" destOrd="0" presId="urn:microsoft.com/office/officeart/2005/8/layout/gear1"/>
    <dgm:cxn modelId="{E54E5E1E-E970-443E-B2A3-EB46CEA7B790}" type="presOf" srcId="{7D754313-D356-4028-A23C-6E511FAF248A}" destId="{6BF675E7-CD8B-48B3-A5FC-92DF2C87D6D1}" srcOrd="1" destOrd="0" presId="urn:microsoft.com/office/officeart/2005/8/layout/gear1"/>
    <dgm:cxn modelId="{8E258BE8-3A86-4561-9AED-1A4D00B8F215}" type="presParOf" srcId="{8CB18D85-8318-4E5D-9411-8804F0EBBD59}" destId="{C2ABC057-5438-4CC8-9B26-EAB79C3ED055}" srcOrd="0" destOrd="0" presId="urn:microsoft.com/office/officeart/2005/8/layout/gear1"/>
    <dgm:cxn modelId="{6D8F1FAB-1550-4738-9D99-BE72FDCAE72E}" type="presParOf" srcId="{8CB18D85-8318-4E5D-9411-8804F0EBBD59}" destId="{4AFB9E4B-050B-4B6E-B65E-5C4AF7CAF7DF}" srcOrd="1" destOrd="0" presId="urn:microsoft.com/office/officeart/2005/8/layout/gear1"/>
    <dgm:cxn modelId="{590199ED-3F23-4F5A-A1C3-8F0E3C093642}" type="presParOf" srcId="{8CB18D85-8318-4E5D-9411-8804F0EBBD59}" destId="{5A6DC2C8-EE91-4492-B6E6-2BD62A3CCCF5}" srcOrd="2" destOrd="0" presId="urn:microsoft.com/office/officeart/2005/8/layout/gear1"/>
    <dgm:cxn modelId="{30C8C7F3-2060-45DC-8B45-DB9A57EF9C94}" type="presParOf" srcId="{8CB18D85-8318-4E5D-9411-8804F0EBBD59}" destId="{2D0ECCED-649B-414C-8F94-CC3905D988D2}" srcOrd="3" destOrd="0" presId="urn:microsoft.com/office/officeart/2005/8/layout/gear1"/>
    <dgm:cxn modelId="{FAD45B67-9058-4701-B09A-1DAB72F616A4}" type="presParOf" srcId="{8CB18D85-8318-4E5D-9411-8804F0EBBD59}" destId="{6BF675E7-CD8B-48B3-A5FC-92DF2C87D6D1}" srcOrd="4" destOrd="0" presId="urn:microsoft.com/office/officeart/2005/8/layout/gear1"/>
    <dgm:cxn modelId="{45EC90D1-6A81-4BC1-AD03-1942D330ED04}" type="presParOf" srcId="{8CB18D85-8318-4E5D-9411-8804F0EBBD59}" destId="{921B0563-65BA-41D9-B14E-6B2CA9929257}" srcOrd="5" destOrd="0" presId="urn:microsoft.com/office/officeart/2005/8/layout/gear1"/>
    <dgm:cxn modelId="{5F371265-0A62-495D-96F4-ACF068DAF930}" type="presParOf" srcId="{8CB18D85-8318-4E5D-9411-8804F0EBBD59}" destId="{22F0F949-9E38-4EE4-B20C-D9C264C897DD}" srcOrd="6" destOrd="0" presId="urn:microsoft.com/office/officeart/2005/8/layout/gear1"/>
    <dgm:cxn modelId="{4096D517-871D-4672-A672-32620AD9A445}" type="presParOf" srcId="{8CB18D85-8318-4E5D-9411-8804F0EBBD59}" destId="{475FFB15-6906-42B2-97C4-9B2CADB6A95D}" srcOrd="7" destOrd="0" presId="urn:microsoft.com/office/officeart/2005/8/layout/gear1"/>
    <dgm:cxn modelId="{987BB747-315E-4B64-B1BC-3A6CF0351044}" type="presParOf" srcId="{8CB18D85-8318-4E5D-9411-8804F0EBBD59}" destId="{E4A03A5D-64E7-4DF7-BFAC-C177B219CDD9}" srcOrd="8" destOrd="0" presId="urn:microsoft.com/office/officeart/2005/8/layout/gear1"/>
    <dgm:cxn modelId="{C6411527-52A8-440E-8528-8FD4D6A51B2C}" type="presParOf" srcId="{8CB18D85-8318-4E5D-9411-8804F0EBBD59}" destId="{96D5298D-F64E-4C68-B872-F4B75E4DA8D3}" srcOrd="9" destOrd="0" presId="urn:microsoft.com/office/officeart/2005/8/layout/gear1"/>
    <dgm:cxn modelId="{2953FB98-9033-42D9-85E5-649FF3901E65}" type="presParOf" srcId="{8CB18D85-8318-4E5D-9411-8804F0EBBD59}" destId="{E33A2D79-5661-4DCD-ADE1-644A21DCC781}" srcOrd="10" destOrd="0" presId="urn:microsoft.com/office/officeart/2005/8/layout/gear1"/>
    <dgm:cxn modelId="{1A02DD48-81B5-4FDF-9809-4E4F9D8D9347}" type="presParOf" srcId="{8CB18D85-8318-4E5D-9411-8804F0EBBD59}" destId="{18421548-218D-475C-BAB4-3A811CAA516F}" srcOrd="11" destOrd="0" presId="urn:microsoft.com/office/officeart/2005/8/layout/gear1"/>
    <dgm:cxn modelId="{1CB764E3-6604-4718-A9E2-FB8B36069C06}" type="presParOf" srcId="{8CB18D85-8318-4E5D-9411-8804F0EBBD59}" destId="{DD79DDDF-696D-416B-B679-F1DA7AE6F9AD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6C5AB52-9771-4B7B-9ED9-450E4E1783B6}" type="doc">
      <dgm:prSet loTypeId="urn:microsoft.com/office/officeart/2005/8/layout/list1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8B1B33D5-42F9-4189-BF9A-A5E0ACB90A0C}">
      <dgm:prSet phldrT="[Metin]" custT="1"/>
      <dgm:spPr/>
      <dgm:t>
        <a:bodyPr/>
        <a:lstStyle/>
        <a:p>
          <a:r>
            <a:rPr lang="tr-TR" sz="2800" b="1" spc="-150" dirty="0" smtClean="0"/>
            <a:t>Duyu - motor dönem (0-2 yaş)</a:t>
          </a:r>
          <a:endParaRPr lang="tr-TR" sz="2800" b="1" dirty="0"/>
        </a:p>
      </dgm:t>
    </dgm:pt>
    <dgm:pt modelId="{9E54C9A6-DDDD-4E48-913F-FE2E04A5B3ED}" type="parTrans" cxnId="{963F3751-6A47-49F9-8142-7712F346EE25}">
      <dgm:prSet/>
      <dgm:spPr/>
      <dgm:t>
        <a:bodyPr/>
        <a:lstStyle/>
        <a:p>
          <a:endParaRPr lang="tr-TR"/>
        </a:p>
      </dgm:t>
    </dgm:pt>
    <dgm:pt modelId="{32A92D71-6744-4C5F-AEA4-458554D7BBF3}" type="sibTrans" cxnId="{963F3751-6A47-49F9-8142-7712F346EE25}">
      <dgm:prSet/>
      <dgm:spPr/>
      <dgm:t>
        <a:bodyPr/>
        <a:lstStyle/>
        <a:p>
          <a:endParaRPr lang="tr-TR"/>
        </a:p>
      </dgm:t>
    </dgm:pt>
    <dgm:pt modelId="{CE53D1E5-E87A-46E0-9560-0482683C877C}">
      <dgm:prSet custT="1"/>
      <dgm:spPr/>
      <dgm:t>
        <a:bodyPr/>
        <a:lstStyle/>
        <a:p>
          <a:r>
            <a:rPr lang="tr-TR" sz="2800" b="1" spc="-150" dirty="0" smtClean="0"/>
            <a:t>İşlem öncesi dönem (2-7 yaş)</a:t>
          </a:r>
          <a:endParaRPr lang="tr-TR" sz="2800" b="1" spc="-150" dirty="0"/>
        </a:p>
      </dgm:t>
    </dgm:pt>
    <dgm:pt modelId="{6B75CDE5-F370-464C-8A78-2CD64CC55B86}" type="parTrans" cxnId="{4FF72EE0-BBC8-4F50-8738-F1F6FE60A2A9}">
      <dgm:prSet/>
      <dgm:spPr/>
      <dgm:t>
        <a:bodyPr/>
        <a:lstStyle/>
        <a:p>
          <a:endParaRPr lang="tr-TR"/>
        </a:p>
      </dgm:t>
    </dgm:pt>
    <dgm:pt modelId="{3A35FD41-0157-4433-950C-57A1E4D83E83}" type="sibTrans" cxnId="{4FF72EE0-BBC8-4F50-8738-F1F6FE60A2A9}">
      <dgm:prSet/>
      <dgm:spPr/>
      <dgm:t>
        <a:bodyPr/>
        <a:lstStyle/>
        <a:p>
          <a:endParaRPr lang="tr-TR"/>
        </a:p>
      </dgm:t>
    </dgm:pt>
    <dgm:pt modelId="{D3BCFA73-3A46-4747-B594-32A9A63B9B4A}">
      <dgm:prSet custT="1"/>
      <dgm:spPr/>
      <dgm:t>
        <a:bodyPr/>
        <a:lstStyle/>
        <a:p>
          <a:r>
            <a:rPr lang="tr-TR" sz="2800" b="1" spc="-150" dirty="0" smtClean="0"/>
            <a:t>Somut işlemler dönemi (7-11 yaş)</a:t>
          </a:r>
          <a:endParaRPr lang="tr-TR" sz="2800" b="1" spc="-150" dirty="0"/>
        </a:p>
      </dgm:t>
    </dgm:pt>
    <dgm:pt modelId="{313E6ACF-54EE-446A-B292-98BA360513A5}" type="parTrans" cxnId="{1125A442-2B77-4CA6-9B54-344612CBF6B2}">
      <dgm:prSet/>
      <dgm:spPr/>
      <dgm:t>
        <a:bodyPr/>
        <a:lstStyle/>
        <a:p>
          <a:endParaRPr lang="tr-TR"/>
        </a:p>
      </dgm:t>
    </dgm:pt>
    <dgm:pt modelId="{FB5B8B24-8864-4107-AC31-7A66D837F98A}" type="sibTrans" cxnId="{1125A442-2B77-4CA6-9B54-344612CBF6B2}">
      <dgm:prSet/>
      <dgm:spPr/>
      <dgm:t>
        <a:bodyPr/>
        <a:lstStyle/>
        <a:p>
          <a:endParaRPr lang="tr-TR"/>
        </a:p>
      </dgm:t>
    </dgm:pt>
    <dgm:pt modelId="{7E955F11-5751-4574-A374-236E659AA9AD}">
      <dgm:prSet custT="1"/>
      <dgm:spPr/>
      <dgm:t>
        <a:bodyPr/>
        <a:lstStyle/>
        <a:p>
          <a:r>
            <a:rPr lang="tr-TR" sz="2800" b="1" spc="-150" dirty="0" smtClean="0"/>
            <a:t>Soyut işlemler dönemi (11 yaş ve üzeri)</a:t>
          </a:r>
          <a:endParaRPr lang="tr-TR" sz="2800" b="1" spc="-150" dirty="0"/>
        </a:p>
      </dgm:t>
    </dgm:pt>
    <dgm:pt modelId="{F6CE22AD-DEEC-42C0-97F2-0AB82C8DDE58}" type="parTrans" cxnId="{5F4C6B8F-9546-4EDB-B3EB-2DF800F30693}">
      <dgm:prSet/>
      <dgm:spPr/>
      <dgm:t>
        <a:bodyPr/>
        <a:lstStyle/>
        <a:p>
          <a:endParaRPr lang="tr-TR"/>
        </a:p>
      </dgm:t>
    </dgm:pt>
    <dgm:pt modelId="{C8B08FA9-6BDD-4200-AFAC-A383EC7DD025}" type="sibTrans" cxnId="{5F4C6B8F-9546-4EDB-B3EB-2DF800F30693}">
      <dgm:prSet/>
      <dgm:spPr/>
      <dgm:t>
        <a:bodyPr/>
        <a:lstStyle/>
        <a:p>
          <a:endParaRPr lang="tr-TR"/>
        </a:p>
      </dgm:t>
    </dgm:pt>
    <dgm:pt modelId="{B3F46CBF-BCC3-4F17-A7BB-5E9F08966B6E}" type="pres">
      <dgm:prSet presAssocID="{96C5AB52-9771-4B7B-9ED9-450E4E1783B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C104171-6E2B-4C7B-B841-2DB36A4AE0F0}" type="pres">
      <dgm:prSet presAssocID="{8B1B33D5-42F9-4189-BF9A-A5E0ACB90A0C}" presName="parentLin" presStyleCnt="0"/>
      <dgm:spPr/>
    </dgm:pt>
    <dgm:pt modelId="{90B1387D-1BA1-4918-827F-6545FD563D68}" type="pres">
      <dgm:prSet presAssocID="{8B1B33D5-42F9-4189-BF9A-A5E0ACB90A0C}" presName="parentLeftMargin" presStyleLbl="node1" presStyleIdx="0" presStyleCnt="4"/>
      <dgm:spPr/>
      <dgm:t>
        <a:bodyPr/>
        <a:lstStyle/>
        <a:p>
          <a:endParaRPr lang="tr-TR"/>
        </a:p>
      </dgm:t>
    </dgm:pt>
    <dgm:pt modelId="{E13071AC-2680-442C-8357-8E8CD5144B8F}" type="pres">
      <dgm:prSet presAssocID="{8B1B33D5-42F9-4189-BF9A-A5E0ACB90A0C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4D982C1-9887-44AE-9896-D9820FA55142}" type="pres">
      <dgm:prSet presAssocID="{8B1B33D5-42F9-4189-BF9A-A5E0ACB90A0C}" presName="negativeSpace" presStyleCnt="0"/>
      <dgm:spPr/>
    </dgm:pt>
    <dgm:pt modelId="{CC4D61CD-5396-4C66-A3AC-92EC41153991}" type="pres">
      <dgm:prSet presAssocID="{8B1B33D5-42F9-4189-BF9A-A5E0ACB90A0C}" presName="childText" presStyleLbl="conFgAcc1" presStyleIdx="0" presStyleCnt="4">
        <dgm:presLayoutVars>
          <dgm:bulletEnabled val="1"/>
        </dgm:presLayoutVars>
      </dgm:prSet>
      <dgm:spPr/>
    </dgm:pt>
    <dgm:pt modelId="{1E8F4429-059D-4F65-AB34-EEA51C302877}" type="pres">
      <dgm:prSet presAssocID="{32A92D71-6744-4C5F-AEA4-458554D7BBF3}" presName="spaceBetweenRectangles" presStyleCnt="0"/>
      <dgm:spPr/>
    </dgm:pt>
    <dgm:pt modelId="{814CE487-308B-4DBB-861C-4D11FD8D9D73}" type="pres">
      <dgm:prSet presAssocID="{CE53D1E5-E87A-46E0-9560-0482683C877C}" presName="parentLin" presStyleCnt="0"/>
      <dgm:spPr/>
    </dgm:pt>
    <dgm:pt modelId="{1FBA149D-D1DA-4BCD-A24D-FCBCEFD8CBC9}" type="pres">
      <dgm:prSet presAssocID="{CE53D1E5-E87A-46E0-9560-0482683C877C}" presName="parentLeftMargin" presStyleLbl="node1" presStyleIdx="0" presStyleCnt="4"/>
      <dgm:spPr/>
      <dgm:t>
        <a:bodyPr/>
        <a:lstStyle/>
        <a:p>
          <a:endParaRPr lang="tr-TR"/>
        </a:p>
      </dgm:t>
    </dgm:pt>
    <dgm:pt modelId="{3AA35761-6241-4424-BB77-E8583278D29C}" type="pres">
      <dgm:prSet presAssocID="{CE53D1E5-E87A-46E0-9560-0482683C877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5C42B51-54EA-4CFD-B2EE-D13B5488D2CE}" type="pres">
      <dgm:prSet presAssocID="{CE53D1E5-E87A-46E0-9560-0482683C877C}" presName="negativeSpace" presStyleCnt="0"/>
      <dgm:spPr/>
    </dgm:pt>
    <dgm:pt modelId="{31B6C15A-4993-4C25-BD69-44B38AAE3339}" type="pres">
      <dgm:prSet presAssocID="{CE53D1E5-E87A-46E0-9560-0482683C877C}" presName="childText" presStyleLbl="conFgAcc1" presStyleIdx="1" presStyleCnt="4">
        <dgm:presLayoutVars>
          <dgm:bulletEnabled val="1"/>
        </dgm:presLayoutVars>
      </dgm:prSet>
      <dgm:spPr/>
    </dgm:pt>
    <dgm:pt modelId="{A62D2FDA-3BD7-4BC8-8648-E06FBE84CDFE}" type="pres">
      <dgm:prSet presAssocID="{3A35FD41-0157-4433-950C-57A1E4D83E83}" presName="spaceBetweenRectangles" presStyleCnt="0"/>
      <dgm:spPr/>
    </dgm:pt>
    <dgm:pt modelId="{4F618087-3E88-4B51-9B00-1748CF8DF393}" type="pres">
      <dgm:prSet presAssocID="{D3BCFA73-3A46-4747-B594-32A9A63B9B4A}" presName="parentLin" presStyleCnt="0"/>
      <dgm:spPr/>
    </dgm:pt>
    <dgm:pt modelId="{8CD2A461-92CF-4674-AEC1-58A38937DEBB}" type="pres">
      <dgm:prSet presAssocID="{D3BCFA73-3A46-4747-B594-32A9A63B9B4A}" presName="parentLeftMargin" presStyleLbl="node1" presStyleIdx="1" presStyleCnt="4"/>
      <dgm:spPr/>
      <dgm:t>
        <a:bodyPr/>
        <a:lstStyle/>
        <a:p>
          <a:endParaRPr lang="tr-TR"/>
        </a:p>
      </dgm:t>
    </dgm:pt>
    <dgm:pt modelId="{18EAA992-B1C7-49E4-AFBE-B1BC31581931}" type="pres">
      <dgm:prSet presAssocID="{D3BCFA73-3A46-4747-B594-32A9A63B9B4A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0C31FEF-4A1A-4C1E-8DFE-1D0C2F5FF877}" type="pres">
      <dgm:prSet presAssocID="{D3BCFA73-3A46-4747-B594-32A9A63B9B4A}" presName="negativeSpace" presStyleCnt="0"/>
      <dgm:spPr/>
    </dgm:pt>
    <dgm:pt modelId="{A5DA6701-4417-49F1-B1CF-F0090A72E252}" type="pres">
      <dgm:prSet presAssocID="{D3BCFA73-3A46-4747-B594-32A9A63B9B4A}" presName="childText" presStyleLbl="conFgAcc1" presStyleIdx="2" presStyleCnt="4">
        <dgm:presLayoutVars>
          <dgm:bulletEnabled val="1"/>
        </dgm:presLayoutVars>
      </dgm:prSet>
      <dgm:spPr/>
    </dgm:pt>
    <dgm:pt modelId="{7AF8A5D0-C29D-4B72-8303-86ADE7DECA75}" type="pres">
      <dgm:prSet presAssocID="{FB5B8B24-8864-4107-AC31-7A66D837F98A}" presName="spaceBetweenRectangles" presStyleCnt="0"/>
      <dgm:spPr/>
    </dgm:pt>
    <dgm:pt modelId="{F80C684C-809F-4F57-BCA0-C3512E85B17F}" type="pres">
      <dgm:prSet presAssocID="{7E955F11-5751-4574-A374-236E659AA9AD}" presName="parentLin" presStyleCnt="0"/>
      <dgm:spPr/>
    </dgm:pt>
    <dgm:pt modelId="{9941AFBE-58CE-4C9D-B4EE-8A0592B565D2}" type="pres">
      <dgm:prSet presAssocID="{7E955F11-5751-4574-A374-236E659AA9AD}" presName="parentLeftMargin" presStyleLbl="node1" presStyleIdx="2" presStyleCnt="4"/>
      <dgm:spPr/>
      <dgm:t>
        <a:bodyPr/>
        <a:lstStyle/>
        <a:p>
          <a:endParaRPr lang="tr-TR"/>
        </a:p>
      </dgm:t>
    </dgm:pt>
    <dgm:pt modelId="{912C8132-2EE3-4897-8C6B-3C5E0B74C8C2}" type="pres">
      <dgm:prSet presAssocID="{7E955F11-5751-4574-A374-236E659AA9AD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0CF1B4D-2547-4EDD-AC71-354B56361BAE}" type="pres">
      <dgm:prSet presAssocID="{7E955F11-5751-4574-A374-236E659AA9AD}" presName="negativeSpace" presStyleCnt="0"/>
      <dgm:spPr/>
    </dgm:pt>
    <dgm:pt modelId="{0E6D12E4-A34D-4840-AA03-BE39BBE49091}" type="pres">
      <dgm:prSet presAssocID="{7E955F11-5751-4574-A374-236E659AA9AD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4065CDB2-4F9C-46C8-A356-A00ECB375E3A}" type="presOf" srcId="{D3BCFA73-3A46-4747-B594-32A9A63B9B4A}" destId="{8CD2A461-92CF-4674-AEC1-58A38937DEBB}" srcOrd="0" destOrd="0" presId="urn:microsoft.com/office/officeart/2005/8/layout/list1"/>
    <dgm:cxn modelId="{3775CD03-60E9-4258-BF7C-7B51A0436D16}" type="presOf" srcId="{7E955F11-5751-4574-A374-236E659AA9AD}" destId="{9941AFBE-58CE-4C9D-B4EE-8A0592B565D2}" srcOrd="0" destOrd="0" presId="urn:microsoft.com/office/officeart/2005/8/layout/list1"/>
    <dgm:cxn modelId="{1125A442-2B77-4CA6-9B54-344612CBF6B2}" srcId="{96C5AB52-9771-4B7B-9ED9-450E4E1783B6}" destId="{D3BCFA73-3A46-4747-B594-32A9A63B9B4A}" srcOrd="2" destOrd="0" parTransId="{313E6ACF-54EE-446A-B292-98BA360513A5}" sibTransId="{FB5B8B24-8864-4107-AC31-7A66D837F98A}"/>
    <dgm:cxn modelId="{963F3751-6A47-49F9-8142-7712F346EE25}" srcId="{96C5AB52-9771-4B7B-9ED9-450E4E1783B6}" destId="{8B1B33D5-42F9-4189-BF9A-A5E0ACB90A0C}" srcOrd="0" destOrd="0" parTransId="{9E54C9A6-DDDD-4E48-913F-FE2E04A5B3ED}" sibTransId="{32A92D71-6744-4C5F-AEA4-458554D7BBF3}"/>
    <dgm:cxn modelId="{43BEEFB7-62C4-4F83-B70F-F4321F68D83E}" type="presOf" srcId="{CE53D1E5-E87A-46E0-9560-0482683C877C}" destId="{1FBA149D-D1DA-4BCD-A24D-FCBCEFD8CBC9}" srcOrd="0" destOrd="0" presId="urn:microsoft.com/office/officeart/2005/8/layout/list1"/>
    <dgm:cxn modelId="{4FF72EE0-BBC8-4F50-8738-F1F6FE60A2A9}" srcId="{96C5AB52-9771-4B7B-9ED9-450E4E1783B6}" destId="{CE53D1E5-E87A-46E0-9560-0482683C877C}" srcOrd="1" destOrd="0" parTransId="{6B75CDE5-F370-464C-8A78-2CD64CC55B86}" sibTransId="{3A35FD41-0157-4433-950C-57A1E4D83E83}"/>
    <dgm:cxn modelId="{98F072C7-3072-48C4-8D24-6374E5DA72A7}" type="presOf" srcId="{8B1B33D5-42F9-4189-BF9A-A5E0ACB90A0C}" destId="{E13071AC-2680-442C-8357-8E8CD5144B8F}" srcOrd="1" destOrd="0" presId="urn:microsoft.com/office/officeart/2005/8/layout/list1"/>
    <dgm:cxn modelId="{273CD0FC-A827-4711-8D58-2361A9FF93DC}" type="presOf" srcId="{D3BCFA73-3A46-4747-B594-32A9A63B9B4A}" destId="{18EAA992-B1C7-49E4-AFBE-B1BC31581931}" srcOrd="1" destOrd="0" presId="urn:microsoft.com/office/officeart/2005/8/layout/list1"/>
    <dgm:cxn modelId="{E1F94161-EF15-4B87-B012-5A83C7C72753}" type="presOf" srcId="{7E955F11-5751-4574-A374-236E659AA9AD}" destId="{912C8132-2EE3-4897-8C6B-3C5E0B74C8C2}" srcOrd="1" destOrd="0" presId="urn:microsoft.com/office/officeart/2005/8/layout/list1"/>
    <dgm:cxn modelId="{E2E9AFB6-3F22-4316-81A0-598D42F0F892}" type="presOf" srcId="{8B1B33D5-42F9-4189-BF9A-A5E0ACB90A0C}" destId="{90B1387D-1BA1-4918-827F-6545FD563D68}" srcOrd="0" destOrd="0" presId="urn:microsoft.com/office/officeart/2005/8/layout/list1"/>
    <dgm:cxn modelId="{5F4C6B8F-9546-4EDB-B3EB-2DF800F30693}" srcId="{96C5AB52-9771-4B7B-9ED9-450E4E1783B6}" destId="{7E955F11-5751-4574-A374-236E659AA9AD}" srcOrd="3" destOrd="0" parTransId="{F6CE22AD-DEEC-42C0-97F2-0AB82C8DDE58}" sibTransId="{C8B08FA9-6BDD-4200-AFAC-A383EC7DD025}"/>
    <dgm:cxn modelId="{7560B809-0C91-4924-98D3-155566B90C2D}" type="presOf" srcId="{96C5AB52-9771-4B7B-9ED9-450E4E1783B6}" destId="{B3F46CBF-BCC3-4F17-A7BB-5E9F08966B6E}" srcOrd="0" destOrd="0" presId="urn:microsoft.com/office/officeart/2005/8/layout/list1"/>
    <dgm:cxn modelId="{665DF5F5-8E08-4093-B658-4D57434D551A}" type="presOf" srcId="{CE53D1E5-E87A-46E0-9560-0482683C877C}" destId="{3AA35761-6241-4424-BB77-E8583278D29C}" srcOrd="1" destOrd="0" presId="urn:microsoft.com/office/officeart/2005/8/layout/list1"/>
    <dgm:cxn modelId="{0B75A6A0-5721-4E13-A74B-F69A43771A2A}" type="presParOf" srcId="{B3F46CBF-BCC3-4F17-A7BB-5E9F08966B6E}" destId="{9C104171-6E2B-4C7B-B841-2DB36A4AE0F0}" srcOrd="0" destOrd="0" presId="urn:microsoft.com/office/officeart/2005/8/layout/list1"/>
    <dgm:cxn modelId="{C94D7E44-D25B-4FEF-BE1A-D53FAA0F617D}" type="presParOf" srcId="{9C104171-6E2B-4C7B-B841-2DB36A4AE0F0}" destId="{90B1387D-1BA1-4918-827F-6545FD563D68}" srcOrd="0" destOrd="0" presId="urn:microsoft.com/office/officeart/2005/8/layout/list1"/>
    <dgm:cxn modelId="{87BE31D6-5314-490E-911F-BA22E09124B9}" type="presParOf" srcId="{9C104171-6E2B-4C7B-B841-2DB36A4AE0F0}" destId="{E13071AC-2680-442C-8357-8E8CD5144B8F}" srcOrd="1" destOrd="0" presId="urn:microsoft.com/office/officeart/2005/8/layout/list1"/>
    <dgm:cxn modelId="{37AFF9FB-21B2-4DEF-9AD2-ADD914746074}" type="presParOf" srcId="{B3F46CBF-BCC3-4F17-A7BB-5E9F08966B6E}" destId="{64D982C1-9887-44AE-9896-D9820FA55142}" srcOrd="1" destOrd="0" presId="urn:microsoft.com/office/officeart/2005/8/layout/list1"/>
    <dgm:cxn modelId="{21402C08-784D-4A27-BD29-459ED325C32E}" type="presParOf" srcId="{B3F46CBF-BCC3-4F17-A7BB-5E9F08966B6E}" destId="{CC4D61CD-5396-4C66-A3AC-92EC41153991}" srcOrd="2" destOrd="0" presId="urn:microsoft.com/office/officeart/2005/8/layout/list1"/>
    <dgm:cxn modelId="{BFF6EEE3-0BCA-43D8-9802-2417AC432BAA}" type="presParOf" srcId="{B3F46CBF-BCC3-4F17-A7BB-5E9F08966B6E}" destId="{1E8F4429-059D-4F65-AB34-EEA51C302877}" srcOrd="3" destOrd="0" presId="urn:microsoft.com/office/officeart/2005/8/layout/list1"/>
    <dgm:cxn modelId="{58108E1B-5523-4EE9-AB0B-387BB860D07A}" type="presParOf" srcId="{B3F46CBF-BCC3-4F17-A7BB-5E9F08966B6E}" destId="{814CE487-308B-4DBB-861C-4D11FD8D9D73}" srcOrd="4" destOrd="0" presId="urn:microsoft.com/office/officeart/2005/8/layout/list1"/>
    <dgm:cxn modelId="{41B78843-D952-412B-AE41-C76C5FC991C6}" type="presParOf" srcId="{814CE487-308B-4DBB-861C-4D11FD8D9D73}" destId="{1FBA149D-D1DA-4BCD-A24D-FCBCEFD8CBC9}" srcOrd="0" destOrd="0" presId="urn:microsoft.com/office/officeart/2005/8/layout/list1"/>
    <dgm:cxn modelId="{D3FD518F-D6FB-4D41-82D6-29051B75D18B}" type="presParOf" srcId="{814CE487-308B-4DBB-861C-4D11FD8D9D73}" destId="{3AA35761-6241-4424-BB77-E8583278D29C}" srcOrd="1" destOrd="0" presId="urn:microsoft.com/office/officeart/2005/8/layout/list1"/>
    <dgm:cxn modelId="{2515B05C-E29F-4F71-9A4A-7A4E258E3D19}" type="presParOf" srcId="{B3F46CBF-BCC3-4F17-A7BB-5E9F08966B6E}" destId="{D5C42B51-54EA-4CFD-B2EE-D13B5488D2CE}" srcOrd="5" destOrd="0" presId="urn:microsoft.com/office/officeart/2005/8/layout/list1"/>
    <dgm:cxn modelId="{5232263E-A335-48B9-B73E-1F4C8133D812}" type="presParOf" srcId="{B3F46CBF-BCC3-4F17-A7BB-5E9F08966B6E}" destId="{31B6C15A-4993-4C25-BD69-44B38AAE3339}" srcOrd="6" destOrd="0" presId="urn:microsoft.com/office/officeart/2005/8/layout/list1"/>
    <dgm:cxn modelId="{14F18CC6-E3BB-4976-9ED5-87222C730B00}" type="presParOf" srcId="{B3F46CBF-BCC3-4F17-A7BB-5E9F08966B6E}" destId="{A62D2FDA-3BD7-4BC8-8648-E06FBE84CDFE}" srcOrd="7" destOrd="0" presId="urn:microsoft.com/office/officeart/2005/8/layout/list1"/>
    <dgm:cxn modelId="{322ED794-CA07-455F-ACBC-595B991F3BBE}" type="presParOf" srcId="{B3F46CBF-BCC3-4F17-A7BB-5E9F08966B6E}" destId="{4F618087-3E88-4B51-9B00-1748CF8DF393}" srcOrd="8" destOrd="0" presId="urn:microsoft.com/office/officeart/2005/8/layout/list1"/>
    <dgm:cxn modelId="{6A6ADF13-78FF-4D67-A6CF-22F932C1CABC}" type="presParOf" srcId="{4F618087-3E88-4B51-9B00-1748CF8DF393}" destId="{8CD2A461-92CF-4674-AEC1-58A38937DEBB}" srcOrd="0" destOrd="0" presId="urn:microsoft.com/office/officeart/2005/8/layout/list1"/>
    <dgm:cxn modelId="{90278118-7EAC-4B84-A25B-05768A520194}" type="presParOf" srcId="{4F618087-3E88-4B51-9B00-1748CF8DF393}" destId="{18EAA992-B1C7-49E4-AFBE-B1BC31581931}" srcOrd="1" destOrd="0" presId="urn:microsoft.com/office/officeart/2005/8/layout/list1"/>
    <dgm:cxn modelId="{0D5FA672-AF59-4E82-A80F-1C5D4D2F0ADA}" type="presParOf" srcId="{B3F46CBF-BCC3-4F17-A7BB-5E9F08966B6E}" destId="{80C31FEF-4A1A-4C1E-8DFE-1D0C2F5FF877}" srcOrd="9" destOrd="0" presId="urn:microsoft.com/office/officeart/2005/8/layout/list1"/>
    <dgm:cxn modelId="{71E25BD9-ABA0-4016-9D1E-68DC5361D729}" type="presParOf" srcId="{B3F46CBF-BCC3-4F17-A7BB-5E9F08966B6E}" destId="{A5DA6701-4417-49F1-B1CF-F0090A72E252}" srcOrd="10" destOrd="0" presId="urn:microsoft.com/office/officeart/2005/8/layout/list1"/>
    <dgm:cxn modelId="{EA80D4A5-F8FC-4867-A43F-20909A91C527}" type="presParOf" srcId="{B3F46CBF-BCC3-4F17-A7BB-5E9F08966B6E}" destId="{7AF8A5D0-C29D-4B72-8303-86ADE7DECA75}" srcOrd="11" destOrd="0" presId="urn:microsoft.com/office/officeart/2005/8/layout/list1"/>
    <dgm:cxn modelId="{B3A9585D-B778-401B-98E3-1BB649132BBF}" type="presParOf" srcId="{B3F46CBF-BCC3-4F17-A7BB-5E9F08966B6E}" destId="{F80C684C-809F-4F57-BCA0-C3512E85B17F}" srcOrd="12" destOrd="0" presId="urn:microsoft.com/office/officeart/2005/8/layout/list1"/>
    <dgm:cxn modelId="{860BE04C-03CD-403D-8B11-AFEBE195D525}" type="presParOf" srcId="{F80C684C-809F-4F57-BCA0-C3512E85B17F}" destId="{9941AFBE-58CE-4C9D-B4EE-8A0592B565D2}" srcOrd="0" destOrd="0" presId="urn:microsoft.com/office/officeart/2005/8/layout/list1"/>
    <dgm:cxn modelId="{C8BB0E7E-B86D-4C18-B77C-5A31858B70ED}" type="presParOf" srcId="{F80C684C-809F-4F57-BCA0-C3512E85B17F}" destId="{912C8132-2EE3-4897-8C6B-3C5E0B74C8C2}" srcOrd="1" destOrd="0" presId="urn:microsoft.com/office/officeart/2005/8/layout/list1"/>
    <dgm:cxn modelId="{A2E6A9E0-F562-49E9-95FD-8D5288DA0955}" type="presParOf" srcId="{B3F46CBF-BCC3-4F17-A7BB-5E9F08966B6E}" destId="{C0CF1B4D-2547-4EDD-AC71-354B56361BAE}" srcOrd="13" destOrd="0" presId="urn:microsoft.com/office/officeart/2005/8/layout/list1"/>
    <dgm:cxn modelId="{144B3BDB-BF7B-41A9-9056-47D3197C0E96}" type="presParOf" srcId="{B3F46CBF-BCC3-4F17-A7BB-5E9F08966B6E}" destId="{0E6D12E4-A34D-4840-AA03-BE39BBE49091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24CF5CD-4091-481B-B31F-5626ECFF8CBD}" type="doc">
      <dgm:prSet loTypeId="urn:microsoft.com/office/officeart/2005/8/layout/list1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CF5BD591-0A5D-431A-852B-A1D498C059D4}">
      <dgm:prSet phldrT="[Metin]" custT="1"/>
      <dgm:spPr/>
      <dgm:t>
        <a:bodyPr/>
        <a:lstStyle/>
        <a:p>
          <a:r>
            <a:rPr lang="tr-TR" sz="2400" b="1" dirty="0" smtClean="0"/>
            <a:t>Güvene Karşı Güvensizlik (0-1 yaş)</a:t>
          </a:r>
          <a:endParaRPr lang="tr-TR" sz="2400" b="1" dirty="0"/>
        </a:p>
      </dgm:t>
    </dgm:pt>
    <dgm:pt modelId="{19F2B03A-71D5-4FEF-9251-F689D7711A48}" type="parTrans" cxnId="{A961A137-8448-4A26-BAE4-E122AF90C3AF}">
      <dgm:prSet/>
      <dgm:spPr/>
      <dgm:t>
        <a:bodyPr/>
        <a:lstStyle/>
        <a:p>
          <a:endParaRPr lang="tr-TR"/>
        </a:p>
      </dgm:t>
    </dgm:pt>
    <dgm:pt modelId="{330EEA46-6E31-487E-A5E8-1B3B4AA09EB9}" type="sibTrans" cxnId="{A961A137-8448-4A26-BAE4-E122AF90C3AF}">
      <dgm:prSet/>
      <dgm:spPr/>
      <dgm:t>
        <a:bodyPr/>
        <a:lstStyle/>
        <a:p>
          <a:endParaRPr lang="tr-TR"/>
        </a:p>
      </dgm:t>
    </dgm:pt>
    <dgm:pt modelId="{9D44B6A0-D410-45BA-8D9A-7682E279DBCF}">
      <dgm:prSet custT="1"/>
      <dgm:spPr/>
      <dgm:t>
        <a:bodyPr/>
        <a:lstStyle/>
        <a:p>
          <a:r>
            <a:rPr lang="tr-TR" sz="2400" b="1" dirty="0" smtClean="0"/>
            <a:t>Bağımsızlığa Karşı Utanma ve Şüphecilik (2-3 yaş)</a:t>
          </a:r>
        </a:p>
      </dgm:t>
    </dgm:pt>
    <dgm:pt modelId="{A404BB8A-E4F2-4F7D-A227-5785337E8866}" type="parTrans" cxnId="{4911B8E1-F96C-42F8-AA13-9D5331238891}">
      <dgm:prSet/>
      <dgm:spPr/>
      <dgm:t>
        <a:bodyPr/>
        <a:lstStyle/>
        <a:p>
          <a:endParaRPr lang="tr-TR"/>
        </a:p>
      </dgm:t>
    </dgm:pt>
    <dgm:pt modelId="{3D03A466-18F2-4A58-8978-26DB82D83108}" type="sibTrans" cxnId="{4911B8E1-F96C-42F8-AA13-9D5331238891}">
      <dgm:prSet/>
      <dgm:spPr/>
      <dgm:t>
        <a:bodyPr/>
        <a:lstStyle/>
        <a:p>
          <a:endParaRPr lang="tr-TR"/>
        </a:p>
      </dgm:t>
    </dgm:pt>
    <dgm:pt modelId="{A1ABBCFD-8BB9-4ED7-BA2F-59D9A5E195A8}">
      <dgm:prSet custT="1"/>
      <dgm:spPr/>
      <dgm:t>
        <a:bodyPr/>
        <a:lstStyle/>
        <a:p>
          <a:r>
            <a:rPr lang="tr-TR" sz="2400" b="1" dirty="0" smtClean="0"/>
            <a:t>Girişkenliğe Karşı Suçluluk Duyma (4-6 yaş)</a:t>
          </a:r>
        </a:p>
      </dgm:t>
    </dgm:pt>
    <dgm:pt modelId="{78F397E9-D7F2-4FCB-9AA4-D0A196E4F7A7}" type="parTrans" cxnId="{2B5E14F2-250B-4283-88B0-810CC9A96AA0}">
      <dgm:prSet/>
      <dgm:spPr/>
      <dgm:t>
        <a:bodyPr/>
        <a:lstStyle/>
        <a:p>
          <a:endParaRPr lang="tr-TR"/>
        </a:p>
      </dgm:t>
    </dgm:pt>
    <dgm:pt modelId="{18DDB5B5-A9CC-4D1E-AFF5-634B1188F892}" type="sibTrans" cxnId="{2B5E14F2-250B-4283-88B0-810CC9A96AA0}">
      <dgm:prSet/>
      <dgm:spPr/>
      <dgm:t>
        <a:bodyPr/>
        <a:lstStyle/>
        <a:p>
          <a:endParaRPr lang="tr-TR"/>
        </a:p>
      </dgm:t>
    </dgm:pt>
    <dgm:pt modelId="{110C3CEE-EA97-43B6-9B31-3ED34AB23C37}">
      <dgm:prSet custT="1"/>
      <dgm:spPr/>
      <dgm:t>
        <a:bodyPr/>
        <a:lstStyle/>
        <a:p>
          <a:r>
            <a:rPr lang="tr-TR" sz="2400" b="1" dirty="0" smtClean="0"/>
            <a:t>Başarıya Karşı Aşağılık Duygusu (7-11 yaş)</a:t>
          </a:r>
        </a:p>
      </dgm:t>
    </dgm:pt>
    <dgm:pt modelId="{73A3F213-63A7-4EC2-9348-053E842AFA69}" type="parTrans" cxnId="{241BDED0-0F32-4895-800A-D2E9ED947C7E}">
      <dgm:prSet/>
      <dgm:spPr/>
      <dgm:t>
        <a:bodyPr/>
        <a:lstStyle/>
        <a:p>
          <a:endParaRPr lang="tr-TR"/>
        </a:p>
      </dgm:t>
    </dgm:pt>
    <dgm:pt modelId="{9F728B68-F338-4EFA-AB58-6672AC5CD95D}" type="sibTrans" cxnId="{241BDED0-0F32-4895-800A-D2E9ED947C7E}">
      <dgm:prSet/>
      <dgm:spPr/>
      <dgm:t>
        <a:bodyPr/>
        <a:lstStyle/>
        <a:p>
          <a:endParaRPr lang="tr-TR"/>
        </a:p>
      </dgm:t>
    </dgm:pt>
    <dgm:pt modelId="{81399459-A792-4E5E-B5A8-40F55A06150B}">
      <dgm:prSet custT="1"/>
      <dgm:spPr/>
      <dgm:t>
        <a:bodyPr/>
        <a:lstStyle/>
        <a:p>
          <a:r>
            <a:rPr lang="tr-TR" sz="2400" b="1" dirty="0" smtClean="0"/>
            <a:t>Kimlik Kazanmaya Karşı Rol Karmaşası (12-18 yaş</a:t>
          </a:r>
        </a:p>
      </dgm:t>
    </dgm:pt>
    <dgm:pt modelId="{E420DB94-4192-4CA1-A226-E0B4C44927F3}" type="parTrans" cxnId="{1B35A7A3-5E9D-41B7-9B64-A9B8AF926A5D}">
      <dgm:prSet/>
      <dgm:spPr/>
      <dgm:t>
        <a:bodyPr/>
        <a:lstStyle/>
        <a:p>
          <a:endParaRPr lang="tr-TR"/>
        </a:p>
      </dgm:t>
    </dgm:pt>
    <dgm:pt modelId="{0F292F8E-26E6-4048-8479-07C4D06646FE}" type="sibTrans" cxnId="{1B35A7A3-5E9D-41B7-9B64-A9B8AF926A5D}">
      <dgm:prSet/>
      <dgm:spPr/>
      <dgm:t>
        <a:bodyPr/>
        <a:lstStyle/>
        <a:p>
          <a:endParaRPr lang="tr-TR"/>
        </a:p>
      </dgm:t>
    </dgm:pt>
    <dgm:pt modelId="{FEF85A1A-8810-412F-80B2-42AB3B508B98}">
      <dgm:prSet custT="1"/>
      <dgm:spPr/>
      <dgm:t>
        <a:bodyPr/>
        <a:lstStyle/>
        <a:p>
          <a:r>
            <a:rPr lang="tr-TR" sz="2400" b="1" dirty="0" smtClean="0"/>
            <a:t>Dostluk Kazanmaya Karşı Yalnız Kalma (19-40)</a:t>
          </a:r>
        </a:p>
      </dgm:t>
    </dgm:pt>
    <dgm:pt modelId="{69746A38-DF38-4452-8827-BFCE6702FAF9}" type="parTrans" cxnId="{66E0D78F-1687-4543-86E3-3CCA41325061}">
      <dgm:prSet/>
      <dgm:spPr/>
      <dgm:t>
        <a:bodyPr/>
        <a:lstStyle/>
        <a:p>
          <a:endParaRPr lang="tr-TR"/>
        </a:p>
      </dgm:t>
    </dgm:pt>
    <dgm:pt modelId="{995A4E21-9B10-41DB-A751-722DC7F61FEC}" type="sibTrans" cxnId="{66E0D78F-1687-4543-86E3-3CCA41325061}">
      <dgm:prSet/>
      <dgm:spPr/>
      <dgm:t>
        <a:bodyPr/>
        <a:lstStyle/>
        <a:p>
          <a:endParaRPr lang="tr-TR"/>
        </a:p>
      </dgm:t>
    </dgm:pt>
    <dgm:pt modelId="{97A8D4D3-B2B5-4DB8-B22C-91F18364F477}">
      <dgm:prSet custT="1"/>
      <dgm:spPr/>
      <dgm:t>
        <a:bodyPr/>
        <a:lstStyle/>
        <a:p>
          <a:r>
            <a:rPr lang="tr-TR" sz="2400" b="1" dirty="0" smtClean="0"/>
            <a:t>Üretkenliğe Karşı Duraklama (40-65 yaş)</a:t>
          </a:r>
        </a:p>
      </dgm:t>
    </dgm:pt>
    <dgm:pt modelId="{74AB2ED5-848E-430A-9C43-FD0C2FFB1B6C}" type="parTrans" cxnId="{ED268378-A1F4-41AF-81A0-62BE4A6305E0}">
      <dgm:prSet/>
      <dgm:spPr/>
      <dgm:t>
        <a:bodyPr/>
        <a:lstStyle/>
        <a:p>
          <a:endParaRPr lang="tr-TR"/>
        </a:p>
      </dgm:t>
    </dgm:pt>
    <dgm:pt modelId="{FDEB488D-FBB5-4E28-B5D3-13D7A1E65C09}" type="sibTrans" cxnId="{ED268378-A1F4-41AF-81A0-62BE4A6305E0}">
      <dgm:prSet/>
      <dgm:spPr/>
      <dgm:t>
        <a:bodyPr/>
        <a:lstStyle/>
        <a:p>
          <a:endParaRPr lang="tr-TR"/>
        </a:p>
      </dgm:t>
    </dgm:pt>
    <dgm:pt modelId="{E0A26950-90C7-4752-902B-435ED7EE227A}">
      <dgm:prSet custT="1"/>
      <dgm:spPr/>
      <dgm:t>
        <a:bodyPr/>
        <a:lstStyle/>
        <a:p>
          <a:r>
            <a:rPr lang="tr-TR" sz="2400" b="1" dirty="0" smtClean="0"/>
            <a:t>Benlik Bütünlüğüne Karşı Umutsuzluk (65 yaş ve üstü) </a:t>
          </a:r>
          <a:endParaRPr lang="tr-TR" sz="2400" b="1" dirty="0"/>
        </a:p>
      </dgm:t>
    </dgm:pt>
    <dgm:pt modelId="{45E85E71-8A5D-41BE-8A12-23B04E6DE835}" type="parTrans" cxnId="{F014D59E-33D3-465C-9237-802A719A1700}">
      <dgm:prSet/>
      <dgm:spPr/>
      <dgm:t>
        <a:bodyPr/>
        <a:lstStyle/>
        <a:p>
          <a:endParaRPr lang="tr-TR"/>
        </a:p>
      </dgm:t>
    </dgm:pt>
    <dgm:pt modelId="{5DFE5B97-43D1-476E-B579-1A11C8031849}" type="sibTrans" cxnId="{F014D59E-33D3-465C-9237-802A719A1700}">
      <dgm:prSet/>
      <dgm:spPr/>
      <dgm:t>
        <a:bodyPr/>
        <a:lstStyle/>
        <a:p>
          <a:endParaRPr lang="tr-TR"/>
        </a:p>
      </dgm:t>
    </dgm:pt>
    <dgm:pt modelId="{58C40161-D28E-40F8-A8C7-55EB10DE2456}" type="pres">
      <dgm:prSet presAssocID="{724CF5CD-4091-481B-B31F-5626ECFF8CB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35064F1-BB4B-41F3-974F-456BD9240B89}" type="pres">
      <dgm:prSet presAssocID="{CF5BD591-0A5D-431A-852B-A1D498C059D4}" presName="parentLin" presStyleCnt="0"/>
      <dgm:spPr/>
    </dgm:pt>
    <dgm:pt modelId="{7E145FB8-4EE8-49FE-A020-5F0A4E7EA66B}" type="pres">
      <dgm:prSet presAssocID="{CF5BD591-0A5D-431A-852B-A1D498C059D4}" presName="parentLeftMargin" presStyleLbl="node1" presStyleIdx="0" presStyleCnt="8"/>
      <dgm:spPr/>
      <dgm:t>
        <a:bodyPr/>
        <a:lstStyle/>
        <a:p>
          <a:endParaRPr lang="tr-TR"/>
        </a:p>
      </dgm:t>
    </dgm:pt>
    <dgm:pt modelId="{5C6E6FF9-191D-4AD9-B609-68C8502B8D26}" type="pres">
      <dgm:prSet presAssocID="{CF5BD591-0A5D-431A-852B-A1D498C059D4}" presName="parentText" presStyleLbl="node1" presStyleIdx="0" presStyleCnt="8" custScaleX="13541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B950DEF-D611-4892-81B8-2498BCC3C2F0}" type="pres">
      <dgm:prSet presAssocID="{CF5BD591-0A5D-431A-852B-A1D498C059D4}" presName="negativeSpace" presStyleCnt="0"/>
      <dgm:spPr/>
    </dgm:pt>
    <dgm:pt modelId="{0839CFE2-C3CA-4C64-8758-97A9733108B5}" type="pres">
      <dgm:prSet presAssocID="{CF5BD591-0A5D-431A-852B-A1D498C059D4}" presName="childText" presStyleLbl="conFgAcc1" presStyleIdx="0" presStyleCnt="8">
        <dgm:presLayoutVars>
          <dgm:bulletEnabled val="1"/>
        </dgm:presLayoutVars>
      </dgm:prSet>
      <dgm:spPr/>
    </dgm:pt>
    <dgm:pt modelId="{D1FB33CE-9A21-42BE-8028-A80E2891B053}" type="pres">
      <dgm:prSet presAssocID="{330EEA46-6E31-487E-A5E8-1B3B4AA09EB9}" presName="spaceBetweenRectangles" presStyleCnt="0"/>
      <dgm:spPr/>
    </dgm:pt>
    <dgm:pt modelId="{EA5F05D8-9EBA-4411-99F3-4E34D9F68667}" type="pres">
      <dgm:prSet presAssocID="{9D44B6A0-D410-45BA-8D9A-7682E279DBCF}" presName="parentLin" presStyleCnt="0"/>
      <dgm:spPr/>
    </dgm:pt>
    <dgm:pt modelId="{22F84885-2C07-4411-A22B-A8871FF32038}" type="pres">
      <dgm:prSet presAssocID="{9D44B6A0-D410-45BA-8D9A-7682E279DBCF}" presName="parentLeftMargin" presStyleLbl="node1" presStyleIdx="0" presStyleCnt="8"/>
      <dgm:spPr/>
      <dgm:t>
        <a:bodyPr/>
        <a:lstStyle/>
        <a:p>
          <a:endParaRPr lang="tr-TR"/>
        </a:p>
      </dgm:t>
    </dgm:pt>
    <dgm:pt modelId="{2FAF791D-1A50-4A84-92D0-7F2779DEF48F}" type="pres">
      <dgm:prSet presAssocID="{9D44B6A0-D410-45BA-8D9A-7682E279DBCF}" presName="parentText" presStyleLbl="node1" presStyleIdx="1" presStyleCnt="8" custScaleX="13541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931A1A5-F8D8-4E34-A547-61591748B713}" type="pres">
      <dgm:prSet presAssocID="{9D44B6A0-D410-45BA-8D9A-7682E279DBCF}" presName="negativeSpace" presStyleCnt="0"/>
      <dgm:spPr/>
    </dgm:pt>
    <dgm:pt modelId="{DDB4DC3C-1DCA-4293-B1C2-EFF172CCDC62}" type="pres">
      <dgm:prSet presAssocID="{9D44B6A0-D410-45BA-8D9A-7682E279DBCF}" presName="childText" presStyleLbl="conFgAcc1" presStyleIdx="1" presStyleCnt="8">
        <dgm:presLayoutVars>
          <dgm:bulletEnabled val="1"/>
        </dgm:presLayoutVars>
      </dgm:prSet>
      <dgm:spPr/>
    </dgm:pt>
    <dgm:pt modelId="{332DC0BC-CDB3-4440-9489-B1A41BE74A7C}" type="pres">
      <dgm:prSet presAssocID="{3D03A466-18F2-4A58-8978-26DB82D83108}" presName="spaceBetweenRectangles" presStyleCnt="0"/>
      <dgm:spPr/>
    </dgm:pt>
    <dgm:pt modelId="{B3AA6E48-9032-45BA-81EA-D7B5A00F3E63}" type="pres">
      <dgm:prSet presAssocID="{A1ABBCFD-8BB9-4ED7-BA2F-59D9A5E195A8}" presName="parentLin" presStyleCnt="0"/>
      <dgm:spPr/>
    </dgm:pt>
    <dgm:pt modelId="{85FC4977-785B-4945-8B49-165630FAFF46}" type="pres">
      <dgm:prSet presAssocID="{A1ABBCFD-8BB9-4ED7-BA2F-59D9A5E195A8}" presName="parentLeftMargin" presStyleLbl="node1" presStyleIdx="1" presStyleCnt="8"/>
      <dgm:spPr/>
      <dgm:t>
        <a:bodyPr/>
        <a:lstStyle/>
        <a:p>
          <a:endParaRPr lang="tr-TR"/>
        </a:p>
      </dgm:t>
    </dgm:pt>
    <dgm:pt modelId="{4EAFBC64-7AB2-4B72-9704-1C0418A9161B}" type="pres">
      <dgm:prSet presAssocID="{A1ABBCFD-8BB9-4ED7-BA2F-59D9A5E195A8}" presName="parentText" presStyleLbl="node1" presStyleIdx="2" presStyleCnt="8" custScaleX="13541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B8E4D52-0D77-4F55-82B4-FD1ABBCE1301}" type="pres">
      <dgm:prSet presAssocID="{A1ABBCFD-8BB9-4ED7-BA2F-59D9A5E195A8}" presName="negativeSpace" presStyleCnt="0"/>
      <dgm:spPr/>
    </dgm:pt>
    <dgm:pt modelId="{F72AAAE3-A769-47B2-89EE-FCD41FC6DB86}" type="pres">
      <dgm:prSet presAssocID="{A1ABBCFD-8BB9-4ED7-BA2F-59D9A5E195A8}" presName="childText" presStyleLbl="conFgAcc1" presStyleIdx="2" presStyleCnt="8">
        <dgm:presLayoutVars>
          <dgm:bulletEnabled val="1"/>
        </dgm:presLayoutVars>
      </dgm:prSet>
      <dgm:spPr/>
    </dgm:pt>
    <dgm:pt modelId="{8F12E050-DA96-4464-AA36-D54E71015924}" type="pres">
      <dgm:prSet presAssocID="{18DDB5B5-A9CC-4D1E-AFF5-634B1188F892}" presName="spaceBetweenRectangles" presStyleCnt="0"/>
      <dgm:spPr/>
    </dgm:pt>
    <dgm:pt modelId="{E0155EF1-8C44-411F-9FE6-D8DD93F82F8C}" type="pres">
      <dgm:prSet presAssocID="{110C3CEE-EA97-43B6-9B31-3ED34AB23C37}" presName="parentLin" presStyleCnt="0"/>
      <dgm:spPr/>
    </dgm:pt>
    <dgm:pt modelId="{FD7273AD-0E52-4476-9EDF-559D86F101E2}" type="pres">
      <dgm:prSet presAssocID="{110C3CEE-EA97-43B6-9B31-3ED34AB23C37}" presName="parentLeftMargin" presStyleLbl="node1" presStyleIdx="2" presStyleCnt="8"/>
      <dgm:spPr/>
      <dgm:t>
        <a:bodyPr/>
        <a:lstStyle/>
        <a:p>
          <a:endParaRPr lang="tr-TR"/>
        </a:p>
      </dgm:t>
    </dgm:pt>
    <dgm:pt modelId="{3F64AEDF-B6AC-4B0A-B20F-94AFF1D4EC0C}" type="pres">
      <dgm:prSet presAssocID="{110C3CEE-EA97-43B6-9B31-3ED34AB23C37}" presName="parentText" presStyleLbl="node1" presStyleIdx="3" presStyleCnt="8" custScaleX="13541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C96A914-784D-4034-98C9-47853390E461}" type="pres">
      <dgm:prSet presAssocID="{110C3CEE-EA97-43B6-9B31-3ED34AB23C37}" presName="negativeSpace" presStyleCnt="0"/>
      <dgm:spPr/>
    </dgm:pt>
    <dgm:pt modelId="{C9E36650-B5AB-4020-B22B-C529E1D761C8}" type="pres">
      <dgm:prSet presAssocID="{110C3CEE-EA97-43B6-9B31-3ED34AB23C37}" presName="childText" presStyleLbl="conFgAcc1" presStyleIdx="3" presStyleCnt="8">
        <dgm:presLayoutVars>
          <dgm:bulletEnabled val="1"/>
        </dgm:presLayoutVars>
      </dgm:prSet>
      <dgm:spPr/>
    </dgm:pt>
    <dgm:pt modelId="{E02AAB0D-388E-4E87-BC47-5084DE2C3D0E}" type="pres">
      <dgm:prSet presAssocID="{9F728B68-F338-4EFA-AB58-6672AC5CD95D}" presName="spaceBetweenRectangles" presStyleCnt="0"/>
      <dgm:spPr/>
    </dgm:pt>
    <dgm:pt modelId="{ED941A4B-528C-4F41-9C8F-69900F801DD8}" type="pres">
      <dgm:prSet presAssocID="{81399459-A792-4E5E-B5A8-40F55A06150B}" presName="parentLin" presStyleCnt="0"/>
      <dgm:spPr/>
    </dgm:pt>
    <dgm:pt modelId="{1E076C4C-12CF-46D6-902B-9C25934C3F83}" type="pres">
      <dgm:prSet presAssocID="{81399459-A792-4E5E-B5A8-40F55A06150B}" presName="parentLeftMargin" presStyleLbl="node1" presStyleIdx="3" presStyleCnt="8"/>
      <dgm:spPr/>
      <dgm:t>
        <a:bodyPr/>
        <a:lstStyle/>
        <a:p>
          <a:endParaRPr lang="tr-TR"/>
        </a:p>
      </dgm:t>
    </dgm:pt>
    <dgm:pt modelId="{A3D7E9B0-7FBF-4AC9-9A7E-B90D00C9C0F1}" type="pres">
      <dgm:prSet presAssocID="{81399459-A792-4E5E-B5A8-40F55A06150B}" presName="parentText" presStyleLbl="node1" presStyleIdx="4" presStyleCnt="8" custScaleX="13541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A04DCE6-3F94-429D-A88C-82C0A8B347DF}" type="pres">
      <dgm:prSet presAssocID="{81399459-A792-4E5E-B5A8-40F55A06150B}" presName="negativeSpace" presStyleCnt="0"/>
      <dgm:spPr/>
    </dgm:pt>
    <dgm:pt modelId="{68BBA8F5-BC5F-4C5E-8116-2494B2B1DEE7}" type="pres">
      <dgm:prSet presAssocID="{81399459-A792-4E5E-B5A8-40F55A06150B}" presName="childText" presStyleLbl="conFgAcc1" presStyleIdx="4" presStyleCnt="8">
        <dgm:presLayoutVars>
          <dgm:bulletEnabled val="1"/>
        </dgm:presLayoutVars>
      </dgm:prSet>
      <dgm:spPr/>
    </dgm:pt>
    <dgm:pt modelId="{AEFB031C-304A-41AD-8866-25FD6E9838E6}" type="pres">
      <dgm:prSet presAssocID="{0F292F8E-26E6-4048-8479-07C4D06646FE}" presName="spaceBetweenRectangles" presStyleCnt="0"/>
      <dgm:spPr/>
    </dgm:pt>
    <dgm:pt modelId="{149278BB-4AE6-4944-9E01-17AD6CF29C05}" type="pres">
      <dgm:prSet presAssocID="{FEF85A1A-8810-412F-80B2-42AB3B508B98}" presName="parentLin" presStyleCnt="0"/>
      <dgm:spPr/>
    </dgm:pt>
    <dgm:pt modelId="{C3453540-D77E-4F84-BB25-11F5FD1237E7}" type="pres">
      <dgm:prSet presAssocID="{FEF85A1A-8810-412F-80B2-42AB3B508B98}" presName="parentLeftMargin" presStyleLbl="node1" presStyleIdx="4" presStyleCnt="8"/>
      <dgm:spPr/>
      <dgm:t>
        <a:bodyPr/>
        <a:lstStyle/>
        <a:p>
          <a:endParaRPr lang="tr-TR"/>
        </a:p>
      </dgm:t>
    </dgm:pt>
    <dgm:pt modelId="{3A9630BB-1D24-4D14-927E-8E29C722503A}" type="pres">
      <dgm:prSet presAssocID="{FEF85A1A-8810-412F-80B2-42AB3B508B98}" presName="parentText" presStyleLbl="node1" presStyleIdx="5" presStyleCnt="8" custScaleX="13541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1D9CB13-00A0-4A49-AD01-9BA57638B305}" type="pres">
      <dgm:prSet presAssocID="{FEF85A1A-8810-412F-80B2-42AB3B508B98}" presName="negativeSpace" presStyleCnt="0"/>
      <dgm:spPr/>
    </dgm:pt>
    <dgm:pt modelId="{5D9F5E95-636E-46F5-B366-2F08FDAD9D23}" type="pres">
      <dgm:prSet presAssocID="{FEF85A1A-8810-412F-80B2-42AB3B508B98}" presName="childText" presStyleLbl="conFgAcc1" presStyleIdx="5" presStyleCnt="8">
        <dgm:presLayoutVars>
          <dgm:bulletEnabled val="1"/>
        </dgm:presLayoutVars>
      </dgm:prSet>
      <dgm:spPr/>
    </dgm:pt>
    <dgm:pt modelId="{629345BC-A47A-4039-9D3E-4CA56E92915B}" type="pres">
      <dgm:prSet presAssocID="{995A4E21-9B10-41DB-A751-722DC7F61FEC}" presName="spaceBetweenRectangles" presStyleCnt="0"/>
      <dgm:spPr/>
    </dgm:pt>
    <dgm:pt modelId="{77BD8ED0-31C9-4869-BA60-C8275343C233}" type="pres">
      <dgm:prSet presAssocID="{97A8D4D3-B2B5-4DB8-B22C-91F18364F477}" presName="parentLin" presStyleCnt="0"/>
      <dgm:spPr/>
    </dgm:pt>
    <dgm:pt modelId="{5E300DEE-CE85-4862-855A-94A5F0D1FA6B}" type="pres">
      <dgm:prSet presAssocID="{97A8D4D3-B2B5-4DB8-B22C-91F18364F477}" presName="parentLeftMargin" presStyleLbl="node1" presStyleIdx="5" presStyleCnt="8"/>
      <dgm:spPr/>
      <dgm:t>
        <a:bodyPr/>
        <a:lstStyle/>
        <a:p>
          <a:endParaRPr lang="tr-TR"/>
        </a:p>
      </dgm:t>
    </dgm:pt>
    <dgm:pt modelId="{59CD936F-9353-4644-A8E5-5D103B9A0F4E}" type="pres">
      <dgm:prSet presAssocID="{97A8D4D3-B2B5-4DB8-B22C-91F18364F477}" presName="parentText" presStyleLbl="node1" presStyleIdx="6" presStyleCnt="8" custScaleX="13541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897A0FC-D31D-4286-883B-D242F7FA60D7}" type="pres">
      <dgm:prSet presAssocID="{97A8D4D3-B2B5-4DB8-B22C-91F18364F477}" presName="negativeSpace" presStyleCnt="0"/>
      <dgm:spPr/>
    </dgm:pt>
    <dgm:pt modelId="{4DAC0493-089F-418B-8077-90B7E1691272}" type="pres">
      <dgm:prSet presAssocID="{97A8D4D3-B2B5-4DB8-B22C-91F18364F477}" presName="childText" presStyleLbl="conFgAcc1" presStyleIdx="6" presStyleCnt="8">
        <dgm:presLayoutVars>
          <dgm:bulletEnabled val="1"/>
        </dgm:presLayoutVars>
      </dgm:prSet>
      <dgm:spPr/>
    </dgm:pt>
    <dgm:pt modelId="{16EC1EEF-4AE5-4D2C-9888-05FC48FCC29C}" type="pres">
      <dgm:prSet presAssocID="{FDEB488D-FBB5-4E28-B5D3-13D7A1E65C09}" presName="spaceBetweenRectangles" presStyleCnt="0"/>
      <dgm:spPr/>
    </dgm:pt>
    <dgm:pt modelId="{8D15BD9E-4D5C-4A61-A674-8C5F126CF69C}" type="pres">
      <dgm:prSet presAssocID="{E0A26950-90C7-4752-902B-435ED7EE227A}" presName="parentLin" presStyleCnt="0"/>
      <dgm:spPr/>
    </dgm:pt>
    <dgm:pt modelId="{F374D0D5-EC64-4E4C-81EC-70A5310358B0}" type="pres">
      <dgm:prSet presAssocID="{E0A26950-90C7-4752-902B-435ED7EE227A}" presName="parentLeftMargin" presStyleLbl="node1" presStyleIdx="6" presStyleCnt="8"/>
      <dgm:spPr/>
      <dgm:t>
        <a:bodyPr/>
        <a:lstStyle/>
        <a:p>
          <a:endParaRPr lang="tr-TR"/>
        </a:p>
      </dgm:t>
    </dgm:pt>
    <dgm:pt modelId="{FC3A5E69-EAA6-45D2-9352-05020C763ADC}" type="pres">
      <dgm:prSet presAssocID="{E0A26950-90C7-4752-902B-435ED7EE227A}" presName="parentText" presStyleLbl="node1" presStyleIdx="7" presStyleCnt="8" custScaleX="13541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7B11979-7577-430A-97F7-7BC8AF9953F9}" type="pres">
      <dgm:prSet presAssocID="{E0A26950-90C7-4752-902B-435ED7EE227A}" presName="negativeSpace" presStyleCnt="0"/>
      <dgm:spPr/>
    </dgm:pt>
    <dgm:pt modelId="{B9120BD4-1A7D-421C-ACE9-9ABA63F1F8E1}" type="pres">
      <dgm:prSet presAssocID="{E0A26950-90C7-4752-902B-435ED7EE227A}" presName="childText" presStyleLbl="conFgAcc1" presStyleIdx="7" presStyleCnt="8">
        <dgm:presLayoutVars>
          <dgm:bulletEnabled val="1"/>
        </dgm:presLayoutVars>
      </dgm:prSet>
      <dgm:spPr/>
    </dgm:pt>
  </dgm:ptLst>
  <dgm:cxnLst>
    <dgm:cxn modelId="{241BDED0-0F32-4895-800A-D2E9ED947C7E}" srcId="{724CF5CD-4091-481B-B31F-5626ECFF8CBD}" destId="{110C3CEE-EA97-43B6-9B31-3ED34AB23C37}" srcOrd="3" destOrd="0" parTransId="{73A3F213-63A7-4EC2-9348-053E842AFA69}" sibTransId="{9F728B68-F338-4EFA-AB58-6672AC5CD95D}"/>
    <dgm:cxn modelId="{73C1E8C8-5AA5-4DA2-BFE0-B2E21484DA97}" type="presOf" srcId="{A1ABBCFD-8BB9-4ED7-BA2F-59D9A5E195A8}" destId="{4EAFBC64-7AB2-4B72-9704-1C0418A9161B}" srcOrd="1" destOrd="0" presId="urn:microsoft.com/office/officeart/2005/8/layout/list1"/>
    <dgm:cxn modelId="{B10C8731-B7E9-4DDD-B3FD-4CE3657F0B32}" type="presOf" srcId="{110C3CEE-EA97-43B6-9B31-3ED34AB23C37}" destId="{FD7273AD-0E52-4476-9EDF-559D86F101E2}" srcOrd="0" destOrd="0" presId="urn:microsoft.com/office/officeart/2005/8/layout/list1"/>
    <dgm:cxn modelId="{5CB4F32C-87D6-48E3-8903-DBD315F1AB62}" type="presOf" srcId="{FEF85A1A-8810-412F-80B2-42AB3B508B98}" destId="{C3453540-D77E-4F84-BB25-11F5FD1237E7}" srcOrd="0" destOrd="0" presId="urn:microsoft.com/office/officeart/2005/8/layout/list1"/>
    <dgm:cxn modelId="{BF337271-6709-4829-A290-4D1DD7EFCF3B}" type="presOf" srcId="{9D44B6A0-D410-45BA-8D9A-7682E279DBCF}" destId="{2FAF791D-1A50-4A84-92D0-7F2779DEF48F}" srcOrd="1" destOrd="0" presId="urn:microsoft.com/office/officeart/2005/8/layout/list1"/>
    <dgm:cxn modelId="{EE43621A-7AC8-46CE-854E-2B3036729BC3}" type="presOf" srcId="{81399459-A792-4E5E-B5A8-40F55A06150B}" destId="{1E076C4C-12CF-46D6-902B-9C25934C3F83}" srcOrd="0" destOrd="0" presId="urn:microsoft.com/office/officeart/2005/8/layout/list1"/>
    <dgm:cxn modelId="{04D73BC9-DB3C-4989-A21A-7D6DF67F2922}" type="presOf" srcId="{A1ABBCFD-8BB9-4ED7-BA2F-59D9A5E195A8}" destId="{85FC4977-785B-4945-8B49-165630FAFF46}" srcOrd="0" destOrd="0" presId="urn:microsoft.com/office/officeart/2005/8/layout/list1"/>
    <dgm:cxn modelId="{A084FC28-D34D-40D3-B4AB-C9A423C7440A}" type="presOf" srcId="{110C3CEE-EA97-43B6-9B31-3ED34AB23C37}" destId="{3F64AEDF-B6AC-4B0A-B20F-94AFF1D4EC0C}" srcOrd="1" destOrd="0" presId="urn:microsoft.com/office/officeart/2005/8/layout/list1"/>
    <dgm:cxn modelId="{A961A137-8448-4A26-BAE4-E122AF90C3AF}" srcId="{724CF5CD-4091-481B-B31F-5626ECFF8CBD}" destId="{CF5BD591-0A5D-431A-852B-A1D498C059D4}" srcOrd="0" destOrd="0" parTransId="{19F2B03A-71D5-4FEF-9251-F689D7711A48}" sibTransId="{330EEA46-6E31-487E-A5E8-1B3B4AA09EB9}"/>
    <dgm:cxn modelId="{EBCD3EBB-E0FA-437D-84C4-0467B0300454}" type="presOf" srcId="{9D44B6A0-D410-45BA-8D9A-7682E279DBCF}" destId="{22F84885-2C07-4411-A22B-A8871FF32038}" srcOrd="0" destOrd="0" presId="urn:microsoft.com/office/officeart/2005/8/layout/list1"/>
    <dgm:cxn modelId="{ED268378-A1F4-41AF-81A0-62BE4A6305E0}" srcId="{724CF5CD-4091-481B-B31F-5626ECFF8CBD}" destId="{97A8D4D3-B2B5-4DB8-B22C-91F18364F477}" srcOrd="6" destOrd="0" parTransId="{74AB2ED5-848E-430A-9C43-FD0C2FFB1B6C}" sibTransId="{FDEB488D-FBB5-4E28-B5D3-13D7A1E65C09}"/>
    <dgm:cxn modelId="{2B5E14F2-250B-4283-88B0-810CC9A96AA0}" srcId="{724CF5CD-4091-481B-B31F-5626ECFF8CBD}" destId="{A1ABBCFD-8BB9-4ED7-BA2F-59D9A5E195A8}" srcOrd="2" destOrd="0" parTransId="{78F397E9-D7F2-4FCB-9AA4-D0A196E4F7A7}" sibTransId="{18DDB5B5-A9CC-4D1E-AFF5-634B1188F892}"/>
    <dgm:cxn modelId="{F014D59E-33D3-465C-9237-802A719A1700}" srcId="{724CF5CD-4091-481B-B31F-5626ECFF8CBD}" destId="{E0A26950-90C7-4752-902B-435ED7EE227A}" srcOrd="7" destOrd="0" parTransId="{45E85E71-8A5D-41BE-8A12-23B04E6DE835}" sibTransId="{5DFE5B97-43D1-476E-B579-1A11C8031849}"/>
    <dgm:cxn modelId="{70DB9AA7-B3E2-43A6-8CA2-149D4DC93347}" type="presOf" srcId="{97A8D4D3-B2B5-4DB8-B22C-91F18364F477}" destId="{5E300DEE-CE85-4862-855A-94A5F0D1FA6B}" srcOrd="0" destOrd="0" presId="urn:microsoft.com/office/officeart/2005/8/layout/list1"/>
    <dgm:cxn modelId="{66E0D78F-1687-4543-86E3-3CCA41325061}" srcId="{724CF5CD-4091-481B-B31F-5626ECFF8CBD}" destId="{FEF85A1A-8810-412F-80B2-42AB3B508B98}" srcOrd="5" destOrd="0" parTransId="{69746A38-DF38-4452-8827-BFCE6702FAF9}" sibTransId="{995A4E21-9B10-41DB-A751-722DC7F61FEC}"/>
    <dgm:cxn modelId="{9A0FBF65-627C-4264-82DF-0B179D88E0CC}" type="presOf" srcId="{FEF85A1A-8810-412F-80B2-42AB3B508B98}" destId="{3A9630BB-1D24-4D14-927E-8E29C722503A}" srcOrd="1" destOrd="0" presId="urn:microsoft.com/office/officeart/2005/8/layout/list1"/>
    <dgm:cxn modelId="{73E30568-A825-4A54-A18F-F879C5666DC5}" type="presOf" srcId="{81399459-A792-4E5E-B5A8-40F55A06150B}" destId="{A3D7E9B0-7FBF-4AC9-9A7E-B90D00C9C0F1}" srcOrd="1" destOrd="0" presId="urn:microsoft.com/office/officeart/2005/8/layout/list1"/>
    <dgm:cxn modelId="{1183CEDD-7FA0-4BC5-A6B3-68E9C7800B4F}" type="presOf" srcId="{CF5BD591-0A5D-431A-852B-A1D498C059D4}" destId="{5C6E6FF9-191D-4AD9-B609-68C8502B8D26}" srcOrd="1" destOrd="0" presId="urn:microsoft.com/office/officeart/2005/8/layout/list1"/>
    <dgm:cxn modelId="{4911B8E1-F96C-42F8-AA13-9D5331238891}" srcId="{724CF5CD-4091-481B-B31F-5626ECFF8CBD}" destId="{9D44B6A0-D410-45BA-8D9A-7682E279DBCF}" srcOrd="1" destOrd="0" parTransId="{A404BB8A-E4F2-4F7D-A227-5785337E8866}" sibTransId="{3D03A466-18F2-4A58-8978-26DB82D83108}"/>
    <dgm:cxn modelId="{E7EE1559-0F7B-4203-ACA6-0E4661FEFB42}" type="presOf" srcId="{E0A26950-90C7-4752-902B-435ED7EE227A}" destId="{F374D0D5-EC64-4E4C-81EC-70A5310358B0}" srcOrd="0" destOrd="0" presId="urn:microsoft.com/office/officeart/2005/8/layout/list1"/>
    <dgm:cxn modelId="{B54ADB37-1910-436D-925E-F428FC8BDCBC}" type="presOf" srcId="{CF5BD591-0A5D-431A-852B-A1D498C059D4}" destId="{7E145FB8-4EE8-49FE-A020-5F0A4E7EA66B}" srcOrd="0" destOrd="0" presId="urn:microsoft.com/office/officeart/2005/8/layout/list1"/>
    <dgm:cxn modelId="{48713D96-D6F5-4D97-8ED1-71716C177678}" type="presOf" srcId="{97A8D4D3-B2B5-4DB8-B22C-91F18364F477}" destId="{59CD936F-9353-4644-A8E5-5D103B9A0F4E}" srcOrd="1" destOrd="0" presId="urn:microsoft.com/office/officeart/2005/8/layout/list1"/>
    <dgm:cxn modelId="{7C7D9975-CD1D-474F-B5A9-C7EC88029CF3}" type="presOf" srcId="{724CF5CD-4091-481B-B31F-5626ECFF8CBD}" destId="{58C40161-D28E-40F8-A8C7-55EB10DE2456}" srcOrd="0" destOrd="0" presId="urn:microsoft.com/office/officeart/2005/8/layout/list1"/>
    <dgm:cxn modelId="{1B35A7A3-5E9D-41B7-9B64-A9B8AF926A5D}" srcId="{724CF5CD-4091-481B-B31F-5626ECFF8CBD}" destId="{81399459-A792-4E5E-B5A8-40F55A06150B}" srcOrd="4" destOrd="0" parTransId="{E420DB94-4192-4CA1-A226-E0B4C44927F3}" sibTransId="{0F292F8E-26E6-4048-8479-07C4D06646FE}"/>
    <dgm:cxn modelId="{767D61AA-ABA7-4C3D-B732-11C084EC8230}" type="presOf" srcId="{E0A26950-90C7-4752-902B-435ED7EE227A}" destId="{FC3A5E69-EAA6-45D2-9352-05020C763ADC}" srcOrd="1" destOrd="0" presId="urn:microsoft.com/office/officeart/2005/8/layout/list1"/>
    <dgm:cxn modelId="{89A9652E-49A2-4206-8154-FF61434FEE42}" type="presParOf" srcId="{58C40161-D28E-40F8-A8C7-55EB10DE2456}" destId="{235064F1-BB4B-41F3-974F-456BD9240B89}" srcOrd="0" destOrd="0" presId="urn:microsoft.com/office/officeart/2005/8/layout/list1"/>
    <dgm:cxn modelId="{C471D141-9BCA-4C99-8D63-2704511743EE}" type="presParOf" srcId="{235064F1-BB4B-41F3-974F-456BD9240B89}" destId="{7E145FB8-4EE8-49FE-A020-5F0A4E7EA66B}" srcOrd="0" destOrd="0" presId="urn:microsoft.com/office/officeart/2005/8/layout/list1"/>
    <dgm:cxn modelId="{C5C0D8AA-FCCF-4204-BF17-A5390BD251FF}" type="presParOf" srcId="{235064F1-BB4B-41F3-974F-456BD9240B89}" destId="{5C6E6FF9-191D-4AD9-B609-68C8502B8D26}" srcOrd="1" destOrd="0" presId="urn:microsoft.com/office/officeart/2005/8/layout/list1"/>
    <dgm:cxn modelId="{2F73E981-5B83-4F98-B262-62A90501CD0A}" type="presParOf" srcId="{58C40161-D28E-40F8-A8C7-55EB10DE2456}" destId="{CB950DEF-D611-4892-81B8-2498BCC3C2F0}" srcOrd="1" destOrd="0" presId="urn:microsoft.com/office/officeart/2005/8/layout/list1"/>
    <dgm:cxn modelId="{62C7FECB-F643-431B-9CFF-2D0454DF3851}" type="presParOf" srcId="{58C40161-D28E-40F8-A8C7-55EB10DE2456}" destId="{0839CFE2-C3CA-4C64-8758-97A9733108B5}" srcOrd="2" destOrd="0" presId="urn:microsoft.com/office/officeart/2005/8/layout/list1"/>
    <dgm:cxn modelId="{2120B5BA-7F07-4467-98B2-93C6FC3C669B}" type="presParOf" srcId="{58C40161-D28E-40F8-A8C7-55EB10DE2456}" destId="{D1FB33CE-9A21-42BE-8028-A80E2891B053}" srcOrd="3" destOrd="0" presId="urn:microsoft.com/office/officeart/2005/8/layout/list1"/>
    <dgm:cxn modelId="{86BD1C30-50FD-47EA-B0FD-C60D2FF1DD9F}" type="presParOf" srcId="{58C40161-D28E-40F8-A8C7-55EB10DE2456}" destId="{EA5F05D8-9EBA-4411-99F3-4E34D9F68667}" srcOrd="4" destOrd="0" presId="urn:microsoft.com/office/officeart/2005/8/layout/list1"/>
    <dgm:cxn modelId="{7B07A29C-43A8-4CE1-988F-10172813154C}" type="presParOf" srcId="{EA5F05D8-9EBA-4411-99F3-4E34D9F68667}" destId="{22F84885-2C07-4411-A22B-A8871FF32038}" srcOrd="0" destOrd="0" presId="urn:microsoft.com/office/officeart/2005/8/layout/list1"/>
    <dgm:cxn modelId="{ACA4DD00-1958-47FC-8EE0-F6453BFE1ACF}" type="presParOf" srcId="{EA5F05D8-9EBA-4411-99F3-4E34D9F68667}" destId="{2FAF791D-1A50-4A84-92D0-7F2779DEF48F}" srcOrd="1" destOrd="0" presId="urn:microsoft.com/office/officeart/2005/8/layout/list1"/>
    <dgm:cxn modelId="{E3329C7D-EC16-431B-BC86-C74D6FD9A9F3}" type="presParOf" srcId="{58C40161-D28E-40F8-A8C7-55EB10DE2456}" destId="{A931A1A5-F8D8-4E34-A547-61591748B713}" srcOrd="5" destOrd="0" presId="urn:microsoft.com/office/officeart/2005/8/layout/list1"/>
    <dgm:cxn modelId="{8C05B4AB-E229-451F-96CC-327D85BDFC34}" type="presParOf" srcId="{58C40161-D28E-40F8-A8C7-55EB10DE2456}" destId="{DDB4DC3C-1DCA-4293-B1C2-EFF172CCDC62}" srcOrd="6" destOrd="0" presId="urn:microsoft.com/office/officeart/2005/8/layout/list1"/>
    <dgm:cxn modelId="{2DEA275D-5352-4921-81CD-BD8D6C7548F6}" type="presParOf" srcId="{58C40161-D28E-40F8-A8C7-55EB10DE2456}" destId="{332DC0BC-CDB3-4440-9489-B1A41BE74A7C}" srcOrd="7" destOrd="0" presId="urn:microsoft.com/office/officeart/2005/8/layout/list1"/>
    <dgm:cxn modelId="{7A6FF056-2DFB-48F2-904E-95D11E1100AE}" type="presParOf" srcId="{58C40161-D28E-40F8-A8C7-55EB10DE2456}" destId="{B3AA6E48-9032-45BA-81EA-D7B5A00F3E63}" srcOrd="8" destOrd="0" presId="urn:microsoft.com/office/officeart/2005/8/layout/list1"/>
    <dgm:cxn modelId="{307439F9-4C83-4AA6-A04B-561CAADFB0B3}" type="presParOf" srcId="{B3AA6E48-9032-45BA-81EA-D7B5A00F3E63}" destId="{85FC4977-785B-4945-8B49-165630FAFF46}" srcOrd="0" destOrd="0" presId="urn:microsoft.com/office/officeart/2005/8/layout/list1"/>
    <dgm:cxn modelId="{3D693650-879E-4965-98F2-76E098BA8E69}" type="presParOf" srcId="{B3AA6E48-9032-45BA-81EA-D7B5A00F3E63}" destId="{4EAFBC64-7AB2-4B72-9704-1C0418A9161B}" srcOrd="1" destOrd="0" presId="urn:microsoft.com/office/officeart/2005/8/layout/list1"/>
    <dgm:cxn modelId="{C92B7416-143D-4C09-8A1B-386D2AF22B15}" type="presParOf" srcId="{58C40161-D28E-40F8-A8C7-55EB10DE2456}" destId="{8B8E4D52-0D77-4F55-82B4-FD1ABBCE1301}" srcOrd="9" destOrd="0" presId="urn:microsoft.com/office/officeart/2005/8/layout/list1"/>
    <dgm:cxn modelId="{76787622-B858-4FB5-9A92-0E9F611D456D}" type="presParOf" srcId="{58C40161-D28E-40F8-A8C7-55EB10DE2456}" destId="{F72AAAE3-A769-47B2-89EE-FCD41FC6DB86}" srcOrd="10" destOrd="0" presId="urn:microsoft.com/office/officeart/2005/8/layout/list1"/>
    <dgm:cxn modelId="{850CDAE4-67CB-41E6-96A1-73A94CBBC017}" type="presParOf" srcId="{58C40161-D28E-40F8-A8C7-55EB10DE2456}" destId="{8F12E050-DA96-4464-AA36-D54E71015924}" srcOrd="11" destOrd="0" presId="urn:microsoft.com/office/officeart/2005/8/layout/list1"/>
    <dgm:cxn modelId="{23048958-38C8-48BF-9840-6FB5BFEDA76D}" type="presParOf" srcId="{58C40161-D28E-40F8-A8C7-55EB10DE2456}" destId="{E0155EF1-8C44-411F-9FE6-D8DD93F82F8C}" srcOrd="12" destOrd="0" presId="urn:microsoft.com/office/officeart/2005/8/layout/list1"/>
    <dgm:cxn modelId="{03CA2F44-A751-414A-BAAB-FAB8B1E019CB}" type="presParOf" srcId="{E0155EF1-8C44-411F-9FE6-D8DD93F82F8C}" destId="{FD7273AD-0E52-4476-9EDF-559D86F101E2}" srcOrd="0" destOrd="0" presId="urn:microsoft.com/office/officeart/2005/8/layout/list1"/>
    <dgm:cxn modelId="{1619CB9E-5C71-41E9-B572-9E71D75C82D8}" type="presParOf" srcId="{E0155EF1-8C44-411F-9FE6-D8DD93F82F8C}" destId="{3F64AEDF-B6AC-4B0A-B20F-94AFF1D4EC0C}" srcOrd="1" destOrd="0" presId="urn:microsoft.com/office/officeart/2005/8/layout/list1"/>
    <dgm:cxn modelId="{A9F8FA00-42E3-48F7-AF8E-E158B647CEBB}" type="presParOf" srcId="{58C40161-D28E-40F8-A8C7-55EB10DE2456}" destId="{BC96A914-784D-4034-98C9-47853390E461}" srcOrd="13" destOrd="0" presId="urn:microsoft.com/office/officeart/2005/8/layout/list1"/>
    <dgm:cxn modelId="{69365066-0C9F-4E3F-B0F1-547BE4F5147D}" type="presParOf" srcId="{58C40161-D28E-40F8-A8C7-55EB10DE2456}" destId="{C9E36650-B5AB-4020-B22B-C529E1D761C8}" srcOrd="14" destOrd="0" presId="urn:microsoft.com/office/officeart/2005/8/layout/list1"/>
    <dgm:cxn modelId="{01B36691-3C32-436F-8FE3-9942040BC2C9}" type="presParOf" srcId="{58C40161-D28E-40F8-A8C7-55EB10DE2456}" destId="{E02AAB0D-388E-4E87-BC47-5084DE2C3D0E}" srcOrd="15" destOrd="0" presId="urn:microsoft.com/office/officeart/2005/8/layout/list1"/>
    <dgm:cxn modelId="{A54932D3-D5BD-4B32-BEBB-1B23B991AD9A}" type="presParOf" srcId="{58C40161-D28E-40F8-A8C7-55EB10DE2456}" destId="{ED941A4B-528C-4F41-9C8F-69900F801DD8}" srcOrd="16" destOrd="0" presId="urn:microsoft.com/office/officeart/2005/8/layout/list1"/>
    <dgm:cxn modelId="{E22B8613-9598-480A-944D-523DA74A0F91}" type="presParOf" srcId="{ED941A4B-528C-4F41-9C8F-69900F801DD8}" destId="{1E076C4C-12CF-46D6-902B-9C25934C3F83}" srcOrd="0" destOrd="0" presId="urn:microsoft.com/office/officeart/2005/8/layout/list1"/>
    <dgm:cxn modelId="{3EB5FB53-02AA-4D1E-98D8-2E9FF8E0E6AB}" type="presParOf" srcId="{ED941A4B-528C-4F41-9C8F-69900F801DD8}" destId="{A3D7E9B0-7FBF-4AC9-9A7E-B90D00C9C0F1}" srcOrd="1" destOrd="0" presId="urn:microsoft.com/office/officeart/2005/8/layout/list1"/>
    <dgm:cxn modelId="{EB6523D8-E9B9-491C-A90F-138764AC3A5C}" type="presParOf" srcId="{58C40161-D28E-40F8-A8C7-55EB10DE2456}" destId="{4A04DCE6-3F94-429D-A88C-82C0A8B347DF}" srcOrd="17" destOrd="0" presId="urn:microsoft.com/office/officeart/2005/8/layout/list1"/>
    <dgm:cxn modelId="{F87FDEF2-65C5-48D5-9DB4-F7C065FFE5A4}" type="presParOf" srcId="{58C40161-D28E-40F8-A8C7-55EB10DE2456}" destId="{68BBA8F5-BC5F-4C5E-8116-2494B2B1DEE7}" srcOrd="18" destOrd="0" presId="urn:microsoft.com/office/officeart/2005/8/layout/list1"/>
    <dgm:cxn modelId="{387952B3-F5F3-4129-B428-6DEC486D3C5B}" type="presParOf" srcId="{58C40161-D28E-40F8-A8C7-55EB10DE2456}" destId="{AEFB031C-304A-41AD-8866-25FD6E9838E6}" srcOrd="19" destOrd="0" presId="urn:microsoft.com/office/officeart/2005/8/layout/list1"/>
    <dgm:cxn modelId="{8FCD8791-FAE0-4D95-856F-187EB3EBEA8E}" type="presParOf" srcId="{58C40161-D28E-40F8-A8C7-55EB10DE2456}" destId="{149278BB-4AE6-4944-9E01-17AD6CF29C05}" srcOrd="20" destOrd="0" presId="urn:microsoft.com/office/officeart/2005/8/layout/list1"/>
    <dgm:cxn modelId="{940CA41D-672F-42EC-AA1E-47EF78636A7C}" type="presParOf" srcId="{149278BB-4AE6-4944-9E01-17AD6CF29C05}" destId="{C3453540-D77E-4F84-BB25-11F5FD1237E7}" srcOrd="0" destOrd="0" presId="urn:microsoft.com/office/officeart/2005/8/layout/list1"/>
    <dgm:cxn modelId="{9AEFB17B-270A-43AF-A024-6D0CCAD79C02}" type="presParOf" srcId="{149278BB-4AE6-4944-9E01-17AD6CF29C05}" destId="{3A9630BB-1D24-4D14-927E-8E29C722503A}" srcOrd="1" destOrd="0" presId="urn:microsoft.com/office/officeart/2005/8/layout/list1"/>
    <dgm:cxn modelId="{7ACEF8A8-AB1E-432E-8E25-0B04C5E791CD}" type="presParOf" srcId="{58C40161-D28E-40F8-A8C7-55EB10DE2456}" destId="{21D9CB13-00A0-4A49-AD01-9BA57638B305}" srcOrd="21" destOrd="0" presId="urn:microsoft.com/office/officeart/2005/8/layout/list1"/>
    <dgm:cxn modelId="{D8296217-4037-4BA8-A7C1-01EF7B93526A}" type="presParOf" srcId="{58C40161-D28E-40F8-A8C7-55EB10DE2456}" destId="{5D9F5E95-636E-46F5-B366-2F08FDAD9D23}" srcOrd="22" destOrd="0" presId="urn:microsoft.com/office/officeart/2005/8/layout/list1"/>
    <dgm:cxn modelId="{B07AA2D7-410C-4251-8C74-EEF4C58CB4FB}" type="presParOf" srcId="{58C40161-D28E-40F8-A8C7-55EB10DE2456}" destId="{629345BC-A47A-4039-9D3E-4CA56E92915B}" srcOrd="23" destOrd="0" presId="urn:microsoft.com/office/officeart/2005/8/layout/list1"/>
    <dgm:cxn modelId="{3BDFC5EC-52E7-4A8E-928A-A11ABE53762C}" type="presParOf" srcId="{58C40161-D28E-40F8-A8C7-55EB10DE2456}" destId="{77BD8ED0-31C9-4869-BA60-C8275343C233}" srcOrd="24" destOrd="0" presId="urn:microsoft.com/office/officeart/2005/8/layout/list1"/>
    <dgm:cxn modelId="{2F5F1769-2881-44CA-BC8B-B1A8198AF754}" type="presParOf" srcId="{77BD8ED0-31C9-4869-BA60-C8275343C233}" destId="{5E300DEE-CE85-4862-855A-94A5F0D1FA6B}" srcOrd="0" destOrd="0" presId="urn:microsoft.com/office/officeart/2005/8/layout/list1"/>
    <dgm:cxn modelId="{F114E797-B5FC-4C7A-B865-E416D1439932}" type="presParOf" srcId="{77BD8ED0-31C9-4869-BA60-C8275343C233}" destId="{59CD936F-9353-4644-A8E5-5D103B9A0F4E}" srcOrd="1" destOrd="0" presId="urn:microsoft.com/office/officeart/2005/8/layout/list1"/>
    <dgm:cxn modelId="{DDFD8F41-2420-42C6-94DD-3EB5B53A72C0}" type="presParOf" srcId="{58C40161-D28E-40F8-A8C7-55EB10DE2456}" destId="{2897A0FC-D31D-4286-883B-D242F7FA60D7}" srcOrd="25" destOrd="0" presId="urn:microsoft.com/office/officeart/2005/8/layout/list1"/>
    <dgm:cxn modelId="{F5FB85EE-9F37-419A-8828-7701367304D9}" type="presParOf" srcId="{58C40161-D28E-40F8-A8C7-55EB10DE2456}" destId="{4DAC0493-089F-418B-8077-90B7E1691272}" srcOrd="26" destOrd="0" presId="urn:microsoft.com/office/officeart/2005/8/layout/list1"/>
    <dgm:cxn modelId="{BD050847-0278-424C-821D-53FBE2DCFE35}" type="presParOf" srcId="{58C40161-D28E-40F8-A8C7-55EB10DE2456}" destId="{16EC1EEF-4AE5-4D2C-9888-05FC48FCC29C}" srcOrd="27" destOrd="0" presId="urn:microsoft.com/office/officeart/2005/8/layout/list1"/>
    <dgm:cxn modelId="{B7B11C56-6C28-423F-9D45-143DF73D3F96}" type="presParOf" srcId="{58C40161-D28E-40F8-A8C7-55EB10DE2456}" destId="{8D15BD9E-4D5C-4A61-A674-8C5F126CF69C}" srcOrd="28" destOrd="0" presId="urn:microsoft.com/office/officeart/2005/8/layout/list1"/>
    <dgm:cxn modelId="{A6AAAC8F-7332-4F87-A344-BD39561BF604}" type="presParOf" srcId="{8D15BD9E-4D5C-4A61-A674-8C5F126CF69C}" destId="{F374D0D5-EC64-4E4C-81EC-70A5310358B0}" srcOrd="0" destOrd="0" presId="urn:microsoft.com/office/officeart/2005/8/layout/list1"/>
    <dgm:cxn modelId="{BEA69071-C932-43D3-95B1-2B252DE21EB7}" type="presParOf" srcId="{8D15BD9E-4D5C-4A61-A674-8C5F126CF69C}" destId="{FC3A5E69-EAA6-45D2-9352-05020C763ADC}" srcOrd="1" destOrd="0" presId="urn:microsoft.com/office/officeart/2005/8/layout/list1"/>
    <dgm:cxn modelId="{160F6AB0-D4F2-42B0-A66D-1B6F3BADA156}" type="presParOf" srcId="{58C40161-D28E-40F8-A8C7-55EB10DE2456}" destId="{A7B11979-7577-430A-97F7-7BC8AF9953F9}" srcOrd="29" destOrd="0" presId="urn:microsoft.com/office/officeart/2005/8/layout/list1"/>
    <dgm:cxn modelId="{E07CC4B7-B680-4A0D-95E9-2930AF487543}" type="presParOf" srcId="{58C40161-D28E-40F8-A8C7-55EB10DE2456}" destId="{B9120BD4-1A7D-421C-ACE9-9ABA63F1F8E1}" srcOrd="3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295FF09-8687-4E54-9763-636EF26AE9A8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953ACD67-5408-4E2C-A208-ECEEF4C304B7}">
      <dgm:prSet phldrT="[Metin]" custT="1"/>
      <dgm:spPr/>
      <dgm:t>
        <a:bodyPr/>
        <a:lstStyle/>
        <a:p>
          <a:r>
            <a:rPr lang="tr-TR" sz="2800" b="1" dirty="0" err="1" smtClean="0"/>
            <a:t>İd</a:t>
          </a:r>
          <a:endParaRPr lang="tr-TR" sz="2800" b="1" dirty="0"/>
        </a:p>
      </dgm:t>
    </dgm:pt>
    <dgm:pt modelId="{61C2F621-DF13-4699-91CF-3FC0AC209937}" type="parTrans" cxnId="{39CFD9BD-02F1-45D7-9DAA-45F55BA3C7C0}">
      <dgm:prSet/>
      <dgm:spPr/>
      <dgm:t>
        <a:bodyPr/>
        <a:lstStyle/>
        <a:p>
          <a:endParaRPr lang="tr-TR"/>
        </a:p>
      </dgm:t>
    </dgm:pt>
    <dgm:pt modelId="{060E36E6-CAC2-4849-ACD1-33238DD0E3AD}" type="sibTrans" cxnId="{39CFD9BD-02F1-45D7-9DAA-45F55BA3C7C0}">
      <dgm:prSet/>
      <dgm:spPr/>
      <dgm:t>
        <a:bodyPr/>
        <a:lstStyle/>
        <a:p>
          <a:endParaRPr lang="tr-TR"/>
        </a:p>
      </dgm:t>
    </dgm:pt>
    <dgm:pt modelId="{CCD5D979-473D-46A9-8CC7-5DD06127760D}">
      <dgm:prSet phldrT="[Metin]" custT="1"/>
      <dgm:spPr/>
      <dgm:t>
        <a:bodyPr/>
        <a:lstStyle/>
        <a:p>
          <a:r>
            <a:rPr lang="tr-TR" sz="2800" b="1" dirty="0" smtClean="0"/>
            <a:t>Ego</a:t>
          </a:r>
          <a:endParaRPr lang="tr-TR" sz="2800" b="1" dirty="0"/>
        </a:p>
      </dgm:t>
    </dgm:pt>
    <dgm:pt modelId="{24B1B5B8-0957-41D5-96D5-F536FF60A368}" type="parTrans" cxnId="{E4AF8BA2-FC82-4F5B-A218-5330607A6668}">
      <dgm:prSet/>
      <dgm:spPr/>
      <dgm:t>
        <a:bodyPr/>
        <a:lstStyle/>
        <a:p>
          <a:endParaRPr lang="tr-TR"/>
        </a:p>
      </dgm:t>
    </dgm:pt>
    <dgm:pt modelId="{C6C4D7CB-E6C4-49BA-8A9A-BAF6B7408A12}" type="sibTrans" cxnId="{E4AF8BA2-FC82-4F5B-A218-5330607A6668}">
      <dgm:prSet/>
      <dgm:spPr/>
      <dgm:t>
        <a:bodyPr/>
        <a:lstStyle/>
        <a:p>
          <a:endParaRPr lang="tr-TR"/>
        </a:p>
      </dgm:t>
    </dgm:pt>
    <dgm:pt modelId="{521980AF-C71F-43E3-ACFD-0C56D2DC2EE3}">
      <dgm:prSet phldrT="[Metin]" custT="1"/>
      <dgm:spPr/>
      <dgm:t>
        <a:bodyPr/>
        <a:lstStyle/>
        <a:p>
          <a:r>
            <a:rPr lang="tr-TR" sz="2800" b="1" dirty="0" err="1" smtClean="0"/>
            <a:t>Süperego</a:t>
          </a:r>
          <a:endParaRPr lang="tr-TR" sz="2800" b="1" dirty="0"/>
        </a:p>
      </dgm:t>
    </dgm:pt>
    <dgm:pt modelId="{E3098EE2-D1FF-4BFA-8668-2F33C2399B82}" type="parTrans" cxnId="{0BDBB925-54F2-4737-A652-7AA75CD20B67}">
      <dgm:prSet/>
      <dgm:spPr/>
      <dgm:t>
        <a:bodyPr/>
        <a:lstStyle/>
        <a:p>
          <a:endParaRPr lang="tr-TR"/>
        </a:p>
      </dgm:t>
    </dgm:pt>
    <dgm:pt modelId="{11967F09-71D0-4A89-89CC-173DD1DF43A0}" type="sibTrans" cxnId="{0BDBB925-54F2-4737-A652-7AA75CD20B67}">
      <dgm:prSet/>
      <dgm:spPr/>
      <dgm:t>
        <a:bodyPr/>
        <a:lstStyle/>
        <a:p>
          <a:endParaRPr lang="tr-TR"/>
        </a:p>
      </dgm:t>
    </dgm:pt>
    <dgm:pt modelId="{28398526-551A-4725-B593-14EC7BBD0EBD}" type="pres">
      <dgm:prSet presAssocID="{2295FF09-8687-4E54-9763-636EF26AE9A8}" presName="compositeShape" presStyleCnt="0">
        <dgm:presLayoutVars>
          <dgm:chMax val="7"/>
          <dgm:dir/>
          <dgm:resizeHandles val="exact"/>
        </dgm:presLayoutVars>
      </dgm:prSet>
      <dgm:spPr/>
    </dgm:pt>
    <dgm:pt modelId="{C637A9B4-89C6-4555-9A64-CFE74EFF9020}" type="pres">
      <dgm:prSet presAssocID="{953ACD67-5408-4E2C-A208-ECEEF4C304B7}" presName="circ1" presStyleLbl="vennNode1" presStyleIdx="0" presStyleCnt="3"/>
      <dgm:spPr/>
      <dgm:t>
        <a:bodyPr/>
        <a:lstStyle/>
        <a:p>
          <a:endParaRPr lang="tr-TR"/>
        </a:p>
      </dgm:t>
    </dgm:pt>
    <dgm:pt modelId="{762FCB63-EFC0-4D51-90B2-A6B1464C3B10}" type="pres">
      <dgm:prSet presAssocID="{953ACD67-5408-4E2C-A208-ECEEF4C304B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4B843D0-A71F-443A-9D88-971CBEA08FCB}" type="pres">
      <dgm:prSet presAssocID="{CCD5D979-473D-46A9-8CC7-5DD06127760D}" presName="circ2" presStyleLbl="vennNode1" presStyleIdx="1" presStyleCnt="3"/>
      <dgm:spPr/>
      <dgm:t>
        <a:bodyPr/>
        <a:lstStyle/>
        <a:p>
          <a:endParaRPr lang="tr-TR"/>
        </a:p>
      </dgm:t>
    </dgm:pt>
    <dgm:pt modelId="{1A169473-CDB0-4FC8-B999-24FB69804CD9}" type="pres">
      <dgm:prSet presAssocID="{CCD5D979-473D-46A9-8CC7-5DD06127760D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A54128B-3D2D-448D-9495-DF0BA6E45BAB}" type="pres">
      <dgm:prSet presAssocID="{521980AF-C71F-43E3-ACFD-0C56D2DC2EE3}" presName="circ3" presStyleLbl="vennNode1" presStyleIdx="2" presStyleCnt="3"/>
      <dgm:spPr/>
      <dgm:t>
        <a:bodyPr/>
        <a:lstStyle/>
        <a:p>
          <a:endParaRPr lang="tr-TR"/>
        </a:p>
      </dgm:t>
    </dgm:pt>
    <dgm:pt modelId="{ABFDB959-4F97-4DC0-917F-0853C5601683}" type="pres">
      <dgm:prSet presAssocID="{521980AF-C71F-43E3-ACFD-0C56D2DC2EE3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14B012E-2AD7-4781-9C1F-639E6297A9AE}" type="presOf" srcId="{CCD5D979-473D-46A9-8CC7-5DD06127760D}" destId="{C4B843D0-A71F-443A-9D88-971CBEA08FCB}" srcOrd="1" destOrd="0" presId="urn:microsoft.com/office/officeart/2005/8/layout/venn1"/>
    <dgm:cxn modelId="{5C002EBB-5098-4AFA-A245-F4559039F012}" type="presOf" srcId="{CCD5D979-473D-46A9-8CC7-5DD06127760D}" destId="{1A169473-CDB0-4FC8-B999-24FB69804CD9}" srcOrd="0" destOrd="0" presId="urn:microsoft.com/office/officeart/2005/8/layout/venn1"/>
    <dgm:cxn modelId="{CBE8B3F2-256A-4660-B965-7E750D4E01D9}" type="presOf" srcId="{521980AF-C71F-43E3-ACFD-0C56D2DC2EE3}" destId="{ABFDB959-4F97-4DC0-917F-0853C5601683}" srcOrd="0" destOrd="0" presId="urn:microsoft.com/office/officeart/2005/8/layout/venn1"/>
    <dgm:cxn modelId="{1271B465-3CAC-4354-A482-5FF768C17529}" type="presOf" srcId="{2295FF09-8687-4E54-9763-636EF26AE9A8}" destId="{28398526-551A-4725-B593-14EC7BBD0EBD}" srcOrd="0" destOrd="0" presId="urn:microsoft.com/office/officeart/2005/8/layout/venn1"/>
    <dgm:cxn modelId="{E4AF8BA2-FC82-4F5B-A218-5330607A6668}" srcId="{2295FF09-8687-4E54-9763-636EF26AE9A8}" destId="{CCD5D979-473D-46A9-8CC7-5DD06127760D}" srcOrd="1" destOrd="0" parTransId="{24B1B5B8-0957-41D5-96D5-F536FF60A368}" sibTransId="{C6C4D7CB-E6C4-49BA-8A9A-BAF6B7408A12}"/>
    <dgm:cxn modelId="{E0DFC231-2859-4338-8F74-07536D5E2AB3}" type="presOf" srcId="{953ACD67-5408-4E2C-A208-ECEEF4C304B7}" destId="{C637A9B4-89C6-4555-9A64-CFE74EFF9020}" srcOrd="1" destOrd="0" presId="urn:microsoft.com/office/officeart/2005/8/layout/venn1"/>
    <dgm:cxn modelId="{D2EA9924-A24D-4467-A1C8-D3163F00566B}" type="presOf" srcId="{953ACD67-5408-4E2C-A208-ECEEF4C304B7}" destId="{762FCB63-EFC0-4D51-90B2-A6B1464C3B10}" srcOrd="0" destOrd="0" presId="urn:microsoft.com/office/officeart/2005/8/layout/venn1"/>
    <dgm:cxn modelId="{7439C5D3-C825-4D91-BBB7-A55DF8508A3D}" type="presOf" srcId="{521980AF-C71F-43E3-ACFD-0C56D2DC2EE3}" destId="{CA54128B-3D2D-448D-9495-DF0BA6E45BAB}" srcOrd="1" destOrd="0" presId="urn:microsoft.com/office/officeart/2005/8/layout/venn1"/>
    <dgm:cxn modelId="{0BDBB925-54F2-4737-A652-7AA75CD20B67}" srcId="{2295FF09-8687-4E54-9763-636EF26AE9A8}" destId="{521980AF-C71F-43E3-ACFD-0C56D2DC2EE3}" srcOrd="2" destOrd="0" parTransId="{E3098EE2-D1FF-4BFA-8668-2F33C2399B82}" sibTransId="{11967F09-71D0-4A89-89CC-173DD1DF43A0}"/>
    <dgm:cxn modelId="{39CFD9BD-02F1-45D7-9DAA-45F55BA3C7C0}" srcId="{2295FF09-8687-4E54-9763-636EF26AE9A8}" destId="{953ACD67-5408-4E2C-A208-ECEEF4C304B7}" srcOrd="0" destOrd="0" parTransId="{61C2F621-DF13-4699-91CF-3FC0AC209937}" sibTransId="{060E36E6-CAC2-4849-ACD1-33238DD0E3AD}"/>
    <dgm:cxn modelId="{91BFB5B1-531F-4CE3-98C3-9324330EB722}" type="presParOf" srcId="{28398526-551A-4725-B593-14EC7BBD0EBD}" destId="{C637A9B4-89C6-4555-9A64-CFE74EFF9020}" srcOrd="0" destOrd="0" presId="urn:microsoft.com/office/officeart/2005/8/layout/venn1"/>
    <dgm:cxn modelId="{212650AF-4B77-4E77-A718-03BADC25BE22}" type="presParOf" srcId="{28398526-551A-4725-B593-14EC7BBD0EBD}" destId="{762FCB63-EFC0-4D51-90B2-A6B1464C3B10}" srcOrd="1" destOrd="0" presId="urn:microsoft.com/office/officeart/2005/8/layout/venn1"/>
    <dgm:cxn modelId="{2B137A9E-D731-47C8-B137-76F7D0DBC3BF}" type="presParOf" srcId="{28398526-551A-4725-B593-14EC7BBD0EBD}" destId="{C4B843D0-A71F-443A-9D88-971CBEA08FCB}" srcOrd="2" destOrd="0" presId="urn:microsoft.com/office/officeart/2005/8/layout/venn1"/>
    <dgm:cxn modelId="{030C3611-00C4-4299-8F2C-901BEAA8C25C}" type="presParOf" srcId="{28398526-551A-4725-B593-14EC7BBD0EBD}" destId="{1A169473-CDB0-4FC8-B999-24FB69804CD9}" srcOrd="3" destOrd="0" presId="urn:microsoft.com/office/officeart/2005/8/layout/venn1"/>
    <dgm:cxn modelId="{D3A0AA4F-9026-443B-AC27-33CBC1A68AD6}" type="presParOf" srcId="{28398526-551A-4725-B593-14EC7BBD0EBD}" destId="{CA54128B-3D2D-448D-9495-DF0BA6E45BAB}" srcOrd="4" destOrd="0" presId="urn:microsoft.com/office/officeart/2005/8/layout/venn1"/>
    <dgm:cxn modelId="{740D65D7-4E5B-470B-A745-1960B12048E6}" type="presParOf" srcId="{28398526-551A-4725-B593-14EC7BBD0EBD}" destId="{ABFDB959-4F97-4DC0-917F-0853C5601683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F80C976-91E0-4692-AD2B-BCCDE790088E}" type="doc">
      <dgm:prSet loTypeId="urn:microsoft.com/office/officeart/2005/8/layout/list1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2FB801C7-3D19-4AD5-BF6D-4D0A020A23A3}">
      <dgm:prSet phldrT="[Metin]" custT="1"/>
      <dgm:spPr/>
      <dgm:t>
        <a:bodyPr/>
        <a:lstStyle/>
        <a:p>
          <a:r>
            <a:rPr lang="tr-TR" sz="2800" b="1" dirty="0" smtClean="0"/>
            <a:t>Oral Dönem (0-1 yaş)</a:t>
          </a:r>
          <a:endParaRPr lang="tr-TR" sz="2800" b="1" dirty="0"/>
        </a:p>
      </dgm:t>
    </dgm:pt>
    <dgm:pt modelId="{0C1458BD-722F-4E0A-AD61-7888258B5B84}" type="parTrans" cxnId="{C6C3719F-88D3-440A-BA71-7E07F96C0CBA}">
      <dgm:prSet/>
      <dgm:spPr/>
      <dgm:t>
        <a:bodyPr/>
        <a:lstStyle/>
        <a:p>
          <a:endParaRPr lang="tr-TR"/>
        </a:p>
      </dgm:t>
    </dgm:pt>
    <dgm:pt modelId="{4D42BE10-446D-4109-8935-239145CDA71A}" type="sibTrans" cxnId="{C6C3719F-88D3-440A-BA71-7E07F96C0CBA}">
      <dgm:prSet/>
      <dgm:spPr/>
      <dgm:t>
        <a:bodyPr/>
        <a:lstStyle/>
        <a:p>
          <a:endParaRPr lang="tr-TR"/>
        </a:p>
      </dgm:t>
    </dgm:pt>
    <dgm:pt modelId="{DDE6C2EE-946B-4D8D-8BA3-1303E5989A4F}">
      <dgm:prSet phldrT="[Metin]" custT="1"/>
      <dgm:spPr/>
      <dgm:t>
        <a:bodyPr/>
        <a:lstStyle/>
        <a:p>
          <a:r>
            <a:rPr lang="tr-TR" sz="2800" b="1" dirty="0" smtClean="0"/>
            <a:t>Anal Dönem (1-3 yaş)</a:t>
          </a:r>
        </a:p>
      </dgm:t>
    </dgm:pt>
    <dgm:pt modelId="{1DFBDBA2-4D69-42A2-A63F-176ECC43A34F}" type="parTrans" cxnId="{570BCAFD-565F-45C1-B639-703119EF86F9}">
      <dgm:prSet/>
      <dgm:spPr/>
      <dgm:t>
        <a:bodyPr/>
        <a:lstStyle/>
        <a:p>
          <a:endParaRPr lang="tr-TR"/>
        </a:p>
      </dgm:t>
    </dgm:pt>
    <dgm:pt modelId="{3128D4C3-A1C2-4B9F-A416-99CC6CB7853B}" type="sibTrans" cxnId="{570BCAFD-565F-45C1-B639-703119EF86F9}">
      <dgm:prSet/>
      <dgm:spPr/>
      <dgm:t>
        <a:bodyPr/>
        <a:lstStyle/>
        <a:p>
          <a:endParaRPr lang="tr-TR"/>
        </a:p>
      </dgm:t>
    </dgm:pt>
    <dgm:pt modelId="{E64715AB-0B33-4BB2-A3C1-BD9F8772A0F3}">
      <dgm:prSet phldrT="[Metin]" custT="1"/>
      <dgm:spPr/>
      <dgm:t>
        <a:bodyPr/>
        <a:lstStyle/>
        <a:p>
          <a:r>
            <a:rPr lang="tr-TR" sz="2800" b="1" dirty="0" err="1" smtClean="0"/>
            <a:t>Fallik</a:t>
          </a:r>
          <a:r>
            <a:rPr lang="tr-TR" sz="2800" b="1" dirty="0" smtClean="0"/>
            <a:t> Dönem (3-6 yaş)</a:t>
          </a:r>
          <a:endParaRPr lang="tr-TR" sz="2800" b="1" dirty="0"/>
        </a:p>
      </dgm:t>
    </dgm:pt>
    <dgm:pt modelId="{0828D829-3731-4DFD-A77D-C6981DC3F597}" type="parTrans" cxnId="{832BFC4A-D666-4E0D-BB59-B1E968F1D5C6}">
      <dgm:prSet/>
      <dgm:spPr/>
      <dgm:t>
        <a:bodyPr/>
        <a:lstStyle/>
        <a:p>
          <a:endParaRPr lang="tr-TR"/>
        </a:p>
      </dgm:t>
    </dgm:pt>
    <dgm:pt modelId="{98F5CE37-727E-4401-9A34-EA380B9CC483}" type="sibTrans" cxnId="{832BFC4A-D666-4E0D-BB59-B1E968F1D5C6}">
      <dgm:prSet/>
      <dgm:spPr/>
      <dgm:t>
        <a:bodyPr/>
        <a:lstStyle/>
        <a:p>
          <a:endParaRPr lang="tr-TR"/>
        </a:p>
      </dgm:t>
    </dgm:pt>
    <dgm:pt modelId="{031CFBA8-BD52-4380-93E3-87BB05A2092E}">
      <dgm:prSet phldrT="[Metin]" custT="1"/>
      <dgm:spPr/>
      <dgm:t>
        <a:bodyPr/>
        <a:lstStyle/>
        <a:p>
          <a:r>
            <a:rPr lang="tr-TR" sz="2800" b="1" dirty="0" smtClean="0"/>
            <a:t>Gizil Dönem (6-16 yaş)</a:t>
          </a:r>
          <a:endParaRPr lang="tr-TR" sz="2800" b="1" dirty="0"/>
        </a:p>
      </dgm:t>
    </dgm:pt>
    <dgm:pt modelId="{D82AEB8F-FFA4-4F01-A449-21105C601450}" type="parTrans" cxnId="{B26184C3-2D23-4C81-A3DE-553AAE81E9B2}">
      <dgm:prSet/>
      <dgm:spPr/>
      <dgm:t>
        <a:bodyPr/>
        <a:lstStyle/>
        <a:p>
          <a:endParaRPr lang="tr-TR"/>
        </a:p>
      </dgm:t>
    </dgm:pt>
    <dgm:pt modelId="{3923AF9D-54FB-47EF-8FFF-754D29F260F1}" type="sibTrans" cxnId="{B26184C3-2D23-4C81-A3DE-553AAE81E9B2}">
      <dgm:prSet/>
      <dgm:spPr/>
      <dgm:t>
        <a:bodyPr/>
        <a:lstStyle/>
        <a:p>
          <a:endParaRPr lang="tr-TR"/>
        </a:p>
      </dgm:t>
    </dgm:pt>
    <dgm:pt modelId="{38DAC292-5C7D-4A8F-B251-FE537E1D8E99}">
      <dgm:prSet phldrT="[Metin]" custT="1"/>
      <dgm:spPr/>
      <dgm:t>
        <a:bodyPr/>
        <a:lstStyle/>
        <a:p>
          <a:r>
            <a:rPr lang="tr-TR" sz="2800" b="1" dirty="0" err="1" smtClean="0"/>
            <a:t>Genital</a:t>
          </a:r>
          <a:r>
            <a:rPr lang="tr-TR" sz="2800" b="1" dirty="0" smtClean="0"/>
            <a:t> Dönem (12-18 yaş)</a:t>
          </a:r>
          <a:endParaRPr lang="tr-TR" sz="2800" b="1" dirty="0"/>
        </a:p>
      </dgm:t>
    </dgm:pt>
    <dgm:pt modelId="{0CFA4B7E-85BC-4949-A5F3-BB9CD9AA06EE}" type="parTrans" cxnId="{64F84ED1-914C-4EA7-91FB-59FB835739A9}">
      <dgm:prSet/>
      <dgm:spPr/>
      <dgm:t>
        <a:bodyPr/>
        <a:lstStyle/>
        <a:p>
          <a:endParaRPr lang="tr-TR"/>
        </a:p>
      </dgm:t>
    </dgm:pt>
    <dgm:pt modelId="{46862630-DC00-49A8-8295-CE0446238B62}" type="sibTrans" cxnId="{64F84ED1-914C-4EA7-91FB-59FB835739A9}">
      <dgm:prSet/>
      <dgm:spPr/>
      <dgm:t>
        <a:bodyPr/>
        <a:lstStyle/>
        <a:p>
          <a:endParaRPr lang="tr-TR"/>
        </a:p>
      </dgm:t>
    </dgm:pt>
    <dgm:pt modelId="{5199DAD3-5F08-4130-A69A-B1C843B2F094}" type="pres">
      <dgm:prSet presAssocID="{AF80C976-91E0-4692-AD2B-BCCDE790088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0410F90-52ED-4CEA-BF32-B88A2C848DA1}" type="pres">
      <dgm:prSet presAssocID="{2FB801C7-3D19-4AD5-BF6D-4D0A020A23A3}" presName="parentLin" presStyleCnt="0"/>
      <dgm:spPr/>
    </dgm:pt>
    <dgm:pt modelId="{FE4BE025-CB20-4289-88CD-C00FEE8CF344}" type="pres">
      <dgm:prSet presAssocID="{2FB801C7-3D19-4AD5-BF6D-4D0A020A23A3}" presName="parentLeftMargin" presStyleLbl="node1" presStyleIdx="0" presStyleCnt="5"/>
      <dgm:spPr/>
      <dgm:t>
        <a:bodyPr/>
        <a:lstStyle/>
        <a:p>
          <a:endParaRPr lang="tr-TR"/>
        </a:p>
      </dgm:t>
    </dgm:pt>
    <dgm:pt modelId="{27F34A09-361A-4C8E-804E-B6CB5B3A3751}" type="pres">
      <dgm:prSet presAssocID="{2FB801C7-3D19-4AD5-BF6D-4D0A020A23A3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F8C2081-EE5C-4F68-9DBB-1DDA40DFE32C}" type="pres">
      <dgm:prSet presAssocID="{2FB801C7-3D19-4AD5-BF6D-4D0A020A23A3}" presName="negativeSpace" presStyleCnt="0"/>
      <dgm:spPr/>
    </dgm:pt>
    <dgm:pt modelId="{1AEA6A65-EFA8-4A6E-9E3B-10ACC3475B37}" type="pres">
      <dgm:prSet presAssocID="{2FB801C7-3D19-4AD5-BF6D-4D0A020A23A3}" presName="childText" presStyleLbl="conFgAcc1" presStyleIdx="0" presStyleCnt="5">
        <dgm:presLayoutVars>
          <dgm:bulletEnabled val="1"/>
        </dgm:presLayoutVars>
      </dgm:prSet>
      <dgm:spPr/>
    </dgm:pt>
    <dgm:pt modelId="{104D11B2-F459-4A5A-936C-2602211E0942}" type="pres">
      <dgm:prSet presAssocID="{4D42BE10-446D-4109-8935-239145CDA71A}" presName="spaceBetweenRectangles" presStyleCnt="0"/>
      <dgm:spPr/>
    </dgm:pt>
    <dgm:pt modelId="{7C832603-3795-47DC-A913-058104B1ABA4}" type="pres">
      <dgm:prSet presAssocID="{DDE6C2EE-946B-4D8D-8BA3-1303E5989A4F}" presName="parentLin" presStyleCnt="0"/>
      <dgm:spPr/>
    </dgm:pt>
    <dgm:pt modelId="{C0CA6C67-702E-4E2E-B6CA-A5ACBB9E15B4}" type="pres">
      <dgm:prSet presAssocID="{DDE6C2EE-946B-4D8D-8BA3-1303E5989A4F}" presName="parentLeftMargin" presStyleLbl="node1" presStyleIdx="0" presStyleCnt="5"/>
      <dgm:spPr/>
      <dgm:t>
        <a:bodyPr/>
        <a:lstStyle/>
        <a:p>
          <a:endParaRPr lang="tr-TR"/>
        </a:p>
      </dgm:t>
    </dgm:pt>
    <dgm:pt modelId="{E1C5BF6C-4CC0-4F24-8E5C-472D83F17FA8}" type="pres">
      <dgm:prSet presAssocID="{DDE6C2EE-946B-4D8D-8BA3-1303E5989A4F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10D1BD7-5729-4FFA-81CC-5FCA0CC6589C}" type="pres">
      <dgm:prSet presAssocID="{DDE6C2EE-946B-4D8D-8BA3-1303E5989A4F}" presName="negativeSpace" presStyleCnt="0"/>
      <dgm:spPr/>
    </dgm:pt>
    <dgm:pt modelId="{07AAB8E3-DAFC-4A60-AD85-12B2DAE29A1D}" type="pres">
      <dgm:prSet presAssocID="{DDE6C2EE-946B-4D8D-8BA3-1303E5989A4F}" presName="childText" presStyleLbl="conFgAcc1" presStyleIdx="1" presStyleCnt="5">
        <dgm:presLayoutVars>
          <dgm:bulletEnabled val="1"/>
        </dgm:presLayoutVars>
      </dgm:prSet>
      <dgm:spPr/>
    </dgm:pt>
    <dgm:pt modelId="{5BE6EBDC-CD50-411D-9CCF-9A75CFAA2170}" type="pres">
      <dgm:prSet presAssocID="{3128D4C3-A1C2-4B9F-A416-99CC6CB7853B}" presName="spaceBetweenRectangles" presStyleCnt="0"/>
      <dgm:spPr/>
    </dgm:pt>
    <dgm:pt modelId="{BD52B636-3A10-4958-916F-1519FAAAF2BC}" type="pres">
      <dgm:prSet presAssocID="{E64715AB-0B33-4BB2-A3C1-BD9F8772A0F3}" presName="parentLin" presStyleCnt="0"/>
      <dgm:spPr/>
    </dgm:pt>
    <dgm:pt modelId="{A26F09A9-AE8A-4652-A40A-EFC61C0F6785}" type="pres">
      <dgm:prSet presAssocID="{E64715AB-0B33-4BB2-A3C1-BD9F8772A0F3}" presName="parentLeftMargin" presStyleLbl="node1" presStyleIdx="1" presStyleCnt="5"/>
      <dgm:spPr/>
      <dgm:t>
        <a:bodyPr/>
        <a:lstStyle/>
        <a:p>
          <a:endParaRPr lang="tr-TR"/>
        </a:p>
      </dgm:t>
    </dgm:pt>
    <dgm:pt modelId="{F48BFC61-F83F-4A88-96FE-48168E4BBF81}" type="pres">
      <dgm:prSet presAssocID="{E64715AB-0B33-4BB2-A3C1-BD9F8772A0F3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51D7A7C-7535-4575-9BE3-CBF1C210EDB6}" type="pres">
      <dgm:prSet presAssocID="{E64715AB-0B33-4BB2-A3C1-BD9F8772A0F3}" presName="negativeSpace" presStyleCnt="0"/>
      <dgm:spPr/>
    </dgm:pt>
    <dgm:pt modelId="{E8E3A210-9496-4EFC-8F3F-A98D057C55A1}" type="pres">
      <dgm:prSet presAssocID="{E64715AB-0B33-4BB2-A3C1-BD9F8772A0F3}" presName="childText" presStyleLbl="conFgAcc1" presStyleIdx="2" presStyleCnt="5">
        <dgm:presLayoutVars>
          <dgm:bulletEnabled val="1"/>
        </dgm:presLayoutVars>
      </dgm:prSet>
      <dgm:spPr/>
    </dgm:pt>
    <dgm:pt modelId="{CB1580A6-D355-4962-9C5A-0A2F3D062899}" type="pres">
      <dgm:prSet presAssocID="{98F5CE37-727E-4401-9A34-EA380B9CC483}" presName="spaceBetweenRectangles" presStyleCnt="0"/>
      <dgm:spPr/>
    </dgm:pt>
    <dgm:pt modelId="{71FBA046-C818-4DCD-AA2B-88CCAE4FE89B}" type="pres">
      <dgm:prSet presAssocID="{031CFBA8-BD52-4380-93E3-87BB05A2092E}" presName="parentLin" presStyleCnt="0"/>
      <dgm:spPr/>
    </dgm:pt>
    <dgm:pt modelId="{9A01D1C0-33CF-4EF4-BB01-1FEAD3F20782}" type="pres">
      <dgm:prSet presAssocID="{031CFBA8-BD52-4380-93E3-87BB05A2092E}" presName="parentLeftMargin" presStyleLbl="node1" presStyleIdx="2" presStyleCnt="5"/>
      <dgm:spPr/>
      <dgm:t>
        <a:bodyPr/>
        <a:lstStyle/>
        <a:p>
          <a:endParaRPr lang="tr-TR"/>
        </a:p>
      </dgm:t>
    </dgm:pt>
    <dgm:pt modelId="{4DD6EFE0-AD55-47AE-9CAF-6E78784203A4}" type="pres">
      <dgm:prSet presAssocID="{031CFBA8-BD52-4380-93E3-87BB05A2092E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C8BAD13-B274-464E-9471-6CD8AB582E86}" type="pres">
      <dgm:prSet presAssocID="{031CFBA8-BD52-4380-93E3-87BB05A2092E}" presName="negativeSpace" presStyleCnt="0"/>
      <dgm:spPr/>
    </dgm:pt>
    <dgm:pt modelId="{AFF287E8-FF1D-4856-A634-1635E2858D06}" type="pres">
      <dgm:prSet presAssocID="{031CFBA8-BD52-4380-93E3-87BB05A2092E}" presName="childText" presStyleLbl="conFgAcc1" presStyleIdx="3" presStyleCnt="5">
        <dgm:presLayoutVars>
          <dgm:bulletEnabled val="1"/>
        </dgm:presLayoutVars>
      </dgm:prSet>
      <dgm:spPr/>
    </dgm:pt>
    <dgm:pt modelId="{FC3707AD-9A54-486F-A2A3-CD51E487A959}" type="pres">
      <dgm:prSet presAssocID="{3923AF9D-54FB-47EF-8FFF-754D29F260F1}" presName="spaceBetweenRectangles" presStyleCnt="0"/>
      <dgm:spPr/>
    </dgm:pt>
    <dgm:pt modelId="{7D1334DB-D3DD-4F4E-B934-5B2C34865EF7}" type="pres">
      <dgm:prSet presAssocID="{38DAC292-5C7D-4A8F-B251-FE537E1D8E99}" presName="parentLin" presStyleCnt="0"/>
      <dgm:spPr/>
    </dgm:pt>
    <dgm:pt modelId="{CBB5252D-B2D1-4864-BF78-6CD1BE45A506}" type="pres">
      <dgm:prSet presAssocID="{38DAC292-5C7D-4A8F-B251-FE537E1D8E99}" presName="parentLeftMargin" presStyleLbl="node1" presStyleIdx="3" presStyleCnt="5"/>
      <dgm:spPr/>
      <dgm:t>
        <a:bodyPr/>
        <a:lstStyle/>
        <a:p>
          <a:endParaRPr lang="tr-TR"/>
        </a:p>
      </dgm:t>
    </dgm:pt>
    <dgm:pt modelId="{B1BD2C55-C804-4879-B68E-183831DC3CAD}" type="pres">
      <dgm:prSet presAssocID="{38DAC292-5C7D-4A8F-B251-FE537E1D8E99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A3DE1FB-9A97-4A8A-8CFE-D1CC42C45ED8}" type="pres">
      <dgm:prSet presAssocID="{38DAC292-5C7D-4A8F-B251-FE537E1D8E99}" presName="negativeSpace" presStyleCnt="0"/>
      <dgm:spPr/>
    </dgm:pt>
    <dgm:pt modelId="{39B1DF1D-5C93-4EEB-A8B5-5AB639DF7B2A}" type="pres">
      <dgm:prSet presAssocID="{38DAC292-5C7D-4A8F-B251-FE537E1D8E99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9FD2A561-9487-4FE2-8875-5256C3C1FAAB}" type="presOf" srcId="{AF80C976-91E0-4692-AD2B-BCCDE790088E}" destId="{5199DAD3-5F08-4130-A69A-B1C843B2F094}" srcOrd="0" destOrd="0" presId="urn:microsoft.com/office/officeart/2005/8/layout/list1"/>
    <dgm:cxn modelId="{950D1976-1927-4AAD-9889-504E9AF65316}" type="presOf" srcId="{E64715AB-0B33-4BB2-A3C1-BD9F8772A0F3}" destId="{F48BFC61-F83F-4A88-96FE-48168E4BBF81}" srcOrd="1" destOrd="0" presId="urn:microsoft.com/office/officeart/2005/8/layout/list1"/>
    <dgm:cxn modelId="{B26184C3-2D23-4C81-A3DE-553AAE81E9B2}" srcId="{AF80C976-91E0-4692-AD2B-BCCDE790088E}" destId="{031CFBA8-BD52-4380-93E3-87BB05A2092E}" srcOrd="3" destOrd="0" parTransId="{D82AEB8F-FFA4-4F01-A449-21105C601450}" sibTransId="{3923AF9D-54FB-47EF-8FFF-754D29F260F1}"/>
    <dgm:cxn modelId="{73ADFB42-75DD-4CF8-A570-CAE4228A1138}" type="presOf" srcId="{031CFBA8-BD52-4380-93E3-87BB05A2092E}" destId="{4DD6EFE0-AD55-47AE-9CAF-6E78784203A4}" srcOrd="1" destOrd="0" presId="urn:microsoft.com/office/officeart/2005/8/layout/list1"/>
    <dgm:cxn modelId="{56A89031-6475-4493-A995-832B3E8942A3}" type="presOf" srcId="{031CFBA8-BD52-4380-93E3-87BB05A2092E}" destId="{9A01D1C0-33CF-4EF4-BB01-1FEAD3F20782}" srcOrd="0" destOrd="0" presId="urn:microsoft.com/office/officeart/2005/8/layout/list1"/>
    <dgm:cxn modelId="{CA3B9838-4021-4920-A05F-AC1E24FC8DC4}" type="presOf" srcId="{2FB801C7-3D19-4AD5-BF6D-4D0A020A23A3}" destId="{FE4BE025-CB20-4289-88CD-C00FEE8CF344}" srcOrd="0" destOrd="0" presId="urn:microsoft.com/office/officeart/2005/8/layout/list1"/>
    <dgm:cxn modelId="{76370D36-6D95-472F-A297-86A4D85E1C17}" type="presOf" srcId="{2FB801C7-3D19-4AD5-BF6D-4D0A020A23A3}" destId="{27F34A09-361A-4C8E-804E-B6CB5B3A3751}" srcOrd="1" destOrd="0" presId="urn:microsoft.com/office/officeart/2005/8/layout/list1"/>
    <dgm:cxn modelId="{64F84ED1-914C-4EA7-91FB-59FB835739A9}" srcId="{AF80C976-91E0-4692-AD2B-BCCDE790088E}" destId="{38DAC292-5C7D-4A8F-B251-FE537E1D8E99}" srcOrd="4" destOrd="0" parTransId="{0CFA4B7E-85BC-4949-A5F3-BB9CD9AA06EE}" sibTransId="{46862630-DC00-49A8-8295-CE0446238B62}"/>
    <dgm:cxn modelId="{570BCAFD-565F-45C1-B639-703119EF86F9}" srcId="{AF80C976-91E0-4692-AD2B-BCCDE790088E}" destId="{DDE6C2EE-946B-4D8D-8BA3-1303E5989A4F}" srcOrd="1" destOrd="0" parTransId="{1DFBDBA2-4D69-42A2-A63F-176ECC43A34F}" sibTransId="{3128D4C3-A1C2-4B9F-A416-99CC6CB7853B}"/>
    <dgm:cxn modelId="{832BFC4A-D666-4E0D-BB59-B1E968F1D5C6}" srcId="{AF80C976-91E0-4692-AD2B-BCCDE790088E}" destId="{E64715AB-0B33-4BB2-A3C1-BD9F8772A0F3}" srcOrd="2" destOrd="0" parTransId="{0828D829-3731-4DFD-A77D-C6981DC3F597}" sibTransId="{98F5CE37-727E-4401-9A34-EA380B9CC483}"/>
    <dgm:cxn modelId="{7131D5DE-5FEC-4FE5-A21C-46F4932C1928}" type="presOf" srcId="{E64715AB-0B33-4BB2-A3C1-BD9F8772A0F3}" destId="{A26F09A9-AE8A-4652-A40A-EFC61C0F6785}" srcOrd="0" destOrd="0" presId="urn:microsoft.com/office/officeart/2005/8/layout/list1"/>
    <dgm:cxn modelId="{C6C3719F-88D3-440A-BA71-7E07F96C0CBA}" srcId="{AF80C976-91E0-4692-AD2B-BCCDE790088E}" destId="{2FB801C7-3D19-4AD5-BF6D-4D0A020A23A3}" srcOrd="0" destOrd="0" parTransId="{0C1458BD-722F-4E0A-AD61-7888258B5B84}" sibTransId="{4D42BE10-446D-4109-8935-239145CDA71A}"/>
    <dgm:cxn modelId="{63E0FDE5-6978-4166-B1CA-A171F21868B8}" type="presOf" srcId="{38DAC292-5C7D-4A8F-B251-FE537E1D8E99}" destId="{CBB5252D-B2D1-4864-BF78-6CD1BE45A506}" srcOrd="0" destOrd="0" presId="urn:microsoft.com/office/officeart/2005/8/layout/list1"/>
    <dgm:cxn modelId="{493335DA-C4CA-433E-8F66-2C0814AFDD5F}" type="presOf" srcId="{DDE6C2EE-946B-4D8D-8BA3-1303E5989A4F}" destId="{C0CA6C67-702E-4E2E-B6CA-A5ACBB9E15B4}" srcOrd="0" destOrd="0" presId="urn:microsoft.com/office/officeart/2005/8/layout/list1"/>
    <dgm:cxn modelId="{4BB4B025-49DB-4093-9C11-7E5650F80E56}" type="presOf" srcId="{DDE6C2EE-946B-4D8D-8BA3-1303E5989A4F}" destId="{E1C5BF6C-4CC0-4F24-8E5C-472D83F17FA8}" srcOrd="1" destOrd="0" presId="urn:microsoft.com/office/officeart/2005/8/layout/list1"/>
    <dgm:cxn modelId="{C729E3E4-55BA-4F59-B9F6-4E241E6B862D}" type="presOf" srcId="{38DAC292-5C7D-4A8F-B251-FE537E1D8E99}" destId="{B1BD2C55-C804-4879-B68E-183831DC3CAD}" srcOrd="1" destOrd="0" presId="urn:microsoft.com/office/officeart/2005/8/layout/list1"/>
    <dgm:cxn modelId="{379F2001-056B-4509-BC85-3208DACA320C}" type="presParOf" srcId="{5199DAD3-5F08-4130-A69A-B1C843B2F094}" destId="{A0410F90-52ED-4CEA-BF32-B88A2C848DA1}" srcOrd="0" destOrd="0" presId="urn:microsoft.com/office/officeart/2005/8/layout/list1"/>
    <dgm:cxn modelId="{9825E228-9263-4943-B415-E6599F963D4A}" type="presParOf" srcId="{A0410F90-52ED-4CEA-BF32-B88A2C848DA1}" destId="{FE4BE025-CB20-4289-88CD-C00FEE8CF344}" srcOrd="0" destOrd="0" presId="urn:microsoft.com/office/officeart/2005/8/layout/list1"/>
    <dgm:cxn modelId="{07CA9991-5F56-478C-B980-8AD20AB2D6B0}" type="presParOf" srcId="{A0410F90-52ED-4CEA-BF32-B88A2C848DA1}" destId="{27F34A09-361A-4C8E-804E-B6CB5B3A3751}" srcOrd="1" destOrd="0" presId="urn:microsoft.com/office/officeart/2005/8/layout/list1"/>
    <dgm:cxn modelId="{2D3AEAD5-5E0E-4469-9C3A-8E46A576F982}" type="presParOf" srcId="{5199DAD3-5F08-4130-A69A-B1C843B2F094}" destId="{9F8C2081-EE5C-4F68-9DBB-1DDA40DFE32C}" srcOrd="1" destOrd="0" presId="urn:microsoft.com/office/officeart/2005/8/layout/list1"/>
    <dgm:cxn modelId="{B209DB60-79CB-46BC-9F3A-2BEC6D573488}" type="presParOf" srcId="{5199DAD3-5F08-4130-A69A-B1C843B2F094}" destId="{1AEA6A65-EFA8-4A6E-9E3B-10ACC3475B37}" srcOrd="2" destOrd="0" presId="urn:microsoft.com/office/officeart/2005/8/layout/list1"/>
    <dgm:cxn modelId="{4B294FD2-BB19-403E-898E-E05FC1B6AB8E}" type="presParOf" srcId="{5199DAD3-5F08-4130-A69A-B1C843B2F094}" destId="{104D11B2-F459-4A5A-936C-2602211E0942}" srcOrd="3" destOrd="0" presId="urn:microsoft.com/office/officeart/2005/8/layout/list1"/>
    <dgm:cxn modelId="{5A99D1D4-632A-4A71-8666-6616C3418B19}" type="presParOf" srcId="{5199DAD3-5F08-4130-A69A-B1C843B2F094}" destId="{7C832603-3795-47DC-A913-058104B1ABA4}" srcOrd="4" destOrd="0" presId="urn:microsoft.com/office/officeart/2005/8/layout/list1"/>
    <dgm:cxn modelId="{FF0611C4-F4AE-490C-92AE-BC0D4172C5C4}" type="presParOf" srcId="{7C832603-3795-47DC-A913-058104B1ABA4}" destId="{C0CA6C67-702E-4E2E-B6CA-A5ACBB9E15B4}" srcOrd="0" destOrd="0" presId="urn:microsoft.com/office/officeart/2005/8/layout/list1"/>
    <dgm:cxn modelId="{F697E726-EC74-46A3-A25A-F0FCE662C379}" type="presParOf" srcId="{7C832603-3795-47DC-A913-058104B1ABA4}" destId="{E1C5BF6C-4CC0-4F24-8E5C-472D83F17FA8}" srcOrd="1" destOrd="0" presId="urn:microsoft.com/office/officeart/2005/8/layout/list1"/>
    <dgm:cxn modelId="{89839339-F959-4398-A7E9-F32187FA79AA}" type="presParOf" srcId="{5199DAD3-5F08-4130-A69A-B1C843B2F094}" destId="{210D1BD7-5729-4FFA-81CC-5FCA0CC6589C}" srcOrd="5" destOrd="0" presId="urn:microsoft.com/office/officeart/2005/8/layout/list1"/>
    <dgm:cxn modelId="{0AF015C7-7F0F-49EC-A9A1-C18E38997F24}" type="presParOf" srcId="{5199DAD3-5F08-4130-A69A-B1C843B2F094}" destId="{07AAB8E3-DAFC-4A60-AD85-12B2DAE29A1D}" srcOrd="6" destOrd="0" presId="urn:microsoft.com/office/officeart/2005/8/layout/list1"/>
    <dgm:cxn modelId="{FC17E22D-478A-4526-A91F-757F00DED551}" type="presParOf" srcId="{5199DAD3-5F08-4130-A69A-B1C843B2F094}" destId="{5BE6EBDC-CD50-411D-9CCF-9A75CFAA2170}" srcOrd="7" destOrd="0" presId="urn:microsoft.com/office/officeart/2005/8/layout/list1"/>
    <dgm:cxn modelId="{33D244EA-9197-4E95-92F9-13B60C9947FF}" type="presParOf" srcId="{5199DAD3-5F08-4130-A69A-B1C843B2F094}" destId="{BD52B636-3A10-4958-916F-1519FAAAF2BC}" srcOrd="8" destOrd="0" presId="urn:microsoft.com/office/officeart/2005/8/layout/list1"/>
    <dgm:cxn modelId="{11CD75E9-7451-464C-9E03-B85A4E44FA84}" type="presParOf" srcId="{BD52B636-3A10-4958-916F-1519FAAAF2BC}" destId="{A26F09A9-AE8A-4652-A40A-EFC61C0F6785}" srcOrd="0" destOrd="0" presId="urn:microsoft.com/office/officeart/2005/8/layout/list1"/>
    <dgm:cxn modelId="{70C899BB-5D5F-48BD-A36F-ACBBED13710E}" type="presParOf" srcId="{BD52B636-3A10-4958-916F-1519FAAAF2BC}" destId="{F48BFC61-F83F-4A88-96FE-48168E4BBF81}" srcOrd="1" destOrd="0" presId="urn:microsoft.com/office/officeart/2005/8/layout/list1"/>
    <dgm:cxn modelId="{8D047FAA-A78F-49E7-A5B2-F5368906BAD6}" type="presParOf" srcId="{5199DAD3-5F08-4130-A69A-B1C843B2F094}" destId="{A51D7A7C-7535-4575-9BE3-CBF1C210EDB6}" srcOrd="9" destOrd="0" presId="urn:microsoft.com/office/officeart/2005/8/layout/list1"/>
    <dgm:cxn modelId="{166641BA-8E77-4DB6-AB16-16097E892DE3}" type="presParOf" srcId="{5199DAD3-5F08-4130-A69A-B1C843B2F094}" destId="{E8E3A210-9496-4EFC-8F3F-A98D057C55A1}" srcOrd="10" destOrd="0" presId="urn:microsoft.com/office/officeart/2005/8/layout/list1"/>
    <dgm:cxn modelId="{CE7E82C9-AA55-45B6-9697-0B9C92270D48}" type="presParOf" srcId="{5199DAD3-5F08-4130-A69A-B1C843B2F094}" destId="{CB1580A6-D355-4962-9C5A-0A2F3D062899}" srcOrd="11" destOrd="0" presId="urn:microsoft.com/office/officeart/2005/8/layout/list1"/>
    <dgm:cxn modelId="{9633585C-32F3-4B33-B681-911966607D4F}" type="presParOf" srcId="{5199DAD3-5F08-4130-A69A-B1C843B2F094}" destId="{71FBA046-C818-4DCD-AA2B-88CCAE4FE89B}" srcOrd="12" destOrd="0" presId="urn:microsoft.com/office/officeart/2005/8/layout/list1"/>
    <dgm:cxn modelId="{5EC6F536-45B5-4470-ADA2-0CA5E0457B43}" type="presParOf" srcId="{71FBA046-C818-4DCD-AA2B-88CCAE4FE89B}" destId="{9A01D1C0-33CF-4EF4-BB01-1FEAD3F20782}" srcOrd="0" destOrd="0" presId="urn:microsoft.com/office/officeart/2005/8/layout/list1"/>
    <dgm:cxn modelId="{12F15768-AE94-4A05-84ED-C909D91B48C7}" type="presParOf" srcId="{71FBA046-C818-4DCD-AA2B-88CCAE4FE89B}" destId="{4DD6EFE0-AD55-47AE-9CAF-6E78784203A4}" srcOrd="1" destOrd="0" presId="urn:microsoft.com/office/officeart/2005/8/layout/list1"/>
    <dgm:cxn modelId="{6FB9FA81-47A5-46B5-A649-8931BF3AD32F}" type="presParOf" srcId="{5199DAD3-5F08-4130-A69A-B1C843B2F094}" destId="{BC8BAD13-B274-464E-9471-6CD8AB582E86}" srcOrd="13" destOrd="0" presId="urn:microsoft.com/office/officeart/2005/8/layout/list1"/>
    <dgm:cxn modelId="{791E7B4D-82A6-4BB3-8F7D-1EB75A6D7836}" type="presParOf" srcId="{5199DAD3-5F08-4130-A69A-B1C843B2F094}" destId="{AFF287E8-FF1D-4856-A634-1635E2858D06}" srcOrd="14" destOrd="0" presId="urn:microsoft.com/office/officeart/2005/8/layout/list1"/>
    <dgm:cxn modelId="{8CFE44C2-28E0-461E-90BD-1020E17BC3B0}" type="presParOf" srcId="{5199DAD3-5F08-4130-A69A-B1C843B2F094}" destId="{FC3707AD-9A54-486F-A2A3-CD51E487A959}" srcOrd="15" destOrd="0" presId="urn:microsoft.com/office/officeart/2005/8/layout/list1"/>
    <dgm:cxn modelId="{E3DCEBA5-2895-4771-896D-9AD68E3C51D0}" type="presParOf" srcId="{5199DAD3-5F08-4130-A69A-B1C843B2F094}" destId="{7D1334DB-D3DD-4F4E-B934-5B2C34865EF7}" srcOrd="16" destOrd="0" presId="urn:microsoft.com/office/officeart/2005/8/layout/list1"/>
    <dgm:cxn modelId="{9E3F5E04-1835-428B-8E54-0C3BB0FDD324}" type="presParOf" srcId="{7D1334DB-D3DD-4F4E-B934-5B2C34865EF7}" destId="{CBB5252D-B2D1-4864-BF78-6CD1BE45A506}" srcOrd="0" destOrd="0" presId="urn:microsoft.com/office/officeart/2005/8/layout/list1"/>
    <dgm:cxn modelId="{52B2BEB4-8ADE-4049-A492-7076C3EE4401}" type="presParOf" srcId="{7D1334DB-D3DD-4F4E-B934-5B2C34865EF7}" destId="{B1BD2C55-C804-4879-B68E-183831DC3CAD}" srcOrd="1" destOrd="0" presId="urn:microsoft.com/office/officeart/2005/8/layout/list1"/>
    <dgm:cxn modelId="{565FE1D9-B849-4CA9-87F7-B363DEB9AF8B}" type="presParOf" srcId="{5199DAD3-5F08-4130-A69A-B1C843B2F094}" destId="{4A3DE1FB-9A97-4A8A-8CFE-D1CC42C45ED8}" srcOrd="17" destOrd="0" presId="urn:microsoft.com/office/officeart/2005/8/layout/list1"/>
    <dgm:cxn modelId="{D9C8FA05-549F-41FC-A144-D84CDE20B55D}" type="presParOf" srcId="{5199DAD3-5F08-4130-A69A-B1C843B2F094}" destId="{39B1DF1D-5C93-4EEB-A8B5-5AB639DF7B2A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8C0905-4D15-4B55-8142-C9B018DA345C}">
      <dsp:nvSpPr>
        <dsp:cNvPr id="0" name=""/>
        <dsp:cNvSpPr/>
      </dsp:nvSpPr>
      <dsp:spPr>
        <a:xfrm>
          <a:off x="0" y="1471610"/>
          <a:ext cx="3544297" cy="1620509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kern="1200" dirty="0" smtClean="0">
              <a:latin typeface="Arial Black" pitchFamily="34" charset="0"/>
            </a:rPr>
            <a:t>İlk Yetişkinlik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b="0" i="0" kern="1200" dirty="0" smtClean="0">
              <a:latin typeface="Arial Black" pitchFamily="34" charset="0"/>
            </a:rPr>
            <a:t>20-30 Yaş </a:t>
          </a:r>
          <a:endParaRPr lang="tr-TR" sz="2000" kern="1200" dirty="0">
            <a:latin typeface="Arial Black" pitchFamily="34" charset="0"/>
          </a:endParaRPr>
        </a:p>
      </dsp:txBody>
      <dsp:txXfrm>
        <a:off x="810255" y="1471610"/>
        <a:ext cx="1923788" cy="1620509"/>
      </dsp:txXfrm>
    </dsp:sp>
    <dsp:sp modelId="{DAA49E87-74A3-4980-A514-3A12794DB6B5}">
      <dsp:nvSpPr>
        <dsp:cNvPr id="0" name=""/>
        <dsp:cNvSpPr/>
      </dsp:nvSpPr>
      <dsp:spPr>
        <a:xfrm>
          <a:off x="2780326" y="1462409"/>
          <a:ext cx="3544297" cy="1620509"/>
        </a:xfrm>
        <a:prstGeom prst="chevron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i="0" kern="1200" dirty="0" smtClean="0">
              <a:latin typeface="Arial Black" pitchFamily="34" charset="0"/>
            </a:rPr>
            <a:t>Orta Yetişkinlik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b="0" i="0" kern="1200" dirty="0" smtClean="0">
              <a:latin typeface="Arial Black" pitchFamily="34" charset="0"/>
            </a:rPr>
            <a:t>40-50 Yaş</a:t>
          </a:r>
          <a:endParaRPr lang="tr-TR" sz="2000" kern="1200" dirty="0">
            <a:latin typeface="Arial Black" pitchFamily="34" charset="0"/>
          </a:endParaRPr>
        </a:p>
      </dsp:txBody>
      <dsp:txXfrm>
        <a:off x="3590581" y="1462409"/>
        <a:ext cx="1923788" cy="1620509"/>
      </dsp:txXfrm>
    </dsp:sp>
    <dsp:sp modelId="{70D212C8-60FE-4EC1-AF06-335C6CD2FADD}">
      <dsp:nvSpPr>
        <dsp:cNvPr id="0" name=""/>
        <dsp:cNvSpPr/>
      </dsp:nvSpPr>
      <dsp:spPr>
        <a:xfrm>
          <a:off x="5560685" y="1462409"/>
          <a:ext cx="3544297" cy="1620509"/>
        </a:xfrm>
        <a:prstGeom prst="chevron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1800" i="0" kern="1200" dirty="0" err="1" smtClean="0">
              <a:latin typeface="Arial Black" pitchFamily="34" charset="0"/>
            </a:rPr>
            <a:t>SonYetişkinlik</a:t>
          </a:r>
          <a:endParaRPr lang="tr-TR" altLang="tr-TR" sz="1800" i="0" kern="1200" dirty="0" smtClean="0">
            <a:latin typeface="Arial Black" pitchFamily="34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1900" i="0" kern="1200" dirty="0" smtClean="0">
              <a:latin typeface="Arial Black" pitchFamily="34" charset="0"/>
            </a:rPr>
            <a:t>(Yaşlılık</a:t>
          </a:r>
          <a:r>
            <a:rPr lang="tr-TR" altLang="tr-TR" sz="1900" kern="1200" dirty="0" smtClean="0">
              <a:latin typeface="Arial Black" pitchFamily="34" charset="0"/>
            </a:rPr>
            <a:t>)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2000" b="0" i="0" kern="1200" dirty="0" smtClean="0">
              <a:latin typeface="Arial Black" pitchFamily="34" charset="0"/>
            </a:rPr>
            <a:t> +…Yaş</a:t>
          </a:r>
          <a:endParaRPr lang="tr-TR" sz="2000" kern="1200" dirty="0">
            <a:latin typeface="Arial Black" pitchFamily="34" charset="0"/>
          </a:endParaRPr>
        </a:p>
      </dsp:txBody>
      <dsp:txXfrm>
        <a:off x="6370940" y="1462409"/>
        <a:ext cx="1923788" cy="16205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1D5B2A-28C5-49E7-BFD1-1FA6BB94EEF6}">
      <dsp:nvSpPr>
        <dsp:cNvPr id="0" name=""/>
        <dsp:cNvSpPr/>
      </dsp:nvSpPr>
      <dsp:spPr>
        <a:xfrm>
          <a:off x="1667" y="1511697"/>
          <a:ext cx="8226265" cy="2388412"/>
        </a:xfrm>
        <a:prstGeom prst="rect">
          <a:avLst/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rPr>
            <a:t>İLK YETİŞKİNLİK DÖNEMİ</a:t>
          </a:r>
          <a:endParaRPr lang="tr-TR" sz="3200" kern="1200" dirty="0">
            <a:solidFill>
              <a:schemeClr val="tx1"/>
            </a:solidFill>
            <a:latin typeface="Arial Black" pitchFamily="34" charset="0"/>
          </a:endParaRPr>
        </a:p>
      </dsp:txBody>
      <dsp:txXfrm>
        <a:off x="1667" y="1511697"/>
        <a:ext cx="8226265" cy="23884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1D5B2A-28C5-49E7-BFD1-1FA6BB94EEF6}">
      <dsp:nvSpPr>
        <dsp:cNvPr id="0" name=""/>
        <dsp:cNvSpPr/>
      </dsp:nvSpPr>
      <dsp:spPr>
        <a:xfrm>
          <a:off x="1667" y="589567"/>
          <a:ext cx="8226265" cy="4232672"/>
        </a:xfrm>
        <a:prstGeom prst="rect">
          <a:avLst/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rPr>
            <a:t>ORTA YETİŞKİNLİK DÖNEMİ</a:t>
          </a:r>
          <a:endParaRPr lang="tr-TR" sz="3200" kern="1200" dirty="0">
            <a:solidFill>
              <a:schemeClr val="tx1"/>
            </a:solidFill>
            <a:latin typeface="Arial Black" pitchFamily="34" charset="0"/>
          </a:endParaRPr>
        </a:p>
      </dsp:txBody>
      <dsp:txXfrm>
        <a:off x="1667" y="589567"/>
        <a:ext cx="8226265" cy="42326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1D5B2A-28C5-49E7-BFD1-1FA6BB94EEF6}">
      <dsp:nvSpPr>
        <dsp:cNvPr id="0" name=""/>
        <dsp:cNvSpPr/>
      </dsp:nvSpPr>
      <dsp:spPr>
        <a:xfrm>
          <a:off x="0" y="533869"/>
          <a:ext cx="8226265" cy="4232672"/>
        </a:xfrm>
        <a:prstGeom prst="rect">
          <a:avLst/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rPr>
            <a:t>SON YETİŞKİNLİK DÖNEMİ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rPr>
            <a:t>(YAŞLILIK)</a:t>
          </a:r>
          <a:endParaRPr lang="tr-TR" sz="3200" kern="1200" dirty="0">
            <a:solidFill>
              <a:schemeClr val="tx1"/>
            </a:solidFill>
            <a:latin typeface="Arial Black" pitchFamily="34" charset="0"/>
          </a:endParaRPr>
        </a:p>
      </dsp:txBody>
      <dsp:txXfrm>
        <a:off x="0" y="533869"/>
        <a:ext cx="8226265" cy="423267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ABC057-5438-4CC8-9B26-EAB79C3ED055}">
      <dsp:nvSpPr>
        <dsp:cNvPr id="0" name=""/>
        <dsp:cNvSpPr/>
      </dsp:nvSpPr>
      <dsp:spPr>
        <a:xfrm>
          <a:off x="3946949" y="2089561"/>
          <a:ext cx="2553908" cy="2553908"/>
        </a:xfrm>
        <a:prstGeom prst="gear9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Şema</a:t>
          </a:r>
          <a:endParaRPr lang="tr-TR" sz="1400" b="1" kern="1200" dirty="0"/>
        </a:p>
      </dsp:txBody>
      <dsp:txXfrm>
        <a:off x="4460398" y="2687802"/>
        <a:ext cx="1527010" cy="1312761"/>
      </dsp:txXfrm>
    </dsp:sp>
    <dsp:sp modelId="{2D0ECCED-649B-414C-8F94-CC3905D988D2}">
      <dsp:nvSpPr>
        <dsp:cNvPr id="0" name=""/>
        <dsp:cNvSpPr/>
      </dsp:nvSpPr>
      <dsp:spPr>
        <a:xfrm>
          <a:off x="2461039" y="1485910"/>
          <a:ext cx="1857388" cy="1857388"/>
        </a:xfrm>
        <a:prstGeom prst="gear6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Adaptasyon (Uyum)</a:t>
          </a:r>
        </a:p>
      </dsp:txBody>
      <dsp:txXfrm>
        <a:off x="2928642" y="1956339"/>
        <a:ext cx="922182" cy="916530"/>
      </dsp:txXfrm>
    </dsp:sp>
    <dsp:sp modelId="{22F0F949-9E38-4EE4-B20C-D9C264C897DD}">
      <dsp:nvSpPr>
        <dsp:cNvPr id="0" name=""/>
        <dsp:cNvSpPr/>
      </dsp:nvSpPr>
      <dsp:spPr>
        <a:xfrm rot="20700000">
          <a:off x="3335464" y="248955"/>
          <a:ext cx="2151664" cy="1730954"/>
        </a:xfrm>
        <a:prstGeom prst="gear6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b="1" kern="1200" dirty="0" smtClean="0"/>
            <a:t>Örgütleme (Organizasyon)</a:t>
          </a:r>
        </a:p>
      </dsp:txBody>
      <dsp:txXfrm rot="-20700000">
        <a:off x="3832340" y="603651"/>
        <a:ext cx="1157911" cy="1021563"/>
      </dsp:txXfrm>
    </dsp:sp>
    <dsp:sp modelId="{E33A2D79-5661-4DCD-ADE1-644A21DCC781}">
      <dsp:nvSpPr>
        <dsp:cNvPr id="0" name=""/>
        <dsp:cNvSpPr/>
      </dsp:nvSpPr>
      <dsp:spPr>
        <a:xfrm>
          <a:off x="3755529" y="1701355"/>
          <a:ext cx="3269002" cy="3269002"/>
        </a:xfrm>
        <a:prstGeom prst="circularArrow">
          <a:avLst>
            <a:gd name="adj1" fmla="val 4687"/>
            <a:gd name="adj2" fmla="val 299029"/>
            <a:gd name="adj3" fmla="val 2525947"/>
            <a:gd name="adj4" fmla="val 15840365"/>
            <a:gd name="adj5" fmla="val 5469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8421548-218D-475C-BAB4-3A811CAA516F}">
      <dsp:nvSpPr>
        <dsp:cNvPr id="0" name=""/>
        <dsp:cNvSpPr/>
      </dsp:nvSpPr>
      <dsp:spPr>
        <a:xfrm>
          <a:off x="2132099" y="1073013"/>
          <a:ext cx="2375134" cy="2375134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D79DDDF-696D-416B-B679-F1DA7AE6F9AD}">
      <dsp:nvSpPr>
        <dsp:cNvPr id="0" name=""/>
        <dsp:cNvSpPr/>
      </dsp:nvSpPr>
      <dsp:spPr>
        <a:xfrm>
          <a:off x="3080413" y="-196043"/>
          <a:ext cx="2560873" cy="2560873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4D61CD-5396-4C66-A3AC-92EC41153991}">
      <dsp:nvSpPr>
        <dsp:cNvPr id="0" name=""/>
        <dsp:cNvSpPr/>
      </dsp:nvSpPr>
      <dsp:spPr>
        <a:xfrm>
          <a:off x="0" y="347020"/>
          <a:ext cx="821537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3071AC-2680-442C-8357-8E8CD5144B8F}">
      <dsp:nvSpPr>
        <dsp:cNvPr id="0" name=""/>
        <dsp:cNvSpPr/>
      </dsp:nvSpPr>
      <dsp:spPr>
        <a:xfrm>
          <a:off x="410768" y="7539"/>
          <a:ext cx="5750759" cy="6789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spc="-150" dirty="0" smtClean="0"/>
            <a:t>Duyu - motor dönem (0-2 yaş)</a:t>
          </a:r>
          <a:endParaRPr lang="tr-TR" sz="2800" b="1" kern="1200" dirty="0"/>
        </a:p>
      </dsp:txBody>
      <dsp:txXfrm>
        <a:off x="443912" y="40683"/>
        <a:ext cx="5684471" cy="612672"/>
      </dsp:txXfrm>
    </dsp:sp>
    <dsp:sp modelId="{31B6C15A-4993-4C25-BD69-44B38AAE3339}">
      <dsp:nvSpPr>
        <dsp:cNvPr id="0" name=""/>
        <dsp:cNvSpPr/>
      </dsp:nvSpPr>
      <dsp:spPr>
        <a:xfrm>
          <a:off x="0" y="1390300"/>
          <a:ext cx="821537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A35761-6241-4424-BB77-E8583278D29C}">
      <dsp:nvSpPr>
        <dsp:cNvPr id="0" name=""/>
        <dsp:cNvSpPr/>
      </dsp:nvSpPr>
      <dsp:spPr>
        <a:xfrm>
          <a:off x="410768" y="1050819"/>
          <a:ext cx="5750759" cy="678960"/>
        </a:xfrm>
        <a:prstGeom prst="roundRect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50000"/>
                <a:satMod val="300000"/>
              </a:schemeClr>
            </a:gs>
            <a:gs pos="35000">
              <a:schemeClr val="accent5">
                <a:hueOff val="-3311292"/>
                <a:satOff val="13270"/>
                <a:lumOff val="2876"/>
                <a:alphaOff val="0"/>
                <a:tint val="37000"/>
                <a:satMod val="30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spc="-150" dirty="0" smtClean="0"/>
            <a:t>İşlem öncesi dönem (2-7 yaş)</a:t>
          </a:r>
          <a:endParaRPr lang="tr-TR" sz="2800" b="1" kern="1200" spc="-150" dirty="0"/>
        </a:p>
      </dsp:txBody>
      <dsp:txXfrm>
        <a:off x="443912" y="1083963"/>
        <a:ext cx="5684471" cy="612672"/>
      </dsp:txXfrm>
    </dsp:sp>
    <dsp:sp modelId="{A5DA6701-4417-49F1-B1CF-F0090A72E252}">
      <dsp:nvSpPr>
        <dsp:cNvPr id="0" name=""/>
        <dsp:cNvSpPr/>
      </dsp:nvSpPr>
      <dsp:spPr>
        <a:xfrm>
          <a:off x="0" y="2433580"/>
          <a:ext cx="821537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EAA992-B1C7-49E4-AFBE-B1BC31581931}">
      <dsp:nvSpPr>
        <dsp:cNvPr id="0" name=""/>
        <dsp:cNvSpPr/>
      </dsp:nvSpPr>
      <dsp:spPr>
        <a:xfrm>
          <a:off x="410768" y="2094100"/>
          <a:ext cx="5750759" cy="678960"/>
        </a:xfrm>
        <a:prstGeom prst="roundRect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35000">
              <a:schemeClr val="accent5">
                <a:hueOff val="-6622584"/>
                <a:satOff val="26541"/>
                <a:lumOff val="5752"/>
                <a:alphaOff val="0"/>
                <a:tint val="37000"/>
                <a:satMod val="30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spc="-150" dirty="0" smtClean="0"/>
            <a:t>Somut işlemler dönemi (7-11 yaş)</a:t>
          </a:r>
          <a:endParaRPr lang="tr-TR" sz="2800" b="1" kern="1200" spc="-150" dirty="0"/>
        </a:p>
      </dsp:txBody>
      <dsp:txXfrm>
        <a:off x="443912" y="2127244"/>
        <a:ext cx="5684471" cy="612672"/>
      </dsp:txXfrm>
    </dsp:sp>
    <dsp:sp modelId="{0E6D12E4-A34D-4840-AA03-BE39BBE49091}">
      <dsp:nvSpPr>
        <dsp:cNvPr id="0" name=""/>
        <dsp:cNvSpPr/>
      </dsp:nvSpPr>
      <dsp:spPr>
        <a:xfrm>
          <a:off x="0" y="3476860"/>
          <a:ext cx="821537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2C8132-2EE3-4897-8C6B-3C5E0B74C8C2}">
      <dsp:nvSpPr>
        <dsp:cNvPr id="0" name=""/>
        <dsp:cNvSpPr/>
      </dsp:nvSpPr>
      <dsp:spPr>
        <a:xfrm>
          <a:off x="410768" y="3137380"/>
          <a:ext cx="5750759" cy="67896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365" tIns="0" rIns="21736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spc="-150" dirty="0" smtClean="0"/>
            <a:t>Soyut işlemler dönemi (11 yaş ve üzeri)</a:t>
          </a:r>
          <a:endParaRPr lang="tr-TR" sz="2800" b="1" kern="1200" spc="-150" dirty="0"/>
        </a:p>
      </dsp:txBody>
      <dsp:txXfrm>
        <a:off x="443912" y="3170524"/>
        <a:ext cx="5684471" cy="61267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39CFE2-C3CA-4C64-8758-97A9733108B5}">
      <dsp:nvSpPr>
        <dsp:cNvPr id="0" name=""/>
        <dsp:cNvSpPr/>
      </dsp:nvSpPr>
      <dsp:spPr>
        <a:xfrm>
          <a:off x="0" y="368590"/>
          <a:ext cx="850112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6E6FF9-191D-4AD9-B609-68C8502B8D26}">
      <dsp:nvSpPr>
        <dsp:cNvPr id="0" name=""/>
        <dsp:cNvSpPr/>
      </dsp:nvSpPr>
      <dsp:spPr>
        <a:xfrm>
          <a:off x="425056" y="176710"/>
          <a:ext cx="8058196" cy="3837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Güvene Karşı Güvensizlik (0-1 yaş)</a:t>
          </a:r>
          <a:endParaRPr lang="tr-TR" sz="2400" b="1" kern="1200" dirty="0"/>
        </a:p>
      </dsp:txBody>
      <dsp:txXfrm>
        <a:off x="443790" y="195444"/>
        <a:ext cx="8020728" cy="346292"/>
      </dsp:txXfrm>
    </dsp:sp>
    <dsp:sp modelId="{DDB4DC3C-1DCA-4293-B1C2-EFF172CCDC62}">
      <dsp:nvSpPr>
        <dsp:cNvPr id="0" name=""/>
        <dsp:cNvSpPr/>
      </dsp:nvSpPr>
      <dsp:spPr>
        <a:xfrm>
          <a:off x="0" y="958270"/>
          <a:ext cx="850112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1419125"/>
              <a:satOff val="5687"/>
              <a:lumOff val="123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AF791D-1A50-4A84-92D0-7F2779DEF48F}">
      <dsp:nvSpPr>
        <dsp:cNvPr id="0" name=""/>
        <dsp:cNvSpPr/>
      </dsp:nvSpPr>
      <dsp:spPr>
        <a:xfrm>
          <a:off x="425056" y="766390"/>
          <a:ext cx="8058196" cy="383760"/>
        </a:xfrm>
        <a:prstGeom prst="roundRect">
          <a:avLst/>
        </a:prstGeom>
        <a:gradFill rotWithShape="0">
          <a:gsLst>
            <a:gs pos="0">
              <a:schemeClr val="accent5">
                <a:hueOff val="-1419125"/>
                <a:satOff val="5687"/>
                <a:lumOff val="1233"/>
                <a:alphaOff val="0"/>
                <a:tint val="50000"/>
                <a:satMod val="300000"/>
              </a:schemeClr>
            </a:gs>
            <a:gs pos="35000">
              <a:schemeClr val="accent5">
                <a:hueOff val="-1419125"/>
                <a:satOff val="5687"/>
                <a:lumOff val="1233"/>
                <a:alphaOff val="0"/>
                <a:tint val="37000"/>
                <a:satMod val="300000"/>
              </a:schemeClr>
            </a:gs>
            <a:gs pos="100000">
              <a:schemeClr val="accent5">
                <a:hueOff val="-1419125"/>
                <a:satOff val="5687"/>
                <a:lumOff val="123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Bağımsızlığa Karşı Utanma ve Şüphecilik (2-3 yaş)</a:t>
          </a:r>
        </a:p>
      </dsp:txBody>
      <dsp:txXfrm>
        <a:off x="443790" y="785124"/>
        <a:ext cx="8020728" cy="346292"/>
      </dsp:txXfrm>
    </dsp:sp>
    <dsp:sp modelId="{F72AAAE3-A769-47B2-89EE-FCD41FC6DB86}">
      <dsp:nvSpPr>
        <dsp:cNvPr id="0" name=""/>
        <dsp:cNvSpPr/>
      </dsp:nvSpPr>
      <dsp:spPr>
        <a:xfrm>
          <a:off x="0" y="1547950"/>
          <a:ext cx="850112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2838251"/>
              <a:satOff val="11375"/>
              <a:lumOff val="246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AFBC64-7AB2-4B72-9704-1C0418A9161B}">
      <dsp:nvSpPr>
        <dsp:cNvPr id="0" name=""/>
        <dsp:cNvSpPr/>
      </dsp:nvSpPr>
      <dsp:spPr>
        <a:xfrm>
          <a:off x="425056" y="1356070"/>
          <a:ext cx="8058196" cy="383760"/>
        </a:xfrm>
        <a:prstGeom prst="roundRect">
          <a:avLst/>
        </a:prstGeom>
        <a:gradFill rotWithShape="0">
          <a:gsLst>
            <a:gs pos="0">
              <a:schemeClr val="accent5">
                <a:hueOff val="-2838251"/>
                <a:satOff val="11375"/>
                <a:lumOff val="2465"/>
                <a:alphaOff val="0"/>
                <a:tint val="50000"/>
                <a:satMod val="300000"/>
              </a:schemeClr>
            </a:gs>
            <a:gs pos="35000">
              <a:schemeClr val="accent5">
                <a:hueOff val="-2838251"/>
                <a:satOff val="11375"/>
                <a:lumOff val="2465"/>
                <a:alphaOff val="0"/>
                <a:tint val="37000"/>
                <a:satMod val="300000"/>
              </a:schemeClr>
            </a:gs>
            <a:gs pos="100000">
              <a:schemeClr val="accent5">
                <a:hueOff val="-2838251"/>
                <a:satOff val="11375"/>
                <a:lumOff val="246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Girişkenliğe Karşı Suçluluk Duyma (4-6 yaş)</a:t>
          </a:r>
        </a:p>
      </dsp:txBody>
      <dsp:txXfrm>
        <a:off x="443790" y="1374804"/>
        <a:ext cx="8020728" cy="346292"/>
      </dsp:txXfrm>
    </dsp:sp>
    <dsp:sp modelId="{C9E36650-B5AB-4020-B22B-C529E1D761C8}">
      <dsp:nvSpPr>
        <dsp:cNvPr id="0" name=""/>
        <dsp:cNvSpPr/>
      </dsp:nvSpPr>
      <dsp:spPr>
        <a:xfrm>
          <a:off x="0" y="2137630"/>
          <a:ext cx="850112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4257376"/>
              <a:satOff val="17062"/>
              <a:lumOff val="369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64AEDF-B6AC-4B0A-B20F-94AFF1D4EC0C}">
      <dsp:nvSpPr>
        <dsp:cNvPr id="0" name=""/>
        <dsp:cNvSpPr/>
      </dsp:nvSpPr>
      <dsp:spPr>
        <a:xfrm>
          <a:off x="425056" y="1945750"/>
          <a:ext cx="8058196" cy="383760"/>
        </a:xfrm>
        <a:prstGeom prst="roundRect">
          <a:avLst/>
        </a:prstGeom>
        <a:gradFill rotWithShape="0">
          <a:gsLst>
            <a:gs pos="0">
              <a:schemeClr val="accent5">
                <a:hueOff val="-4257376"/>
                <a:satOff val="17062"/>
                <a:lumOff val="3698"/>
                <a:alphaOff val="0"/>
                <a:tint val="50000"/>
                <a:satMod val="300000"/>
              </a:schemeClr>
            </a:gs>
            <a:gs pos="35000">
              <a:schemeClr val="accent5">
                <a:hueOff val="-4257376"/>
                <a:satOff val="17062"/>
                <a:lumOff val="3698"/>
                <a:alphaOff val="0"/>
                <a:tint val="37000"/>
                <a:satMod val="300000"/>
              </a:schemeClr>
            </a:gs>
            <a:gs pos="100000">
              <a:schemeClr val="accent5">
                <a:hueOff val="-4257376"/>
                <a:satOff val="17062"/>
                <a:lumOff val="369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Başarıya Karşı Aşağılık Duygusu (7-11 yaş)</a:t>
          </a:r>
        </a:p>
      </dsp:txBody>
      <dsp:txXfrm>
        <a:off x="443790" y="1964484"/>
        <a:ext cx="8020728" cy="346292"/>
      </dsp:txXfrm>
    </dsp:sp>
    <dsp:sp modelId="{68BBA8F5-BC5F-4C5E-8116-2494B2B1DEE7}">
      <dsp:nvSpPr>
        <dsp:cNvPr id="0" name=""/>
        <dsp:cNvSpPr/>
      </dsp:nvSpPr>
      <dsp:spPr>
        <a:xfrm>
          <a:off x="0" y="2727310"/>
          <a:ext cx="850112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5676501"/>
              <a:satOff val="22749"/>
              <a:lumOff val="493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D7E9B0-7FBF-4AC9-9A7E-B90D00C9C0F1}">
      <dsp:nvSpPr>
        <dsp:cNvPr id="0" name=""/>
        <dsp:cNvSpPr/>
      </dsp:nvSpPr>
      <dsp:spPr>
        <a:xfrm>
          <a:off x="425056" y="2535430"/>
          <a:ext cx="8058196" cy="383760"/>
        </a:xfrm>
        <a:prstGeom prst="roundRect">
          <a:avLst/>
        </a:prstGeom>
        <a:gradFill rotWithShape="0">
          <a:gsLst>
            <a:gs pos="0">
              <a:schemeClr val="accent5">
                <a:hueOff val="-5676501"/>
                <a:satOff val="22749"/>
                <a:lumOff val="4930"/>
                <a:alphaOff val="0"/>
                <a:tint val="50000"/>
                <a:satMod val="300000"/>
              </a:schemeClr>
            </a:gs>
            <a:gs pos="35000">
              <a:schemeClr val="accent5">
                <a:hueOff val="-5676501"/>
                <a:satOff val="22749"/>
                <a:lumOff val="4930"/>
                <a:alphaOff val="0"/>
                <a:tint val="37000"/>
                <a:satMod val="300000"/>
              </a:schemeClr>
            </a:gs>
            <a:gs pos="100000">
              <a:schemeClr val="accent5">
                <a:hueOff val="-5676501"/>
                <a:satOff val="22749"/>
                <a:lumOff val="49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Kimlik Kazanmaya Karşı Rol Karmaşası (12-18 yaş</a:t>
          </a:r>
        </a:p>
      </dsp:txBody>
      <dsp:txXfrm>
        <a:off x="443790" y="2554164"/>
        <a:ext cx="8020728" cy="346292"/>
      </dsp:txXfrm>
    </dsp:sp>
    <dsp:sp modelId="{5D9F5E95-636E-46F5-B366-2F08FDAD9D23}">
      <dsp:nvSpPr>
        <dsp:cNvPr id="0" name=""/>
        <dsp:cNvSpPr/>
      </dsp:nvSpPr>
      <dsp:spPr>
        <a:xfrm>
          <a:off x="0" y="3316990"/>
          <a:ext cx="850112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7095626"/>
              <a:satOff val="28436"/>
              <a:lumOff val="616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9630BB-1D24-4D14-927E-8E29C722503A}">
      <dsp:nvSpPr>
        <dsp:cNvPr id="0" name=""/>
        <dsp:cNvSpPr/>
      </dsp:nvSpPr>
      <dsp:spPr>
        <a:xfrm>
          <a:off x="425056" y="3125110"/>
          <a:ext cx="8058196" cy="383760"/>
        </a:xfrm>
        <a:prstGeom prst="roundRect">
          <a:avLst/>
        </a:prstGeom>
        <a:gradFill rotWithShape="0">
          <a:gsLst>
            <a:gs pos="0">
              <a:schemeClr val="accent5">
                <a:hueOff val="-7095626"/>
                <a:satOff val="28436"/>
                <a:lumOff val="6163"/>
                <a:alphaOff val="0"/>
                <a:tint val="50000"/>
                <a:satMod val="300000"/>
              </a:schemeClr>
            </a:gs>
            <a:gs pos="35000">
              <a:schemeClr val="accent5">
                <a:hueOff val="-7095626"/>
                <a:satOff val="28436"/>
                <a:lumOff val="6163"/>
                <a:alphaOff val="0"/>
                <a:tint val="37000"/>
                <a:satMod val="300000"/>
              </a:schemeClr>
            </a:gs>
            <a:gs pos="100000">
              <a:schemeClr val="accent5">
                <a:hueOff val="-7095626"/>
                <a:satOff val="28436"/>
                <a:lumOff val="616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Dostluk Kazanmaya Karşı Yalnız Kalma (19-40)</a:t>
          </a:r>
        </a:p>
      </dsp:txBody>
      <dsp:txXfrm>
        <a:off x="443790" y="3143844"/>
        <a:ext cx="8020728" cy="346292"/>
      </dsp:txXfrm>
    </dsp:sp>
    <dsp:sp modelId="{4DAC0493-089F-418B-8077-90B7E1691272}">
      <dsp:nvSpPr>
        <dsp:cNvPr id="0" name=""/>
        <dsp:cNvSpPr/>
      </dsp:nvSpPr>
      <dsp:spPr>
        <a:xfrm>
          <a:off x="0" y="3906670"/>
          <a:ext cx="850112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8514751"/>
              <a:satOff val="34124"/>
              <a:lumOff val="739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CD936F-9353-4644-A8E5-5D103B9A0F4E}">
      <dsp:nvSpPr>
        <dsp:cNvPr id="0" name=""/>
        <dsp:cNvSpPr/>
      </dsp:nvSpPr>
      <dsp:spPr>
        <a:xfrm>
          <a:off x="425056" y="3714790"/>
          <a:ext cx="8058196" cy="383760"/>
        </a:xfrm>
        <a:prstGeom prst="roundRect">
          <a:avLst/>
        </a:prstGeom>
        <a:gradFill rotWithShape="0">
          <a:gsLst>
            <a:gs pos="0">
              <a:schemeClr val="accent5">
                <a:hueOff val="-8514751"/>
                <a:satOff val="34124"/>
                <a:lumOff val="7395"/>
                <a:alphaOff val="0"/>
                <a:tint val="50000"/>
                <a:satMod val="300000"/>
              </a:schemeClr>
            </a:gs>
            <a:gs pos="35000">
              <a:schemeClr val="accent5">
                <a:hueOff val="-8514751"/>
                <a:satOff val="34124"/>
                <a:lumOff val="7395"/>
                <a:alphaOff val="0"/>
                <a:tint val="37000"/>
                <a:satMod val="300000"/>
              </a:schemeClr>
            </a:gs>
            <a:gs pos="100000">
              <a:schemeClr val="accent5">
                <a:hueOff val="-8514751"/>
                <a:satOff val="34124"/>
                <a:lumOff val="739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Üretkenliğe Karşı Duraklama (40-65 yaş)</a:t>
          </a:r>
        </a:p>
      </dsp:txBody>
      <dsp:txXfrm>
        <a:off x="443790" y="3733524"/>
        <a:ext cx="8020728" cy="346292"/>
      </dsp:txXfrm>
    </dsp:sp>
    <dsp:sp modelId="{B9120BD4-1A7D-421C-ACE9-9ABA63F1F8E1}">
      <dsp:nvSpPr>
        <dsp:cNvPr id="0" name=""/>
        <dsp:cNvSpPr/>
      </dsp:nvSpPr>
      <dsp:spPr>
        <a:xfrm>
          <a:off x="0" y="4496350"/>
          <a:ext cx="8501122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3A5E69-EAA6-45D2-9352-05020C763ADC}">
      <dsp:nvSpPr>
        <dsp:cNvPr id="0" name=""/>
        <dsp:cNvSpPr/>
      </dsp:nvSpPr>
      <dsp:spPr>
        <a:xfrm>
          <a:off x="425056" y="4304470"/>
          <a:ext cx="8058196" cy="38376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/>
            <a:t>Benlik Bütünlüğüne Karşı Umutsuzluk (65 yaş ve üstü) </a:t>
          </a:r>
          <a:endParaRPr lang="tr-TR" sz="2400" b="1" kern="1200" dirty="0"/>
        </a:p>
      </dsp:txBody>
      <dsp:txXfrm>
        <a:off x="443790" y="4323204"/>
        <a:ext cx="8020728" cy="34629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37A9B4-89C6-4555-9A64-CFE74EFF9020}">
      <dsp:nvSpPr>
        <dsp:cNvPr id="0" name=""/>
        <dsp:cNvSpPr/>
      </dsp:nvSpPr>
      <dsp:spPr>
        <a:xfrm>
          <a:off x="2250406" y="77100"/>
          <a:ext cx="1595186" cy="159518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err="1" smtClean="0"/>
            <a:t>İd</a:t>
          </a:r>
          <a:endParaRPr lang="tr-TR" sz="2800" b="1" kern="1200" dirty="0"/>
        </a:p>
      </dsp:txBody>
      <dsp:txXfrm>
        <a:off x="2463098" y="356258"/>
        <a:ext cx="1169803" cy="717834"/>
      </dsp:txXfrm>
    </dsp:sp>
    <dsp:sp modelId="{C4B843D0-A71F-443A-9D88-971CBEA08FCB}">
      <dsp:nvSpPr>
        <dsp:cNvPr id="0" name=""/>
        <dsp:cNvSpPr/>
      </dsp:nvSpPr>
      <dsp:spPr>
        <a:xfrm>
          <a:off x="2826003" y="1074092"/>
          <a:ext cx="1595186" cy="159518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/>
            <a:t>Ego</a:t>
          </a:r>
          <a:endParaRPr lang="tr-TR" sz="2800" b="1" kern="1200" dirty="0"/>
        </a:p>
      </dsp:txBody>
      <dsp:txXfrm>
        <a:off x="3313864" y="1486182"/>
        <a:ext cx="957112" cy="877352"/>
      </dsp:txXfrm>
    </dsp:sp>
    <dsp:sp modelId="{CA54128B-3D2D-448D-9495-DF0BA6E45BAB}">
      <dsp:nvSpPr>
        <dsp:cNvPr id="0" name=""/>
        <dsp:cNvSpPr/>
      </dsp:nvSpPr>
      <dsp:spPr>
        <a:xfrm>
          <a:off x="1674810" y="1074092"/>
          <a:ext cx="1595186" cy="159518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err="1" smtClean="0"/>
            <a:t>Süperego</a:t>
          </a:r>
          <a:endParaRPr lang="tr-TR" sz="2800" b="1" kern="1200" dirty="0"/>
        </a:p>
      </dsp:txBody>
      <dsp:txXfrm>
        <a:off x="1825023" y="1486182"/>
        <a:ext cx="957112" cy="87735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EA6A65-EFA8-4A6E-9E3B-10ACC3475B37}">
      <dsp:nvSpPr>
        <dsp:cNvPr id="0" name=""/>
        <dsp:cNvSpPr/>
      </dsp:nvSpPr>
      <dsp:spPr>
        <a:xfrm>
          <a:off x="0" y="344181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F34A09-361A-4C8E-804E-B6CB5B3A3751}">
      <dsp:nvSpPr>
        <dsp:cNvPr id="0" name=""/>
        <dsp:cNvSpPr/>
      </dsp:nvSpPr>
      <dsp:spPr>
        <a:xfrm>
          <a:off x="411480" y="48981"/>
          <a:ext cx="5760720" cy="5904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/>
            <a:t>Oral Dönem (0-1 yaş)</a:t>
          </a:r>
          <a:endParaRPr lang="tr-TR" sz="2800" b="1" kern="1200" dirty="0"/>
        </a:p>
      </dsp:txBody>
      <dsp:txXfrm>
        <a:off x="440301" y="77802"/>
        <a:ext cx="5703078" cy="532758"/>
      </dsp:txXfrm>
    </dsp:sp>
    <dsp:sp modelId="{07AAB8E3-DAFC-4A60-AD85-12B2DAE29A1D}">
      <dsp:nvSpPr>
        <dsp:cNvPr id="0" name=""/>
        <dsp:cNvSpPr/>
      </dsp:nvSpPr>
      <dsp:spPr>
        <a:xfrm>
          <a:off x="0" y="1251381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C5BF6C-4CC0-4F24-8E5C-472D83F17FA8}">
      <dsp:nvSpPr>
        <dsp:cNvPr id="0" name=""/>
        <dsp:cNvSpPr/>
      </dsp:nvSpPr>
      <dsp:spPr>
        <a:xfrm>
          <a:off x="411480" y="956181"/>
          <a:ext cx="5760720" cy="590400"/>
        </a:xfrm>
        <a:prstGeom prst="roundRect">
          <a:avLst/>
        </a:prstGeom>
        <a:gradFill rotWithShape="0">
          <a:gsLst>
            <a:gs pos="0">
              <a:schemeClr val="accent5">
                <a:hueOff val="-2483469"/>
                <a:satOff val="9953"/>
                <a:lumOff val="2157"/>
                <a:alphaOff val="0"/>
                <a:tint val="50000"/>
                <a:satMod val="300000"/>
              </a:schemeClr>
            </a:gs>
            <a:gs pos="35000">
              <a:schemeClr val="accent5">
                <a:hueOff val="-2483469"/>
                <a:satOff val="9953"/>
                <a:lumOff val="2157"/>
                <a:alphaOff val="0"/>
                <a:tint val="37000"/>
                <a:satMod val="300000"/>
              </a:schemeClr>
            </a:gs>
            <a:gs pos="100000">
              <a:schemeClr val="accent5">
                <a:hueOff val="-2483469"/>
                <a:satOff val="9953"/>
                <a:lumOff val="215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/>
            <a:t>Anal Dönem (1-3 yaş)</a:t>
          </a:r>
        </a:p>
      </dsp:txBody>
      <dsp:txXfrm>
        <a:off x="440301" y="985002"/>
        <a:ext cx="5703078" cy="532758"/>
      </dsp:txXfrm>
    </dsp:sp>
    <dsp:sp modelId="{E8E3A210-9496-4EFC-8F3F-A98D057C55A1}">
      <dsp:nvSpPr>
        <dsp:cNvPr id="0" name=""/>
        <dsp:cNvSpPr/>
      </dsp:nvSpPr>
      <dsp:spPr>
        <a:xfrm>
          <a:off x="0" y="2158581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8BFC61-F83F-4A88-96FE-48168E4BBF81}">
      <dsp:nvSpPr>
        <dsp:cNvPr id="0" name=""/>
        <dsp:cNvSpPr/>
      </dsp:nvSpPr>
      <dsp:spPr>
        <a:xfrm>
          <a:off x="411480" y="1863381"/>
          <a:ext cx="5760720" cy="590400"/>
        </a:xfrm>
        <a:prstGeom prst="round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err="1" smtClean="0"/>
            <a:t>Fallik</a:t>
          </a:r>
          <a:r>
            <a:rPr lang="tr-TR" sz="2800" b="1" kern="1200" dirty="0" smtClean="0"/>
            <a:t> Dönem (3-6 yaş)</a:t>
          </a:r>
          <a:endParaRPr lang="tr-TR" sz="2800" b="1" kern="1200" dirty="0"/>
        </a:p>
      </dsp:txBody>
      <dsp:txXfrm>
        <a:off x="440301" y="1892202"/>
        <a:ext cx="5703078" cy="532758"/>
      </dsp:txXfrm>
    </dsp:sp>
    <dsp:sp modelId="{AFF287E8-FF1D-4856-A634-1635E2858D06}">
      <dsp:nvSpPr>
        <dsp:cNvPr id="0" name=""/>
        <dsp:cNvSpPr/>
      </dsp:nvSpPr>
      <dsp:spPr>
        <a:xfrm>
          <a:off x="0" y="3065781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D6EFE0-AD55-47AE-9CAF-6E78784203A4}">
      <dsp:nvSpPr>
        <dsp:cNvPr id="0" name=""/>
        <dsp:cNvSpPr/>
      </dsp:nvSpPr>
      <dsp:spPr>
        <a:xfrm>
          <a:off x="411480" y="2770581"/>
          <a:ext cx="5760720" cy="590400"/>
        </a:xfrm>
        <a:prstGeom prst="roundRect">
          <a:avLst/>
        </a:prstGeom>
        <a:gradFill rotWithShape="0">
          <a:gsLst>
            <a:gs pos="0">
              <a:schemeClr val="accent5">
                <a:hueOff val="-7450407"/>
                <a:satOff val="29858"/>
                <a:lumOff val="6471"/>
                <a:alphaOff val="0"/>
                <a:tint val="50000"/>
                <a:satMod val="300000"/>
              </a:schemeClr>
            </a:gs>
            <a:gs pos="35000">
              <a:schemeClr val="accent5">
                <a:hueOff val="-7450407"/>
                <a:satOff val="29858"/>
                <a:lumOff val="6471"/>
                <a:alphaOff val="0"/>
                <a:tint val="37000"/>
                <a:satMod val="300000"/>
              </a:schemeClr>
            </a:gs>
            <a:gs pos="100000">
              <a:schemeClr val="accent5">
                <a:hueOff val="-7450407"/>
                <a:satOff val="29858"/>
                <a:lumOff val="647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/>
            <a:t>Gizil Dönem (6-16 yaş)</a:t>
          </a:r>
          <a:endParaRPr lang="tr-TR" sz="2800" b="1" kern="1200" dirty="0"/>
        </a:p>
      </dsp:txBody>
      <dsp:txXfrm>
        <a:off x="440301" y="2799402"/>
        <a:ext cx="5703078" cy="532758"/>
      </dsp:txXfrm>
    </dsp:sp>
    <dsp:sp modelId="{39B1DF1D-5C93-4EEB-A8B5-5AB639DF7B2A}">
      <dsp:nvSpPr>
        <dsp:cNvPr id="0" name=""/>
        <dsp:cNvSpPr/>
      </dsp:nvSpPr>
      <dsp:spPr>
        <a:xfrm>
          <a:off x="0" y="3972981"/>
          <a:ext cx="8229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BD2C55-C804-4879-B68E-183831DC3CAD}">
      <dsp:nvSpPr>
        <dsp:cNvPr id="0" name=""/>
        <dsp:cNvSpPr/>
      </dsp:nvSpPr>
      <dsp:spPr>
        <a:xfrm>
          <a:off x="411480" y="3677781"/>
          <a:ext cx="5760720" cy="59040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err="1" smtClean="0"/>
            <a:t>Genital</a:t>
          </a:r>
          <a:r>
            <a:rPr lang="tr-TR" sz="2800" b="1" kern="1200" dirty="0" smtClean="0"/>
            <a:t> Dönem (12-18 yaş)</a:t>
          </a:r>
          <a:endParaRPr lang="tr-TR" sz="2800" b="1" kern="1200" dirty="0"/>
        </a:p>
      </dsp:txBody>
      <dsp:txXfrm>
        <a:off x="440301" y="3706602"/>
        <a:ext cx="5703078" cy="532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9EBD-6E59-431A-9663-F0997D4EF3FC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C5A9-4007-4F5E-991B-D768AB5E70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9EBD-6E59-431A-9663-F0997D4EF3FC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C5A9-4007-4F5E-991B-D768AB5E70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9EBD-6E59-431A-9663-F0997D4EF3FC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C5A9-4007-4F5E-991B-D768AB5E70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9EBD-6E59-431A-9663-F0997D4EF3FC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C5A9-4007-4F5E-991B-D768AB5E70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9EBD-6E59-431A-9663-F0997D4EF3FC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C5A9-4007-4F5E-991B-D768AB5E70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9EBD-6E59-431A-9663-F0997D4EF3FC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C5A9-4007-4F5E-991B-D768AB5E70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9EBD-6E59-431A-9663-F0997D4EF3FC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C5A9-4007-4F5E-991B-D768AB5E70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9EBD-6E59-431A-9663-F0997D4EF3FC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C5A9-4007-4F5E-991B-D768AB5E70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9EBD-6E59-431A-9663-F0997D4EF3FC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C5A9-4007-4F5E-991B-D768AB5E70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9EBD-6E59-431A-9663-F0997D4EF3FC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C5A9-4007-4F5E-991B-D768AB5E70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9EBD-6E59-431A-9663-F0997D4EF3FC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7C5A9-4007-4F5E-991B-D768AB5E70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19EBD-6E59-431A-9663-F0997D4EF3FC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7C5A9-4007-4F5E-991B-D768AB5E70D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mtClean="0"/>
              <a:t>YETİŞKİNLİK DÖNEMİ </a:t>
            </a:r>
            <a:br>
              <a:rPr lang="tr-TR" smtClean="0"/>
            </a:br>
            <a:r>
              <a:rPr lang="tr-TR" smtClean="0"/>
              <a:t> YAŞLILIK DÖNEMİ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>
                <a:solidFill>
                  <a:prstClr val="black"/>
                </a:solidFill>
              </a:rPr>
              <a:t>Yetişkinlik kavramı </a:t>
            </a:r>
            <a:r>
              <a:rPr lang="tr-TR" dirty="0" err="1">
                <a:solidFill>
                  <a:prstClr val="black"/>
                </a:solidFill>
              </a:rPr>
              <a:t>bebeklik,çocukluk</a:t>
            </a:r>
            <a:r>
              <a:rPr lang="tr-TR" dirty="0">
                <a:solidFill>
                  <a:prstClr val="black"/>
                </a:solidFill>
              </a:rPr>
              <a:t> ve ergenlik kavramları kadar net ve somut olmamakla birlikte Latincede yer alan büyümek fiilinden türemiştir.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Toplumda yetişkin kişinin fiziksel ve ruhsal açıdan olgunlaşmış olduğu kabul edilir.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Yetişkin kavramı toplumdan topluma farklılık gösterir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0892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İnsanların </a:t>
            </a:r>
            <a:r>
              <a:rPr lang="tr-TR" dirty="0" err="1" smtClean="0"/>
              <a:t>kişisel,sosyal</a:t>
            </a:r>
            <a:r>
              <a:rPr lang="tr-TR" dirty="0" smtClean="0"/>
              <a:t> ve ekonomik açıdan </a:t>
            </a:r>
            <a:r>
              <a:rPr lang="tr-TR" dirty="0" err="1" smtClean="0"/>
              <a:t>açıdan</a:t>
            </a:r>
            <a:r>
              <a:rPr lang="tr-TR" dirty="0" smtClean="0"/>
              <a:t> en üst seviyede oldukları 35 yaştan emekliye ayrıldıkları 65 yaşına kadar geçen dönemdir.</a:t>
            </a:r>
          </a:p>
          <a:p>
            <a:r>
              <a:rPr lang="tr-TR" dirty="0" smtClean="0"/>
              <a:t>Toplumun bazı kesimlerde orta yetişkinlik yılları yaşlılığa ve ölüme giden sürecin başlangıcı olarak görülür ve kimse 40 yaş üstünü kolay kabullenmez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9049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Fiziksel açıdan bu yıllar derinin </a:t>
            </a:r>
            <a:r>
              <a:rPr lang="tr-TR" dirty="0" err="1" smtClean="0"/>
              <a:t>kırışmaya,saçların</a:t>
            </a:r>
            <a:r>
              <a:rPr lang="tr-TR" dirty="0" smtClean="0"/>
              <a:t> </a:t>
            </a:r>
            <a:r>
              <a:rPr lang="tr-TR" dirty="0" err="1" smtClean="0"/>
              <a:t>aklaşmaya,cinsel</a:t>
            </a:r>
            <a:r>
              <a:rPr lang="tr-TR" dirty="0" smtClean="0"/>
              <a:t> gücün azalmaya </a:t>
            </a:r>
            <a:r>
              <a:rPr lang="tr-TR" dirty="0" err="1" smtClean="0"/>
              <a:t>başladığı,organların</a:t>
            </a:r>
            <a:r>
              <a:rPr lang="tr-TR" dirty="0" smtClean="0"/>
              <a:t> çalışmasında aksamaların görüldüğü dolayısıyla yüksek </a:t>
            </a:r>
            <a:r>
              <a:rPr lang="tr-TR" dirty="0" err="1" smtClean="0"/>
              <a:t>tansiyon,kalp</a:t>
            </a:r>
            <a:r>
              <a:rPr lang="tr-TR" dirty="0" smtClean="0"/>
              <a:t> problemlerinin görüldüğü kilo almanın sürekli olduğu görülmektedir. </a:t>
            </a:r>
          </a:p>
          <a:p>
            <a:r>
              <a:rPr lang="tr-TR" dirty="0" smtClean="0"/>
              <a:t>İş ve Meslekte en yüksek noktaya ulaşılmıştır.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4392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2011354"/>
          </a:xfrm>
        </p:spPr>
        <p:txBody>
          <a:bodyPr>
            <a:normAutofit/>
          </a:bodyPr>
          <a:lstStyle/>
          <a:p>
            <a:r>
              <a:rPr lang="tr-TR" sz="4000" dirty="0">
                <a:latin typeface="Arial Black" pitchFamily="34" charset="0"/>
              </a:rPr>
              <a:t>Orta Yetişkinlik </a:t>
            </a:r>
            <a:r>
              <a:rPr lang="tr-TR" sz="4000" dirty="0" smtClean="0">
                <a:latin typeface="Arial Black" pitchFamily="34" charset="0"/>
              </a:rPr>
              <a:t>Dönemi</a:t>
            </a:r>
            <a:br>
              <a:rPr lang="tr-TR" sz="4000" dirty="0" smtClean="0">
                <a:latin typeface="Arial Black" pitchFamily="34" charset="0"/>
              </a:rPr>
            </a:br>
            <a:endParaRPr lang="tr-TR" sz="4000" dirty="0">
              <a:latin typeface="Arial Black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1844824"/>
            <a:ext cx="8157592" cy="3854445"/>
          </a:xfrm>
        </p:spPr>
        <p:txBody>
          <a:bodyPr/>
          <a:lstStyle/>
          <a:p>
            <a:pPr>
              <a:lnSpc>
                <a:spcPct val="100000"/>
              </a:lnSpc>
              <a:buFontTx/>
              <a:buNone/>
            </a:pPr>
            <a:r>
              <a:rPr lang="tr-TR" altLang="tr-TR" i="0" dirty="0" smtClean="0">
                <a:latin typeface="Times New Roman" pitchFamily="18" charset="0"/>
                <a:cs typeface="Times New Roman" pitchFamily="18" charset="0"/>
              </a:rPr>
              <a:t>Bu dönemde görme, işitme gibi bazı fiziksel değişimler oluşur.</a:t>
            </a:r>
          </a:p>
          <a:p>
            <a:pPr>
              <a:lnSpc>
                <a:spcPct val="100000"/>
              </a:lnSpc>
              <a:buFontTx/>
              <a:buNone/>
            </a:pPr>
            <a:r>
              <a:rPr lang="tr-TR" altLang="tr-TR" dirty="0" smtClean="0">
                <a:latin typeface="Times New Roman" pitchFamily="18" charset="0"/>
                <a:cs typeface="Times New Roman" pitchFamily="18" charset="0"/>
              </a:rPr>
              <a:t>Tat alma duyusundaki azalma 50 yaş sonrası belirginleşir</a:t>
            </a:r>
            <a:endParaRPr lang="tr-TR" altLang="tr-TR" i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dirty="0" smtClean="0"/>
              <a:t>Hareket </a:t>
            </a:r>
            <a:r>
              <a:rPr lang="tr-TR" dirty="0" err="1" smtClean="0"/>
              <a:t>alanıda</a:t>
            </a:r>
            <a:r>
              <a:rPr lang="tr-TR" dirty="0" smtClean="0"/>
              <a:t> belirgin azalma dikkati çeker</a:t>
            </a:r>
          </a:p>
          <a:p>
            <a:r>
              <a:rPr lang="tr-TR" dirty="0" smtClean="0"/>
              <a:t>Orta yetişkinlikte hem erkeklerde </a:t>
            </a:r>
            <a:r>
              <a:rPr lang="tr-TR" dirty="0" err="1" smtClean="0"/>
              <a:t>hemde</a:t>
            </a:r>
            <a:r>
              <a:rPr lang="tr-TR" dirty="0" smtClean="0"/>
              <a:t> kadınlarda bir takım değişimler yaşanır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Kadınlar östrojen hormonunun durması ve yumurtlama sürecinin sona ermesiyle Kadın Yaş Dönümüne yani </a:t>
            </a:r>
            <a:r>
              <a:rPr lang="tr-TR" dirty="0" err="1" smtClean="0"/>
              <a:t>Menopoz’a</a:t>
            </a:r>
            <a:r>
              <a:rPr lang="tr-TR" dirty="0" smtClean="0"/>
              <a:t> girerler</a:t>
            </a:r>
          </a:p>
          <a:p>
            <a:r>
              <a:rPr lang="tr-TR" dirty="0" smtClean="0"/>
              <a:t>Erkek Yaş Dönümü ise erkek üretkenliğinin kademe kademe azalması olarak ifade edilebilir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91588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Orta yetişkinlik yılları aile ilişkilerinin en zengin olduğu yıllardır.</a:t>
            </a:r>
          </a:p>
          <a:p>
            <a:r>
              <a:rPr lang="tr-TR" dirty="0" smtClean="0"/>
              <a:t>Çocukların üniversiteye başlaması nedeniyle para harcamalarının yeniden düzenlendiği dönemdir.</a:t>
            </a:r>
          </a:p>
          <a:p>
            <a:r>
              <a:rPr lang="tr-TR" dirty="0" smtClean="0"/>
              <a:t>Bu dönemde boşanma ve yeniden evlenme görülür</a:t>
            </a:r>
          </a:p>
          <a:p>
            <a:r>
              <a:rPr lang="tr-TR" dirty="0" smtClean="0"/>
              <a:t>Ancak yeniden evlenme genç yetişkinlikteki kadar yaygın değildir.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37074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Emeklilik orta yıllardan yaşlılığa geçişi </a:t>
            </a:r>
            <a:r>
              <a:rPr lang="tr-TR" dirty="0" err="1" smtClean="0"/>
              <a:t>belirleyemektedir</a:t>
            </a:r>
            <a:r>
              <a:rPr lang="tr-TR" dirty="0" smtClean="0"/>
              <a:t>. Emeklilik çalışmanın sona ermesiyle boş zaman döneminin başlangıcıdır.</a:t>
            </a:r>
          </a:p>
          <a:p>
            <a:r>
              <a:rPr lang="tr-TR" dirty="0" smtClean="0"/>
              <a:t>Emekliye ayrılma çoğu kez sağlık sorunları nedeniyle olmakta şayet sağlık sorunu yok ise tekrar işe girme girişimlerinde bulunabilir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6105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Emeklilik yaşamının ortaya çıkaracağı sorunlar ekonomik, sosyal ve kültürel özeliklerle ilişkilidir.</a:t>
            </a:r>
          </a:p>
          <a:p>
            <a:r>
              <a:rPr lang="tr-TR" dirty="0" smtClean="0"/>
              <a:t>Kişinin emekliliğe kendini hazırlaması önemlidir kişiler hazırlık yapmaz ise kendilerini boşlukta hissederek işe yaramaz olarak görebilirler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76878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tr-TR" sz="4000" dirty="0">
              <a:latin typeface="Arial Black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556792"/>
            <a:ext cx="8075240" cy="4569371"/>
          </a:xfrm>
        </p:spPr>
        <p:txBody>
          <a:bodyPr>
            <a:normAutofit/>
          </a:bodyPr>
          <a:lstStyle/>
          <a:p>
            <a:r>
              <a:rPr lang="tr-TR" altLang="tr-TR" sz="3600" i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Ergenlik ve ilk yetişkinlik dönemlerini özler </a:t>
            </a:r>
            <a:endParaRPr lang="en-US" altLang="tr-TR" sz="3600" i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altLang="tr-TR" sz="3600" i="0" dirty="0" smtClean="0"/>
              <a:t>Hayata bakış açısı ve değer yargıları farklılaşmıştır.</a:t>
            </a:r>
          </a:p>
          <a:p>
            <a:r>
              <a:rPr lang="tr-TR" altLang="tr-TR" sz="3600" i="0" dirty="0" smtClean="0">
                <a:latin typeface="Times New Roman" pitchFamily="18" charset="0"/>
                <a:cs typeface="Times New Roman" pitchFamily="18" charset="0"/>
              </a:rPr>
              <a:t>Hayatı geçmiş ve gelecek olarak sınıflandırır.. </a:t>
            </a:r>
          </a:p>
          <a:p>
            <a:r>
              <a:rPr lang="tr-TR" altLang="tr-TR" sz="3600" i="0" dirty="0" smtClean="0">
                <a:latin typeface="Times New Roman" pitchFamily="18" charset="0"/>
                <a:cs typeface="Times New Roman" pitchFamily="18" charset="0"/>
              </a:rPr>
              <a:t>Psikolojik açıdan bir dönüm noktasıdır.</a:t>
            </a:r>
            <a:endParaRPr lang="en-US" altLang="tr-TR" sz="3600" i="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6727379"/>
              </p:ext>
            </p:extLst>
          </p:nvPr>
        </p:nvGraphicFramePr>
        <p:xfrm>
          <a:off x="323528" y="-531440"/>
          <a:ext cx="8229600" cy="54118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dönem 65 yaş ve sonrasını kapsamaktadır.</a:t>
            </a:r>
          </a:p>
          <a:p>
            <a:r>
              <a:rPr lang="tr-TR" dirty="0" smtClean="0"/>
              <a:t>Yaşlılığa  bağlı fiziksel değişimler (</a:t>
            </a:r>
            <a:r>
              <a:rPr lang="tr-TR" dirty="0" err="1" smtClean="0"/>
              <a:t>görme,işitme</a:t>
            </a:r>
            <a:r>
              <a:rPr lang="tr-TR" dirty="0" smtClean="0"/>
              <a:t> duyusundaki azalmalar </a:t>
            </a:r>
            <a:r>
              <a:rPr lang="tr-TR" dirty="0" err="1" smtClean="0"/>
              <a:t>v.b</a:t>
            </a:r>
            <a:r>
              <a:rPr lang="tr-TR" dirty="0" smtClean="0"/>
              <a:t>.) iletişimi etkiler</a:t>
            </a:r>
          </a:p>
          <a:p>
            <a:r>
              <a:rPr lang="tr-TR" dirty="0" smtClean="0"/>
              <a:t>Yaşlılıkta </a:t>
            </a:r>
            <a:r>
              <a:rPr lang="tr-TR" dirty="0" err="1" smtClean="0"/>
              <a:t>güçde</a:t>
            </a:r>
            <a:r>
              <a:rPr lang="tr-TR" dirty="0" smtClean="0"/>
              <a:t> azalma dolayısıyla kemiklerde gevreklik görülür. Kemikler kolay kırılır </a:t>
            </a:r>
          </a:p>
          <a:p>
            <a:r>
              <a:rPr lang="tr-TR" dirty="0" smtClean="0"/>
              <a:t>Yaşlılarda Parkinson hastalığı, titremeler, güçsüzlük, uyku </a:t>
            </a:r>
            <a:r>
              <a:rPr lang="tr-TR" dirty="0" err="1" smtClean="0"/>
              <a:t>bozukluğu,Alzheimer</a:t>
            </a:r>
            <a:r>
              <a:rPr lang="tr-TR" dirty="0" smtClean="0"/>
              <a:t> </a:t>
            </a:r>
            <a:r>
              <a:rPr lang="tr-TR" dirty="0" err="1" smtClean="0"/>
              <a:t>v.b</a:t>
            </a:r>
            <a:r>
              <a:rPr lang="tr-TR" dirty="0" smtClean="0"/>
              <a:t>. Sorunlar görülebilir.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4509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YETİŞKİNLİK DÖNEMİ</a:t>
            </a:r>
            <a:endParaRPr lang="tr-TR" dirty="0">
              <a:latin typeface="Arial Black" pitchFamily="34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0803322"/>
              </p:ext>
            </p:extLst>
          </p:nvPr>
        </p:nvGraphicFramePr>
        <p:xfrm>
          <a:off x="0" y="1600200"/>
          <a:ext cx="992985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20733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b="1" dirty="0">
              <a:latin typeface="Arial Black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tr-TR" altLang="tr-TR" b="1" dirty="0" smtClean="0">
                <a:latin typeface="Arial Black" pitchFamily="34" charset="0"/>
                <a:cs typeface="Times New Roman" pitchFamily="18" charset="0"/>
              </a:rPr>
              <a:t>Yaşlılık dönemi bilgi birikiminin olduğu bir dönemidir.</a:t>
            </a:r>
          </a:p>
          <a:p>
            <a:pPr>
              <a:lnSpc>
                <a:spcPct val="160000"/>
              </a:lnSpc>
            </a:pPr>
            <a:r>
              <a:rPr lang="tr-TR" altLang="tr-TR" b="1" dirty="0" smtClean="0">
                <a:latin typeface="Arial Black" pitchFamily="34" charset="0"/>
                <a:cs typeface="Times New Roman" pitchFamily="18" charset="0"/>
              </a:rPr>
              <a:t>Tecrübe sayesinde daha iyi karar verirler.</a:t>
            </a:r>
          </a:p>
          <a:p>
            <a:pPr>
              <a:lnSpc>
                <a:spcPct val="160000"/>
              </a:lnSpc>
            </a:pPr>
            <a:r>
              <a:rPr lang="tr-TR" altLang="tr-TR" b="1" dirty="0" smtClean="0">
                <a:latin typeface="Arial Black" pitchFamily="34" charset="0"/>
                <a:cs typeface="Times New Roman" pitchFamily="18" charset="0"/>
              </a:rPr>
              <a:t>Aile üyeleri için  bir destek kaynağıdır.</a:t>
            </a:r>
          </a:p>
          <a:p>
            <a:pPr>
              <a:lnSpc>
                <a:spcPct val="160000"/>
              </a:lnSpc>
            </a:pPr>
            <a:r>
              <a:rPr lang="tr-TR" altLang="tr-TR" b="1" dirty="0" smtClean="0">
                <a:latin typeface="Arial Black" pitchFamily="34" charset="0"/>
                <a:cs typeface="Times New Roman" pitchFamily="18" charset="0"/>
              </a:rPr>
              <a:t>Akraba ve arkadaş çevreleri geniştir.</a:t>
            </a:r>
          </a:p>
          <a:p>
            <a:pPr>
              <a:lnSpc>
                <a:spcPct val="160000"/>
              </a:lnSpc>
            </a:pPr>
            <a:r>
              <a:rPr lang="tr-TR" altLang="tr-TR" b="1" dirty="0" smtClean="0">
                <a:latin typeface="Arial Black" pitchFamily="34" charset="0"/>
                <a:cs typeface="Times New Roman" pitchFamily="18" charset="0"/>
              </a:rPr>
              <a:t>Aileye genç kuşaklar eklenmektedir.  </a:t>
            </a:r>
          </a:p>
          <a:p>
            <a:pPr>
              <a:lnSpc>
                <a:spcPct val="160000"/>
              </a:lnSpc>
            </a:pPr>
            <a:r>
              <a:rPr lang="tr-TR" altLang="tr-TR" b="1" dirty="0" smtClean="0">
                <a:latin typeface="Arial Black" pitchFamily="34" charset="0"/>
                <a:cs typeface="Times New Roman" pitchFamily="18" charset="0"/>
              </a:rPr>
              <a:t>Yaşamın anlamını daha derin yorumlarlar.</a:t>
            </a:r>
          </a:p>
          <a:p>
            <a:endParaRPr lang="tr-TR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Yalnız yaşama eğilimine karşın bir çok yaşlı akraba veya ahbaplarına yakın yaşamak  ister</a:t>
            </a:r>
          </a:p>
          <a:p>
            <a:r>
              <a:rPr lang="tr-TR" dirty="0" smtClean="0"/>
              <a:t>Yaşlılarla sık sık birlikte olarak onların bizim için değerli olduklarını hissettirmeliyiz</a:t>
            </a:r>
          </a:p>
        </p:txBody>
      </p:sp>
    </p:spTree>
    <p:extLst>
      <p:ext uri="{BB962C8B-B14F-4D97-AF65-F5344CB8AC3E}">
        <p14:creationId xmlns:p14="http://schemas.microsoft.com/office/powerpoint/2010/main" val="11369512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</a:p>
          <a:p>
            <a:r>
              <a:rPr lang="tr-TR" dirty="0" smtClean="0"/>
              <a:t>Onur,B.200.Gelişim Psikolojisi Yetişkinlik,Yaşlılık,Ölüm.5.Baskı.Ankara.İmge </a:t>
            </a:r>
            <a:r>
              <a:rPr lang="tr-TR" dirty="0" err="1" smtClean="0"/>
              <a:t>Kiabevi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02483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ÇOCUK GELİŞİMİNDE KURAMLAR VE KARŞILAŞTIRILMASI</a:t>
            </a:r>
            <a:endParaRPr lang="tr-TR" sz="3600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6400800" cy="1752600"/>
          </a:xfrm>
        </p:spPr>
        <p:txBody>
          <a:bodyPr/>
          <a:lstStyle/>
          <a:p>
            <a:endParaRPr lang="tr-T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4948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tr-TR" sz="2800" b="1" dirty="0" err="1" smtClean="0"/>
              <a:t>Piaget’nin</a:t>
            </a:r>
            <a:r>
              <a:rPr lang="tr-TR" sz="2800" b="1" dirty="0" smtClean="0"/>
              <a:t> Bilişsel Gelişim Kuramındaki Temel Kavramlar</a:t>
            </a:r>
            <a:br>
              <a:rPr lang="tr-TR" sz="2800" b="1" dirty="0" smtClean="0"/>
            </a:br>
            <a:endParaRPr lang="tr-TR" b="1" dirty="0"/>
          </a:p>
        </p:txBody>
      </p:sp>
      <p:graphicFrame>
        <p:nvGraphicFramePr>
          <p:cNvPr id="4" name="3 Diyagram"/>
          <p:cNvGraphicFramePr/>
          <p:nvPr/>
        </p:nvGraphicFramePr>
        <p:xfrm>
          <a:off x="357158" y="1928802"/>
          <a:ext cx="8358246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4 Grup"/>
          <p:cNvGrpSpPr/>
          <p:nvPr/>
        </p:nvGrpSpPr>
        <p:grpSpPr>
          <a:xfrm>
            <a:off x="2214546" y="5000636"/>
            <a:ext cx="2125666" cy="1625600"/>
            <a:chOff x="1544320" y="1300480"/>
            <a:chExt cx="1625600" cy="1625600"/>
          </a:xfrm>
          <a:solidFill>
            <a:srgbClr val="00B0F0"/>
          </a:solidFill>
        </p:grpSpPr>
        <p:sp>
          <p:nvSpPr>
            <p:cNvPr id="6" name=" 3"/>
            <p:cNvSpPr/>
            <p:nvPr/>
          </p:nvSpPr>
          <p:spPr>
            <a:xfrm>
              <a:off x="1544320" y="1300480"/>
              <a:ext cx="1625600" cy="1625600"/>
            </a:xfrm>
            <a:prstGeom prst="gear6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 4"/>
            <p:cNvSpPr/>
            <p:nvPr/>
          </p:nvSpPr>
          <p:spPr>
            <a:xfrm>
              <a:off x="1953569" y="1712204"/>
              <a:ext cx="807102" cy="80215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marL="0" marR="0" lvl="0" indent="0" algn="ctr" defTabSz="4889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Dengeleme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52672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Piaget’e</a:t>
            </a:r>
            <a:r>
              <a:rPr lang="tr-TR" dirty="0" smtClean="0"/>
              <a:t> göre bütün insanlar aynı dönemlerden aynı sıra ile geçerler. Bu dönemler belirli yaşlarla ilişkilidir. Ancak tüm çocuklar için kesin bir yaştan bahsetmek mümkün değildir.</a:t>
            </a:r>
          </a:p>
        </p:txBody>
      </p:sp>
    </p:spTree>
    <p:extLst>
      <p:ext uri="{BB962C8B-B14F-4D97-AF65-F5344CB8AC3E}">
        <p14:creationId xmlns:p14="http://schemas.microsoft.com/office/powerpoint/2010/main" val="20399866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err="1" smtClean="0">
                <a:latin typeface="Arial" charset="0"/>
                <a:cs typeface="Arial" charset="0"/>
              </a:rPr>
              <a:t>Piaget’in</a:t>
            </a:r>
            <a:r>
              <a:rPr lang="tr-TR" dirty="0" smtClean="0"/>
              <a:t> </a:t>
            </a:r>
            <a:r>
              <a:rPr lang="tr-TR" b="1" dirty="0" smtClean="0">
                <a:latin typeface="Arial" charset="0"/>
                <a:cs typeface="Arial" charset="0"/>
              </a:rPr>
              <a:t>Bilişsel Gelişim Kuramı</a:t>
            </a:r>
          </a:p>
        </p:txBody>
      </p:sp>
      <p:graphicFrame>
        <p:nvGraphicFramePr>
          <p:cNvPr id="4" name="3 Diyagram"/>
          <p:cNvGraphicFramePr/>
          <p:nvPr/>
        </p:nvGraphicFramePr>
        <p:xfrm>
          <a:off x="428596" y="2071678"/>
          <a:ext cx="821537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91333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err="1" smtClean="0"/>
              <a:t>Erikson’un</a:t>
            </a:r>
            <a:r>
              <a:rPr lang="tr-TR" b="1" dirty="0" smtClean="0"/>
              <a:t> </a:t>
            </a:r>
            <a:r>
              <a:rPr lang="tr-TR" b="1" dirty="0" err="1" smtClean="0"/>
              <a:t>Psiko</a:t>
            </a:r>
            <a:r>
              <a:rPr lang="tr-TR" b="1" dirty="0" smtClean="0"/>
              <a:t>-Sosyal Gelişim Kuramı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2332037"/>
            <a:ext cx="8229600" cy="3883045"/>
          </a:xfrm>
        </p:spPr>
        <p:txBody>
          <a:bodyPr/>
          <a:lstStyle/>
          <a:p>
            <a:r>
              <a:rPr lang="tr-TR" dirty="0" err="1" smtClean="0">
                <a:solidFill>
                  <a:schemeClr val="tx1"/>
                </a:solidFill>
              </a:rPr>
              <a:t>Erikson’a</a:t>
            </a:r>
            <a:r>
              <a:rPr lang="tr-TR" dirty="0" smtClean="0">
                <a:solidFill>
                  <a:schemeClr val="tx1"/>
                </a:solidFill>
              </a:rPr>
              <a:t> göre; kişilik doğumla birlikte başlayıp, olgunluğa ve ölüme kadar giden yaş aralığı içinde gelişimini sürdürür,  tüm gelişim dönemleri kendine özgü önem ve kritik değer taşır ve yaşam boyu gelişim ilkesini vurgular.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34953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Erikson’un</a:t>
            </a:r>
            <a:r>
              <a:rPr lang="tr-TR" b="1" dirty="0" smtClean="0"/>
              <a:t> </a:t>
            </a:r>
            <a:r>
              <a:rPr lang="tr-TR" b="1" dirty="0" err="1" smtClean="0"/>
              <a:t>Psiko</a:t>
            </a:r>
            <a:r>
              <a:rPr lang="tr-TR" b="1" dirty="0" smtClean="0"/>
              <a:t>-Sosyal Gelişim Evreleri</a:t>
            </a:r>
            <a:endParaRPr lang="tr-TR" dirty="0"/>
          </a:p>
        </p:txBody>
      </p:sp>
      <p:graphicFrame>
        <p:nvGraphicFramePr>
          <p:cNvPr id="4" name="3 Diyagram"/>
          <p:cNvGraphicFramePr/>
          <p:nvPr/>
        </p:nvGraphicFramePr>
        <p:xfrm>
          <a:off x="357158" y="1571612"/>
          <a:ext cx="8501122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63676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Freud’un </a:t>
            </a:r>
            <a:r>
              <a:rPr lang="tr-TR" b="1" dirty="0" err="1" smtClean="0"/>
              <a:t>Psikoseksüel</a:t>
            </a:r>
            <a:r>
              <a:rPr lang="tr-TR" b="1" dirty="0" smtClean="0"/>
              <a:t> Gelişim Kuramı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Freud’a göre ilk çocukluk yıllarında geçirilen yaşantının kişilik gelişiminde önemi büyüktür. Kişiliğin normal gelişimi için her dönemde bireyin temel gereksinimlerinin doyurulması gerekir.</a:t>
            </a:r>
            <a:endParaRPr lang="tr-TR" dirty="0"/>
          </a:p>
        </p:txBody>
      </p:sp>
      <p:graphicFrame>
        <p:nvGraphicFramePr>
          <p:cNvPr id="4" name="3 Diyagram"/>
          <p:cNvGraphicFramePr/>
          <p:nvPr/>
        </p:nvGraphicFramePr>
        <p:xfrm>
          <a:off x="1500166" y="3714752"/>
          <a:ext cx="6096000" cy="2746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1643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0570138"/>
              </p:ext>
            </p:extLst>
          </p:nvPr>
        </p:nvGraphicFramePr>
        <p:xfrm>
          <a:off x="395536" y="0"/>
          <a:ext cx="8229600" cy="54118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Freud’un </a:t>
            </a:r>
            <a:r>
              <a:rPr lang="tr-TR" b="1" dirty="0" err="1" smtClean="0"/>
              <a:t>Psikoseksüel</a:t>
            </a:r>
            <a:r>
              <a:rPr lang="tr-TR" b="1" dirty="0" smtClean="0"/>
              <a:t> Gelişim Kuramı</a:t>
            </a:r>
            <a:endParaRPr lang="tr-TR" b="1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28596" y="192880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53662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Freud, yaşamın ilk yıllarına büyük bir önem vermiş bir kuramcıdır. Freud kuramını ergenliğin sonuna kadar ele alırken, </a:t>
            </a:r>
            <a:r>
              <a:rPr lang="tr-TR" dirty="0" err="1" smtClean="0"/>
              <a:t>Erikson</a:t>
            </a:r>
            <a:r>
              <a:rPr lang="tr-TR" dirty="0" smtClean="0"/>
              <a:t> yaşam boyu açıklamıştır.</a:t>
            </a:r>
          </a:p>
          <a:p>
            <a:r>
              <a:rPr lang="tr-TR" dirty="0" err="1" smtClean="0">
                <a:solidFill>
                  <a:schemeClr val="tx1"/>
                </a:solidFill>
              </a:rPr>
              <a:t>Piaget’e</a:t>
            </a:r>
            <a:r>
              <a:rPr lang="tr-TR" dirty="0" smtClean="0">
                <a:solidFill>
                  <a:schemeClr val="tx1"/>
                </a:solidFill>
              </a:rPr>
              <a:t> göre çocukların kendilerine has zihinsel işleyişleri ve bakış açıları vardır. </a:t>
            </a:r>
            <a:r>
              <a:rPr lang="tr-TR" dirty="0" err="1" smtClean="0">
                <a:solidFill>
                  <a:schemeClr val="tx1"/>
                </a:solidFill>
              </a:rPr>
              <a:t>Piaget</a:t>
            </a:r>
            <a:r>
              <a:rPr lang="tr-TR" dirty="0" smtClean="0">
                <a:solidFill>
                  <a:schemeClr val="tx1"/>
                </a:solidFill>
              </a:rPr>
              <a:t>, zihinsel ve bilişsel süreçlerin çocuğun dünyayı anlamasında etkili olduğunu vurgular.</a:t>
            </a:r>
          </a:p>
          <a:p>
            <a:pPr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48353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Piaget’in</a:t>
            </a:r>
            <a:r>
              <a:rPr lang="tr-TR" dirty="0" smtClean="0"/>
              <a:t> Bilişsel Gelişim Kuramı, gelişimin farklı dönemlerinde çocuklardan neler beklenebileceği hakkında bilgi verir.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83293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500036" y="428607"/>
          <a:ext cx="8001054" cy="6309360"/>
        </p:xfrm>
        <a:graphic>
          <a:graphicData uri="http://schemas.openxmlformats.org/drawingml/2006/table">
            <a:tbl>
              <a:tblPr/>
              <a:tblGrid>
                <a:gridCol w="2667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70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0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6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Piaget’nin Bilişsel Gelişim Kuramı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Erikson’un Psiko-Sosyal Gelişim Kuramı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Freud’un Psikoseksüel Gelişim Kuramı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6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Duyu - motor dönem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Güvene Karşı Güvensizlik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Oral Dönem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75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İşlem öncesi dönem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Bağımsızlığa Karşı Utanma ve Şüphecilik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Anal Dönem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75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Girişkenliğe Karşı Suçluluk Duyma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Fallik Dönem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6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Somut işlemler dönemi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Başarıya Karşı Aşağılık Duygusu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Gizil Dönem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6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Soyut işlemler dönemi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Kimlik Kazanmaya Karşı Rol Karmaşası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Genital Dönem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6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Dostluk Kazanmaya Karşı Yalnız Kalma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6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Üretkenliğe Karşı Duraklama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66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Calibri"/>
                          <a:ea typeface="Calibri"/>
                          <a:cs typeface="Times New Roman"/>
                        </a:rPr>
                        <a:t>Benlik Bütünlüğüne Karşı Umutsuzluk</a:t>
                      </a:r>
                      <a:endParaRPr lang="tr-T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06" marR="631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26095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fontScale="92500"/>
          </a:bodyPr>
          <a:lstStyle/>
          <a:p>
            <a:endParaRPr lang="tr-TR" dirty="0" smtClean="0"/>
          </a:p>
          <a:p>
            <a:r>
              <a:rPr lang="tr-TR" dirty="0" smtClean="0"/>
              <a:t>Aral, N. ve Baran, G. (2011). Çocuk Gelişimi. Ankara:YAPA Yayınları</a:t>
            </a:r>
          </a:p>
          <a:p>
            <a:r>
              <a:rPr lang="tr-TR" dirty="0" smtClean="0"/>
              <a:t> Köksal </a:t>
            </a:r>
            <a:r>
              <a:rPr lang="tr-TR" dirty="0" err="1" smtClean="0"/>
              <a:t>Akyol</a:t>
            </a:r>
            <a:r>
              <a:rPr lang="tr-TR" dirty="0" smtClean="0"/>
              <a:t>, A. (2015). Bilişsel Gelişim. Gelişim ve Öğrenme Psikolojisi. </a:t>
            </a:r>
            <a:r>
              <a:rPr lang="tr-TR" dirty="0" err="1" smtClean="0"/>
              <a:t>Edt</a:t>
            </a:r>
            <a:r>
              <a:rPr lang="tr-TR" dirty="0" smtClean="0"/>
              <a:t>.:</a:t>
            </a:r>
            <a:r>
              <a:rPr lang="tr-TR" dirty="0" err="1" smtClean="0"/>
              <a:t>Ayten</a:t>
            </a:r>
            <a:r>
              <a:rPr lang="tr-TR" dirty="0" smtClean="0"/>
              <a:t> </a:t>
            </a:r>
            <a:r>
              <a:rPr lang="tr-TR" dirty="0" err="1" smtClean="0"/>
              <a:t>Ulusoy</a:t>
            </a:r>
            <a:r>
              <a:rPr lang="tr-TR" dirty="0" smtClean="0"/>
              <a:t>. Ankara:Anı Yayıncılık </a:t>
            </a:r>
          </a:p>
          <a:p>
            <a:r>
              <a:rPr lang="tr-TR" dirty="0" err="1" smtClean="0"/>
              <a:t>Senemoğlu</a:t>
            </a:r>
            <a:r>
              <a:rPr lang="tr-TR" dirty="0" smtClean="0"/>
              <a:t>, N. (2007). </a:t>
            </a:r>
            <a:r>
              <a:rPr lang="tr-TR" i="1" dirty="0" smtClean="0"/>
              <a:t>Gelişim öğrenme ve öğretim: Kuramdan uygulamaya</a:t>
            </a:r>
            <a:r>
              <a:rPr lang="tr-TR" dirty="0" smtClean="0"/>
              <a:t>. Gönül Yayıncılık.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Onur,B.200.Gelişim Psikolojisi Yetişkinlik,Yaşlılık,Ölüm.5.Baskı.Ankara.İmge </a:t>
            </a:r>
            <a:r>
              <a:rPr lang="tr-TR" dirty="0" err="1">
                <a:solidFill>
                  <a:prstClr val="black"/>
                </a:solidFill>
              </a:rPr>
              <a:t>Kiabevi</a:t>
            </a:r>
            <a:r>
              <a:rPr lang="tr-TR" dirty="0">
                <a:solidFill>
                  <a:prstClr val="black"/>
                </a:solidFill>
              </a:rPr>
              <a:t>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602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b="1" dirty="0" smtClean="0">
                <a:latin typeface="Arial Black" pitchFamily="34" charset="0"/>
              </a:rPr>
              <a:t>İlk Yetişkinlik Döneminin</a:t>
            </a:r>
            <a:r>
              <a:rPr lang="tr-TR" sz="4000" dirty="0" smtClean="0">
                <a:latin typeface="Arial Black" pitchFamily="34" charset="0"/>
              </a:rPr>
              <a:t/>
            </a:r>
            <a:br>
              <a:rPr lang="tr-TR" sz="4000" dirty="0" smtClean="0">
                <a:latin typeface="Arial Black" pitchFamily="34" charset="0"/>
              </a:rPr>
            </a:br>
            <a:r>
              <a:rPr lang="tr-TR" sz="4000" b="1" dirty="0" smtClean="0">
                <a:latin typeface="Arial Black" pitchFamily="34" charset="0"/>
              </a:rPr>
              <a:t>Özellikleri</a:t>
            </a:r>
            <a:endParaRPr lang="tr-TR" sz="4000" dirty="0">
              <a:latin typeface="Arial Black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Yetişkinler 25-30 </a:t>
            </a:r>
            <a:r>
              <a:rPr lang="tr-TR" dirty="0" err="1" smtClean="0"/>
              <a:t>yaşlardaen</a:t>
            </a:r>
            <a:r>
              <a:rPr lang="tr-TR" dirty="0" smtClean="0"/>
              <a:t> üst kas düzeyine erişir.</a:t>
            </a:r>
          </a:p>
          <a:p>
            <a:r>
              <a:rPr lang="tr-TR" dirty="0" smtClean="0"/>
              <a:t>Bu dönemde iletişim kurma becerisi görme, </a:t>
            </a:r>
            <a:r>
              <a:rPr lang="tr-TR" dirty="0" err="1" smtClean="0"/>
              <a:t>işitme,dokunma,tat</a:t>
            </a:r>
            <a:r>
              <a:rPr lang="tr-TR" dirty="0" smtClean="0"/>
              <a:t> alma ve koklama becerilerine bağlıdır.</a:t>
            </a:r>
          </a:p>
          <a:p>
            <a:r>
              <a:rPr lang="tr-TR" dirty="0" smtClean="0"/>
              <a:t>(Fiziksel güç)</a:t>
            </a:r>
            <a:r>
              <a:rPr lang="tr-TR" dirty="0" err="1" smtClean="0"/>
              <a:t>Hız,eşgüdüm,güç,dayanıklılık</a:t>
            </a:r>
            <a:r>
              <a:rPr lang="tr-TR" dirty="0" smtClean="0"/>
              <a:t>  tepe noktasındadır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Duyular dönemin başında olduğu gibi sonunda da fonksiyonel açıdan sıkıntı görülmez.</a:t>
            </a:r>
          </a:p>
          <a:p>
            <a:r>
              <a:rPr lang="tr-TR" dirty="0" smtClean="0"/>
              <a:t>Bu dönemin sonuna doğru kadınları üreme sistemi ile ilgili erkeklerin ise sindirim sistemi ile ilgili sorunlar yaşadığı görülür</a:t>
            </a:r>
          </a:p>
          <a:p>
            <a:r>
              <a:rPr lang="tr-TR" dirty="0" smtClean="0"/>
              <a:t>Yetişkinin düşünce yapısının akılcı ve pratik olduğu görülmektedir.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365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tr-TR" sz="4000" dirty="0">
              <a:latin typeface="Arial Black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>
            <a:normAutofit/>
          </a:bodyPr>
          <a:lstStyle/>
          <a:p>
            <a:r>
              <a:rPr lang="tr-TR" altLang="tr-TR" b="1" i="0" dirty="0" smtClean="0">
                <a:latin typeface="Arial Black" pitchFamily="34" charset="0"/>
              </a:rPr>
              <a:t>Evlilik, okul, askerlik, bir iş arama,aile ve toplumla yeni bir ilişki kurma gibi çeşitli bireysel ve toplumsal görevleri bulunmaktadır.</a:t>
            </a:r>
          </a:p>
          <a:p>
            <a:r>
              <a:rPr lang="tr-TR" altLang="tr-TR" b="1" i="0" dirty="0" smtClean="0">
                <a:latin typeface="Arial Black" pitchFamily="34" charset="0"/>
              </a:rPr>
              <a:t> Zamanlarının ve enerjilerinin çoğunu aileye ayırırlar </a:t>
            </a:r>
            <a:endParaRPr lang="tr-TR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Genç yetişkinlikte aile yaşantısı dışında yaşayanlarda bulunmaktadır.</a:t>
            </a:r>
          </a:p>
          <a:p>
            <a:r>
              <a:rPr lang="tr-TR" dirty="0" smtClean="0"/>
              <a:t>Ör; Hiç evlenmemiş yetişkinler, önceden evli olup ayrılanlar </a:t>
            </a:r>
            <a:r>
              <a:rPr lang="tr-TR" dirty="0" err="1" smtClean="0"/>
              <a:t>v.b</a:t>
            </a:r>
            <a:r>
              <a:rPr lang="tr-TR" dirty="0" smtClean="0"/>
              <a:t>.</a:t>
            </a:r>
          </a:p>
          <a:p>
            <a:r>
              <a:rPr lang="tr-TR" dirty="0" smtClean="0"/>
              <a:t> Sevme ve çalışma gibi alanlar yetişkinlik yıllarının temelini oluşturur</a:t>
            </a:r>
          </a:p>
          <a:p>
            <a:r>
              <a:rPr lang="tr-TR" dirty="0" err="1" smtClean="0"/>
              <a:t>Erikson’un</a:t>
            </a:r>
            <a:r>
              <a:rPr lang="tr-TR" dirty="0" smtClean="0"/>
              <a:t> ‘üretkenliğe karşı durgunluk’ ve ‘yakınlığa karşı yalıtılmış’ evreleri çalışma yaşamına denk gelmektedir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7781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Yetişkinlikte ahlaki düşünce yapısı oluşmamaktadır. </a:t>
            </a:r>
          </a:p>
          <a:p>
            <a:endParaRPr lang="tr-TR" dirty="0"/>
          </a:p>
          <a:p>
            <a:r>
              <a:rPr lang="tr-TR" dirty="0" smtClean="0"/>
              <a:t>Yetişkinlikte ahlak gelişimi var olan ahlak kurallarının bütünleşmesi ve uygulanmasıdır.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9477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539901"/>
              </p:ext>
            </p:extLst>
          </p:nvPr>
        </p:nvGraphicFramePr>
        <p:xfrm>
          <a:off x="457200" y="714356"/>
          <a:ext cx="8229600" cy="54118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1050</Words>
  <Application>Microsoft Office PowerPoint</Application>
  <PresentationFormat>Ekran Gösterisi (4:3)</PresentationFormat>
  <Paragraphs>134</Paragraphs>
  <Slides>34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34</vt:i4>
      </vt:variant>
    </vt:vector>
  </HeadingPairs>
  <TitlesOfParts>
    <vt:vector size="39" baseType="lpstr">
      <vt:lpstr>Arial</vt:lpstr>
      <vt:lpstr>Arial Black</vt:lpstr>
      <vt:lpstr>Calibri</vt:lpstr>
      <vt:lpstr>Times New Roman</vt:lpstr>
      <vt:lpstr>Ofis Teması</vt:lpstr>
      <vt:lpstr>YETİŞKİNLİK DÖNEMİ   YAŞLILIK DÖNEMİ</vt:lpstr>
      <vt:lpstr>YETİŞKİNLİK DÖNEMİ</vt:lpstr>
      <vt:lpstr>PowerPoint Sunusu</vt:lpstr>
      <vt:lpstr>İlk Yetişkinlik Döneminin Özellikleri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Orta Yetişkinlik Dönemi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ÇOCUK GELİŞİMİNDE KURAMLAR VE KARŞILAŞTIRILMASI</vt:lpstr>
      <vt:lpstr>Piaget’nin Bilişsel Gelişim Kuramındaki Temel Kavramlar </vt:lpstr>
      <vt:lpstr>PowerPoint Sunusu</vt:lpstr>
      <vt:lpstr>Piaget’in Bilişsel Gelişim Kuramı</vt:lpstr>
      <vt:lpstr>Erikson’un Psiko-Sosyal Gelişim Kuramı</vt:lpstr>
      <vt:lpstr>Erikson’un Psiko-Sosyal Gelişim Evreleri</vt:lpstr>
      <vt:lpstr>Freud’un Psikoseksüel Gelişim Kuramı</vt:lpstr>
      <vt:lpstr>Freud’un Psikoseksüel Gelişim Kuramı</vt:lpstr>
      <vt:lpstr>PowerPoint Sunusu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Toshiba</dc:creator>
  <cp:lastModifiedBy>figen</cp:lastModifiedBy>
  <cp:revision>37</cp:revision>
  <dcterms:created xsi:type="dcterms:W3CDTF">2017-01-27T16:05:17Z</dcterms:created>
  <dcterms:modified xsi:type="dcterms:W3CDTF">2020-10-21T20:22:33Z</dcterms:modified>
</cp:coreProperties>
</file>