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3" r:id="rId3"/>
    <p:sldId id="264" r:id="rId4"/>
    <p:sldId id="265" r:id="rId5"/>
    <p:sldId id="266" r:id="rId6"/>
    <p:sldId id="269" r:id="rId7"/>
    <p:sldId id="275" r:id="rId8"/>
    <p:sldId id="267" r:id="rId9"/>
    <p:sldId id="276" r:id="rId10"/>
    <p:sldId id="277" r:id="rId11"/>
    <p:sldId id="278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214" autoAdjust="0"/>
    <p:restoredTop sz="94660"/>
  </p:normalViewPr>
  <p:slideViewPr>
    <p:cSldViewPr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07704" y="836712"/>
            <a:ext cx="6172200" cy="46085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14. HAFTA 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Devanagari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Alfabesi ve Örnek Sanskrit Metinler-V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endParaRPr lang="tr-T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69B93093-012A-44D6-9238-C793ED98A4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113" y="2056638"/>
            <a:ext cx="7022239" cy="4461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65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58A49E90-B700-4C20-BD53-6BA42A5F5C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132856"/>
            <a:ext cx="7749672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755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6BD4ABAE-DBBD-411C-BD09-7DC46EB834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56792"/>
            <a:ext cx="7868454" cy="388843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35DCEB2A-6DE6-4435-827F-5F87DBB940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1" y="2060848"/>
            <a:ext cx="7940894" cy="266429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AE4A8173-ABC7-49DC-859D-45E5A1A2EE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218" y="1916832"/>
            <a:ext cx="7988932" cy="338437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80BD48BB-449D-4B4E-A3FC-041908D1C8B6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899592" y="1844824"/>
            <a:ext cx="6800978" cy="432048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0282383F-4EE2-4454-AEB2-89E4BF4BFD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988840"/>
            <a:ext cx="7390933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482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3D1BC73A-35C0-4C1E-8A1D-8CAE577F30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432680"/>
            <a:ext cx="6840760" cy="4828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852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74DC25A-C789-4960-A9BA-FF2365BD032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tr-TR" dirty="0"/>
          </a:p>
        </p:txBody>
      </p:sp>
      <p:sp>
        <p:nvSpPr>
          <p:cNvPr id="4" name="1 Başlık">
            <a:extLst>
              <a:ext uri="{FF2B5EF4-FFF2-40B4-BE49-F238E27FC236}">
                <a16:creationId xmlns:a16="http://schemas.microsoft.com/office/drawing/2014/main" id="{3A189409-7656-4D73-8A99-6D4963E4CEA2}"/>
              </a:ext>
            </a:extLst>
          </p:cNvPr>
          <p:cNvSpPr txBox="1">
            <a:spLocks/>
          </p:cNvSpPr>
          <p:nvPr/>
        </p:nvSpPr>
        <p:spPr>
          <a:xfrm>
            <a:off x="611560" y="188640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B9E0399B-7F82-4B32-809A-FC886FC271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946938"/>
            <a:ext cx="7467600" cy="418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011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7E844433-9B5E-41B7-B647-59FDB30B33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42846"/>
            <a:ext cx="7951266" cy="2246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5999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1346</TotalTime>
  <Words>106</Words>
  <Application>Microsoft Office PowerPoint</Application>
  <PresentationFormat>Ekran Gösterisi (4:3)</PresentationFormat>
  <Paragraphs>19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8" baseType="lpstr">
      <vt:lpstr>Calibri</vt:lpstr>
      <vt:lpstr>Century Schoolbook</vt:lpstr>
      <vt:lpstr>Comic Sans MS</vt:lpstr>
      <vt:lpstr>Times New Roman</vt:lpstr>
      <vt:lpstr>Wingdings</vt:lpstr>
      <vt:lpstr>Wingdings 2</vt:lpstr>
      <vt:lpstr>Oriel</vt:lpstr>
      <vt:lpstr>                  HİN 131 DEVANAGARİ ALFABESİ  14. HAFTA   Devanagari Alfabesi ve Örnek Sanskrit Metinler-V        </vt:lpstr>
      <vt:lpstr>HİN 131 DEVANAGARİ ALFABESİ</vt:lpstr>
      <vt:lpstr>HİN 131 DEVANAGARİ ALFABESİ</vt:lpstr>
      <vt:lpstr>HİN 131 DEVANAGARİ ALFABESİ</vt:lpstr>
      <vt:lpstr>HİN 131 DEVANAGARİ ALFABESİ</vt:lpstr>
      <vt:lpstr>HİN 131 DEVANAGARİ ALFABESİ</vt:lpstr>
      <vt:lpstr>HİN 131 DEVANAGARİ ALFABESİ</vt:lpstr>
      <vt:lpstr>PowerPoint Sunusu</vt:lpstr>
      <vt:lpstr>HİN 131 DEVANAGARİ ALFABESİ</vt:lpstr>
      <vt:lpstr>HİN 131 DEVANAGARİ ALFABESİ</vt:lpstr>
      <vt:lpstr>HİN 131 DEVANAGARİ ALFABESİ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164</cp:revision>
  <dcterms:created xsi:type="dcterms:W3CDTF">2014-11-21T09:52:05Z</dcterms:created>
  <dcterms:modified xsi:type="dcterms:W3CDTF">2020-03-08T19:47:24Z</dcterms:modified>
</cp:coreProperties>
</file>