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Örnek Sanskrit Metinler-V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9B93093-012A-44D6-9238-C793ED98A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113" y="2056638"/>
            <a:ext cx="7022239" cy="446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8A49E90-B700-4C20-BD53-6BA42A5F5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132856"/>
            <a:ext cx="774967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BD4ABAE-DBBD-411C-BD09-7DC46EB834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6792"/>
            <a:ext cx="7868454" cy="38884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5DCEB2A-6DE6-4435-827F-5F87DBB94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2060848"/>
            <a:ext cx="7940894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E4A8173-ABC7-49DC-859D-45E5A1A2E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18" y="1916832"/>
            <a:ext cx="7988932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80BD48BB-449D-4B4E-A3FC-041908D1C8B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99592" y="1844824"/>
            <a:ext cx="6800978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282383F-4EE2-4454-AEB2-89E4BF4BF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988840"/>
            <a:ext cx="7390933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D1BC73A-35C0-4C1E-8A1D-8CAE577F3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32680"/>
            <a:ext cx="6840760" cy="482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B9E0399B-7F82-4B32-809A-FC886FC27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946938"/>
            <a:ext cx="7467600" cy="418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E844433-9B5E-41B7-B647-59FDB30B3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42846"/>
            <a:ext cx="7951266" cy="224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1346</TotalTime>
  <Words>106</Words>
  <Application>Microsoft Office PowerPoint</Application>
  <PresentationFormat>Ekran Gösterisi (4:3)</PresentationFormat>
  <Paragraphs>19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131 DEVANAGARİ ALFABESİ  14. HAFTA   Devanagari Alfabesi ve Örnek Sanskrit Metinler-V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164</cp:revision>
  <dcterms:created xsi:type="dcterms:W3CDTF">2014-11-21T09:52:05Z</dcterms:created>
  <dcterms:modified xsi:type="dcterms:W3CDTF">2020-03-08T19:47:24Z</dcterms:modified>
</cp:coreProperties>
</file>