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9"/>
  </p:notesMasterIdLst>
  <p:sldIdLst>
    <p:sldId id="259" r:id="rId2"/>
    <p:sldId id="260" r:id="rId3"/>
    <p:sldId id="264" r:id="rId4"/>
    <p:sldId id="256" r:id="rId5"/>
    <p:sldId id="262" r:id="rId6"/>
    <p:sldId id="263" r:id="rId7"/>
    <p:sldId id="25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29D53-9158-9043-9132-9307BC54724A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C7846-5BC0-B245-9951-B81D737E10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642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C7846-5BC0-B245-9951-B81D737E102A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8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26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011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9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389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66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127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107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01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65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2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7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14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50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70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35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92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AD81178-DAB1-4341-8935-CAF5842CAE60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F0CBEE5-1AB5-8B45-8A78-B2207DEE1A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30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latin typeface="Times New Roman" charset="0"/>
                <a:ea typeface="Times New Roman" charset="0"/>
                <a:cs typeface="Times New Roman" charset="0"/>
              </a:rPr>
              <a:t>SANİTASYON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06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63782"/>
            <a:ext cx="10363826" cy="462741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anitasyon</a:t>
            </a: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endParaRPr lang="tr-TR" sz="3600" cap="none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sanitasyon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latince'de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sağlık anlamına gelen </a:t>
            </a:r>
            <a:r>
              <a:rPr lang="tr-TR" sz="3600" b="1" cap="none" dirty="0" err="1" smtClean="0">
                <a:latin typeface="Times New Roman" charset="0"/>
                <a:ea typeface="Times New Roman" charset="0"/>
                <a:cs typeface="Times New Roman" charset="0"/>
              </a:rPr>
              <a:t>sanitas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kelimesinden köken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almıştır.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65662"/>
            <a:ext cx="10363826" cy="44255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Sanitasyon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geniş anlamda insan sağlığının iyileştirilmesi, korunması ve sağlığın tekrar kazanılmasında uygulanacak prensipleri içermektedir.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59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51012" y="314323"/>
            <a:ext cx="8689976" cy="1332687"/>
          </a:xfrm>
        </p:spPr>
        <p:txBody>
          <a:bodyPr/>
          <a:lstStyle/>
          <a:p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SANİTASYON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617517" y="2066306"/>
            <a:ext cx="10462161" cy="454825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tr-TR" sz="3600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Halk sağlığını korumak amacı ile yüzeylerden gıda kalıntıları, mikroorganizmalar, yabancı maddeler ve temizlik maddeleri kalıntıları gibi kirlerin uzaklaştırılması için alınan önlemlerin tümünü ifade eder.</a:t>
            </a:r>
            <a:endParaRPr lang="tr-TR" sz="3600" cap="none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1751012" y="959409"/>
            <a:ext cx="8689976" cy="13326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71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617517"/>
            <a:ext cx="10363826" cy="6240483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Sanitasyon doğada biyolojik dengenin korunması konusu içinde yer alan ve insan sağlığı ve rahat bir yaşam sürmeleri amacıyla yapılan çalışmaların tümünü kapsamaktadır. </a:t>
            </a:r>
            <a:r>
              <a:rPr lang="tr-TR" sz="36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4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70660"/>
            <a:ext cx="10363826" cy="452053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Bu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kapsam içinde gıda sanitasyonu insan yaşamının temelini oluşturan beslenme gereksinimlerinin karşılanmasında fiziksel, kimyasal ve biyolojik yönden güvenilir nitelikte gıda maddeleri üretimini ifade etmektedir.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211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23158"/>
            <a:ext cx="10363826" cy="456804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ıda sanayisinde sanitasyon denilince ’’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üretimde hijyenik ve sağlıklı durumların yaratılması ve devam ettirilmesi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’’ anlaşılmaktadır.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5106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74</TotalTime>
  <Words>124</Words>
  <Application>Microsoft Macintosh PowerPoint</Application>
  <PresentationFormat>Geniş Ekran</PresentationFormat>
  <Paragraphs>11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Calibri</vt:lpstr>
      <vt:lpstr>Times New Roman</vt:lpstr>
      <vt:lpstr>Tw Cen MT</vt:lpstr>
      <vt:lpstr>Arial</vt:lpstr>
      <vt:lpstr>Damla</vt:lpstr>
      <vt:lpstr>SANİTASYON</vt:lpstr>
      <vt:lpstr>PowerPoint Sunusu</vt:lpstr>
      <vt:lpstr>PowerPoint Sunusu</vt:lpstr>
      <vt:lpstr>SANİTASYON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SANİTASYON</dc:title>
  <dc:creator>Microsoft Office Kullanıcısı</dc:creator>
  <cp:lastModifiedBy>Microsoft Office Kullanıcısı</cp:lastModifiedBy>
  <cp:revision>6</cp:revision>
  <dcterms:created xsi:type="dcterms:W3CDTF">2017-12-19T19:18:48Z</dcterms:created>
  <dcterms:modified xsi:type="dcterms:W3CDTF">2018-03-10T12:19:54Z</dcterms:modified>
</cp:coreProperties>
</file>