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4"/>
  </p:notesMasterIdLst>
  <p:handoutMasterIdLst>
    <p:handoutMasterId r:id="rId15"/>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176" autoAdjust="0"/>
    <p:restoredTop sz="94660"/>
  </p:normalViewPr>
  <p:slideViewPr>
    <p:cSldViewPr>
      <p:cViewPr varScale="1">
        <p:scale>
          <a:sx n="108" d="100"/>
          <a:sy n="108" d="100"/>
        </p:scale>
        <p:origin x="1386" y="108"/>
      </p:cViewPr>
      <p:guideLst>
        <p:guide orient="horz" pos="2160"/>
        <p:guide pos="288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4212C95-84E5-479B-996E-A11D5EC8C7B9}" type="datetimeFigureOut">
              <a:rPr lang="tr-TR" smtClean="0"/>
              <a:pPr/>
              <a:t>25.02.2020</a:t>
            </a:fld>
            <a:endParaRPr lang="tr-TR"/>
          </a:p>
        </p:txBody>
      </p:sp>
      <p:sp>
        <p:nvSpPr>
          <p:cNvPr id="4" name="3 Altbilgi Yer Tutucusu"/>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5" name="4 Slayt Numarası Yer Tutucusu"/>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1A780D4-8079-4B27-A676-FF9BF299137B}" type="slidenum">
              <a:rPr lang="tr-TR" smtClean="0"/>
              <a:pPr/>
              <a:t>‹#›</a:t>
            </a:fld>
            <a:endParaRPr lang="tr-T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A43FE18-38E3-4915-9A24-FD7BE7F9AF8E}" type="datetimeFigureOut">
              <a:rPr lang="en-US" smtClean="0"/>
              <a:pPr/>
              <a:t>2/25/2020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158E01A-7A81-4A50-BADA-B3DF7F87F41F}"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B158E01A-7A81-4A50-BADA-B3DF7F87F41F}" type="slidenum">
              <a:rPr lang="en-US" smtClean="0"/>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a:t>Click to edit Master title style</a:t>
            </a:r>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bwMode="auto">
          <a:xfrm rot="5400000">
            <a:off x="7764621" y="1174097"/>
            <a:ext cx="2286000" cy="381000"/>
          </a:xfrm>
        </p:spPr>
        <p:txBody>
          <a:bodyPr/>
          <a:lstStyle/>
          <a:p>
            <a:fld id="{D9F75050-0E15-4C5B-92B0-66D068882F1F}" type="datetimeFigureOut">
              <a:rPr lang="tr-TR" smtClean="0"/>
              <a:pPr/>
              <a:t>25.02.2020</a:t>
            </a:fld>
            <a:endParaRPr lang="tr-TR"/>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tr-TR"/>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B1DEFA8C-F947-479F-BE07-76B6B3F80BF1}"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D9F75050-0E15-4C5B-92B0-66D068882F1F}" type="datetimeFigureOut">
              <a:rPr lang="tr-TR" smtClean="0"/>
              <a:pPr/>
              <a:t>25.02.2020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D9F75050-0E15-4C5B-92B0-66D068882F1F}" type="datetimeFigureOut">
              <a:rPr lang="tr-TR" smtClean="0"/>
              <a:pPr/>
              <a:t>25.02.2020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4"/>
          </p:nvPr>
        </p:nvSpPr>
        <p:spPr/>
        <p:txBody>
          <a:bodyPr rtlCol="0"/>
          <a:lstStyle/>
          <a:p>
            <a:fld id="{D9F75050-0E15-4C5B-92B0-66D068882F1F}" type="datetimeFigureOut">
              <a:rPr lang="tr-TR" smtClean="0"/>
              <a:pPr/>
              <a:t>25.02.2020</a:t>
            </a:fld>
            <a:endParaRPr lang="tr-TR"/>
          </a:p>
        </p:txBody>
      </p:sp>
      <p:sp>
        <p:nvSpPr>
          <p:cNvPr id="9" name="Slide Number Placeholder 8"/>
          <p:cNvSpPr>
            <a:spLocks noGrp="1"/>
          </p:cNvSpPr>
          <p:nvPr>
            <p:ph type="sldNum" sz="quarter" idx="15"/>
          </p:nvPr>
        </p:nvSpPr>
        <p:spPr/>
        <p:txBody>
          <a:bodyPr rtlCol="0"/>
          <a:lstStyle/>
          <a:p>
            <a:fld id="{B1DEFA8C-F947-479F-BE07-76B6B3F80BF1}" type="slidenum">
              <a:rPr lang="tr-TR" smtClean="0"/>
              <a:pPr/>
              <a:t>‹#›</a:t>
            </a:fld>
            <a:endParaRPr lang="tr-TR"/>
          </a:p>
        </p:txBody>
      </p:sp>
      <p:sp>
        <p:nvSpPr>
          <p:cNvPr id="10" name="Footer Placeholder 9"/>
          <p:cNvSpPr>
            <a:spLocks noGrp="1"/>
          </p:cNvSpPr>
          <p:nvPr>
            <p:ph type="ftr" sz="quarter" idx="16"/>
          </p:nvPr>
        </p:nvSpPr>
        <p:spPr/>
        <p:txBody>
          <a:bodyPr rtlCol="0"/>
          <a:lstStyle/>
          <a:p>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a:t>Click to edit Master title style</a:t>
            </a:r>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D9F75050-0E15-4C5B-92B0-66D068882F1F}" type="datetimeFigureOut">
              <a:rPr lang="tr-TR" smtClean="0"/>
              <a:pPr/>
              <a:t>25.02.2020</a:t>
            </a:fld>
            <a:endParaRPr lang="tr-TR"/>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tr-TR"/>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B1DEFA8C-F947-479F-BE07-76B6B3F80BF1}"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5" name="Date Placeholder 4"/>
          <p:cNvSpPr>
            <a:spLocks noGrp="1"/>
          </p:cNvSpPr>
          <p:nvPr>
            <p:ph type="dt" sz="half" idx="10"/>
          </p:nvPr>
        </p:nvSpPr>
        <p:spPr/>
        <p:txBody>
          <a:bodyPr/>
          <a:lstStyle/>
          <a:p>
            <a:fld id="{D9F75050-0E15-4C5B-92B0-66D068882F1F}" type="datetimeFigureOut">
              <a:rPr lang="tr-TR" smtClean="0"/>
              <a:pPr/>
              <a:t>25.02.2020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a:t>Click to edit Master title style</a:t>
            </a:r>
          </a:p>
        </p:txBody>
      </p:sp>
      <p:sp>
        <p:nvSpPr>
          <p:cNvPr id="7" name="Date Placeholder 6"/>
          <p:cNvSpPr>
            <a:spLocks noGrp="1"/>
          </p:cNvSpPr>
          <p:nvPr>
            <p:ph type="dt" sz="half" idx="10"/>
          </p:nvPr>
        </p:nvSpPr>
        <p:spPr/>
        <p:txBody>
          <a:bodyPr/>
          <a:lstStyle/>
          <a:p>
            <a:fld id="{D9F75050-0E15-4C5B-92B0-66D068882F1F}" type="datetimeFigureOut">
              <a:rPr lang="tr-TR" smtClean="0"/>
              <a:pPr/>
              <a:t>25.02.2020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B1DEFA8C-F947-479F-BE07-76B6B3F80BF1}" type="slidenum">
              <a:rPr lang="tr-TR" smtClean="0"/>
              <a:pPr/>
              <a:t>‹#›</a:t>
            </a:fld>
            <a:endParaRPr lang="tr-TR"/>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6" name="Date Placeholder 5"/>
          <p:cNvSpPr>
            <a:spLocks noGrp="1"/>
          </p:cNvSpPr>
          <p:nvPr>
            <p:ph type="dt" sz="half" idx="10"/>
          </p:nvPr>
        </p:nvSpPr>
        <p:spPr/>
        <p:txBody>
          <a:bodyPr rtlCol="0"/>
          <a:lstStyle/>
          <a:p>
            <a:fld id="{D9F75050-0E15-4C5B-92B0-66D068882F1F}" type="datetimeFigureOut">
              <a:rPr lang="tr-TR" smtClean="0"/>
              <a:pPr/>
              <a:t>25.02.2020</a:t>
            </a:fld>
            <a:endParaRPr lang="tr-TR"/>
          </a:p>
        </p:txBody>
      </p:sp>
      <p:sp>
        <p:nvSpPr>
          <p:cNvPr id="7" name="Slide Number Placeholder 6"/>
          <p:cNvSpPr>
            <a:spLocks noGrp="1"/>
          </p:cNvSpPr>
          <p:nvPr>
            <p:ph type="sldNum" sz="quarter" idx="11"/>
          </p:nvPr>
        </p:nvSpPr>
        <p:spPr/>
        <p:txBody>
          <a:bodyPr rtlCol="0"/>
          <a:lstStyle/>
          <a:p>
            <a:fld id="{B1DEFA8C-F947-479F-BE07-76B6B3F80BF1}" type="slidenum">
              <a:rPr lang="tr-TR" smtClean="0"/>
              <a:pPr/>
              <a:t>‹#›</a:t>
            </a:fld>
            <a:endParaRPr lang="tr-TR"/>
          </a:p>
        </p:txBody>
      </p:sp>
      <p:sp>
        <p:nvSpPr>
          <p:cNvPr id="8" name="Footer Placeholder 7"/>
          <p:cNvSpPr>
            <a:spLocks noGrp="1"/>
          </p:cNvSpPr>
          <p:nvPr>
            <p:ph type="ftr" sz="quarter" idx="12"/>
          </p:nvPr>
        </p:nvSpPr>
        <p:spPr/>
        <p:txBody>
          <a:bodyPr rtlCol="0"/>
          <a:lstStyle/>
          <a:p>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9F75050-0E15-4C5B-92B0-66D068882F1F}" type="datetimeFigureOut">
              <a:rPr lang="tr-TR" smtClean="0"/>
              <a:pPr/>
              <a:t>25.02.2020</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a:t>Click to edit Master title style</a:t>
            </a:r>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1" name="Date Placeholder 20"/>
          <p:cNvSpPr>
            <a:spLocks noGrp="1"/>
          </p:cNvSpPr>
          <p:nvPr>
            <p:ph type="dt" sz="half" idx="14"/>
          </p:nvPr>
        </p:nvSpPr>
        <p:spPr/>
        <p:txBody>
          <a:bodyPr rtlCol="0"/>
          <a:lstStyle/>
          <a:p>
            <a:fld id="{D9F75050-0E15-4C5B-92B0-66D068882F1F}" type="datetimeFigureOut">
              <a:rPr lang="tr-TR" smtClean="0"/>
              <a:pPr/>
              <a:t>25.02.2020</a:t>
            </a:fld>
            <a:endParaRPr lang="tr-TR"/>
          </a:p>
        </p:txBody>
      </p:sp>
      <p:sp>
        <p:nvSpPr>
          <p:cNvPr id="22" name="Slide Number Placeholder 21"/>
          <p:cNvSpPr>
            <a:spLocks noGrp="1"/>
          </p:cNvSpPr>
          <p:nvPr>
            <p:ph type="sldNum" sz="quarter" idx="15"/>
          </p:nvPr>
        </p:nvSpPr>
        <p:spPr/>
        <p:txBody>
          <a:bodyPr rtlCol="0"/>
          <a:lstStyle/>
          <a:p>
            <a:fld id="{B1DEFA8C-F947-479F-BE07-76B6B3F80BF1}" type="slidenum">
              <a:rPr lang="tr-TR" smtClean="0"/>
              <a:pPr/>
              <a:t>‹#›</a:t>
            </a:fld>
            <a:endParaRPr lang="tr-TR"/>
          </a:p>
        </p:txBody>
      </p:sp>
      <p:sp>
        <p:nvSpPr>
          <p:cNvPr id="23" name="Footer Placeholder 22"/>
          <p:cNvSpPr>
            <a:spLocks noGrp="1"/>
          </p:cNvSpPr>
          <p:nvPr>
            <p:ph type="ftr" sz="quarter" idx="16"/>
          </p:nvPr>
        </p:nvSpPr>
        <p:spPr/>
        <p:txBody>
          <a:bodyPr rtlCol="0"/>
          <a:lstStyle/>
          <a:p>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a:t>Click to edit Master title style</a:t>
            </a:r>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D9F75050-0E15-4C5B-92B0-66D068882F1F}" type="datetimeFigureOut">
              <a:rPr lang="tr-TR" smtClean="0"/>
              <a:pPr/>
              <a:t>25.02.2020</a:t>
            </a:fld>
            <a:endParaRPr lang="tr-TR"/>
          </a:p>
        </p:txBody>
      </p:sp>
      <p:sp>
        <p:nvSpPr>
          <p:cNvPr id="18" name="Slide Number Placeholder 17"/>
          <p:cNvSpPr>
            <a:spLocks noGrp="1"/>
          </p:cNvSpPr>
          <p:nvPr>
            <p:ph type="sldNum" sz="quarter" idx="11"/>
          </p:nvPr>
        </p:nvSpPr>
        <p:spPr/>
        <p:txBody>
          <a:bodyPr rtlCol="0"/>
          <a:lstStyle/>
          <a:p>
            <a:fld id="{B1DEFA8C-F947-479F-BE07-76B6B3F80BF1}" type="slidenum">
              <a:rPr lang="tr-TR" smtClean="0"/>
              <a:pPr/>
              <a:t>‹#›</a:t>
            </a:fld>
            <a:endParaRPr lang="tr-TR"/>
          </a:p>
        </p:txBody>
      </p:sp>
      <p:sp>
        <p:nvSpPr>
          <p:cNvPr id="21" name="Footer Placeholder 20"/>
          <p:cNvSpPr>
            <a:spLocks noGrp="1"/>
          </p:cNvSpPr>
          <p:nvPr>
            <p:ph type="ftr" sz="quarter" idx="12"/>
          </p:nvPr>
        </p:nvSpPr>
        <p:spPr/>
        <p:txBody>
          <a:bodyPr rtlCol="0"/>
          <a:lstStyle/>
          <a:p>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bright="57000" contrast="-16000"/>
          </a:blip>
          <a:srcRect/>
          <a:stretch>
            <a:fillRect l="-27000" r="-27000"/>
          </a:stretch>
        </a:blipFill>
        <a:effectLst/>
      </p:bgPr>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a:t>Click to edit Master title style</a:t>
            </a:r>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D9F75050-0E15-4C5B-92B0-66D068882F1F}" type="datetimeFigureOut">
              <a:rPr lang="tr-TR" smtClean="0"/>
              <a:pPr/>
              <a:t>25.02.2020</a:t>
            </a:fld>
            <a:endParaRPr lang="tr-TR"/>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tr-TR"/>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ransition>
    <p:wheel spokes="1"/>
  </p:transition>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1928794" y="0"/>
            <a:ext cx="6172200" cy="4608512"/>
          </a:xfrm>
        </p:spPr>
        <p:txBody>
          <a:bodyPr>
            <a:normAutofit fontScale="90000"/>
          </a:bodyPr>
          <a:lstStyle/>
          <a:p>
            <a:pPr algn="ct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sz="2700" dirty="0">
                <a:solidFill>
                  <a:schemeClr val="accent2">
                    <a:lumMod val="75000"/>
                  </a:schemeClr>
                </a:solidFill>
                <a:effectLst>
                  <a:outerShdw blurRad="38100" dist="38100" dir="2700000" algn="tl">
                    <a:srgbClr val="000000">
                      <a:alpha val="43137"/>
                    </a:srgbClr>
                  </a:outerShdw>
                </a:effectLst>
                <a:latin typeface="Comic Sans MS" pitchFamily="66" charset="0"/>
              </a:rPr>
            </a:br>
            <a:r>
              <a:rPr lang="fi-FI" sz="2700" dirty="0">
                <a:solidFill>
                  <a:schemeClr val="accent2">
                    <a:lumMod val="75000"/>
                  </a:schemeClr>
                </a:solidFill>
                <a:effectLst>
                  <a:outerShdw blurRad="38100" dist="38100" dir="2700000" algn="tl">
                    <a:srgbClr val="000000">
                      <a:alpha val="43137"/>
                    </a:srgbClr>
                  </a:outerShdw>
                </a:effectLst>
                <a:latin typeface="+mn-lt"/>
              </a:rPr>
              <a:t>HİN </a:t>
            </a:r>
            <a:r>
              <a:rPr lang="tr-TR" sz="2700" dirty="0">
                <a:solidFill>
                  <a:schemeClr val="accent2">
                    <a:lumMod val="75000"/>
                  </a:schemeClr>
                </a:solidFill>
                <a:effectLst>
                  <a:outerShdw blurRad="38100" dist="38100" dir="2700000" algn="tl">
                    <a:srgbClr val="000000">
                      <a:alpha val="43137"/>
                    </a:srgbClr>
                  </a:outerShdw>
                </a:effectLst>
                <a:latin typeface="+mn-lt"/>
              </a:rPr>
              <a:t>422 MODERN HİNT EDEBİYATI</a:t>
            </a:r>
            <a:br>
              <a:rPr lang="tr-TR" sz="2700" dirty="0">
                <a:solidFill>
                  <a:schemeClr val="accent2">
                    <a:lumMod val="75000"/>
                  </a:schemeClr>
                </a:solidFill>
                <a:effectLst>
                  <a:outerShdw blurRad="38100" dist="38100" dir="2700000" algn="tl">
                    <a:srgbClr val="000000">
                      <a:alpha val="43137"/>
                    </a:srgbClr>
                  </a:outerShdw>
                </a:effectLst>
                <a:latin typeface="+mn-lt"/>
              </a:rPr>
            </a:br>
            <a:br>
              <a:rPr lang="tr-TR" sz="2700" dirty="0">
                <a:solidFill>
                  <a:schemeClr val="accent2">
                    <a:lumMod val="75000"/>
                  </a:schemeClr>
                </a:solidFill>
                <a:effectLst>
                  <a:outerShdw blurRad="38100" dist="38100" dir="2700000" algn="tl">
                    <a:srgbClr val="000000">
                      <a:alpha val="43137"/>
                    </a:srgbClr>
                  </a:outerShdw>
                </a:effectLst>
                <a:latin typeface="+mn-lt"/>
              </a:rPr>
            </a:br>
            <a:r>
              <a:rPr lang="tr-TR" sz="2700" dirty="0">
                <a:solidFill>
                  <a:schemeClr val="accent2">
                    <a:lumMod val="75000"/>
                  </a:schemeClr>
                </a:solidFill>
                <a:effectLst>
                  <a:outerShdw blurRad="38100" dist="38100" dir="2700000" algn="tl">
                    <a:srgbClr val="000000">
                      <a:alpha val="43137"/>
                    </a:srgbClr>
                  </a:outerShdw>
                </a:effectLst>
                <a:latin typeface="+mn-lt"/>
              </a:rPr>
              <a:t>13. HAFTA</a:t>
            </a:r>
            <a:br>
              <a:rPr lang="tr-TR" sz="2700" dirty="0">
                <a:solidFill>
                  <a:schemeClr val="accent2">
                    <a:lumMod val="75000"/>
                  </a:schemeClr>
                </a:solidFill>
                <a:effectLst>
                  <a:outerShdw blurRad="38100" dist="38100" dir="2700000" algn="tl">
                    <a:srgbClr val="000000">
                      <a:alpha val="43137"/>
                    </a:srgbClr>
                  </a:outerShdw>
                </a:effectLst>
                <a:latin typeface="+mn-lt"/>
              </a:rPr>
            </a:br>
            <a:br>
              <a:rPr lang="tr-TR" sz="2700" dirty="0">
                <a:solidFill>
                  <a:schemeClr val="accent2">
                    <a:lumMod val="75000"/>
                  </a:schemeClr>
                </a:solidFill>
                <a:effectLst>
                  <a:outerShdw blurRad="38100" dist="38100" dir="2700000" algn="tl">
                    <a:srgbClr val="000000">
                      <a:alpha val="43137"/>
                    </a:srgbClr>
                  </a:outerShdw>
                </a:effectLst>
                <a:latin typeface="+mn-lt"/>
              </a:rPr>
            </a:br>
            <a:r>
              <a:rPr lang="tr-TR" sz="2700" dirty="0" err="1">
                <a:solidFill>
                  <a:schemeClr val="accent2">
                    <a:lumMod val="75000"/>
                  </a:schemeClr>
                </a:solidFill>
                <a:effectLst>
                  <a:outerShdw blurRad="38100" dist="38100" dir="2700000" algn="tl">
                    <a:srgbClr val="000000">
                      <a:alpha val="43137"/>
                    </a:srgbClr>
                  </a:outerShdw>
                </a:effectLst>
                <a:latin typeface="+mn-lt"/>
              </a:rPr>
              <a:t>Rabindranath</a:t>
            </a:r>
            <a:r>
              <a:rPr lang="tr-TR" sz="2700" dirty="0">
                <a:solidFill>
                  <a:schemeClr val="accent2">
                    <a:lumMod val="75000"/>
                  </a:schemeClr>
                </a:solidFill>
                <a:effectLst>
                  <a:outerShdw blurRad="38100" dist="38100" dir="2700000" algn="tl">
                    <a:srgbClr val="000000">
                      <a:alpha val="43137"/>
                    </a:srgbClr>
                  </a:outerShdw>
                </a:effectLst>
                <a:latin typeface="+mn-lt"/>
              </a:rPr>
              <a:t> </a:t>
            </a:r>
            <a:r>
              <a:rPr lang="tr-TR" sz="2700" dirty="0" err="1">
                <a:solidFill>
                  <a:schemeClr val="accent2">
                    <a:lumMod val="75000"/>
                  </a:schemeClr>
                </a:solidFill>
                <a:effectLst>
                  <a:outerShdw blurRad="38100" dist="38100" dir="2700000" algn="tl">
                    <a:srgbClr val="000000">
                      <a:alpha val="43137"/>
                    </a:srgbClr>
                  </a:outerShdw>
                </a:effectLst>
                <a:latin typeface="+mn-lt"/>
              </a:rPr>
              <a:t>Tagore’dan</a:t>
            </a:r>
            <a:r>
              <a:rPr lang="tr-TR" sz="2700" dirty="0">
                <a:solidFill>
                  <a:schemeClr val="accent2">
                    <a:lumMod val="75000"/>
                  </a:schemeClr>
                </a:solidFill>
                <a:effectLst>
                  <a:outerShdw blurRad="38100" dist="38100" dir="2700000" algn="tl">
                    <a:srgbClr val="000000">
                      <a:alpha val="43137"/>
                    </a:srgbClr>
                  </a:outerShdw>
                </a:effectLst>
                <a:latin typeface="+mn-lt"/>
              </a:rPr>
              <a:t> </a:t>
            </a:r>
            <a:br>
              <a:rPr lang="tr-TR" sz="2700" dirty="0">
                <a:solidFill>
                  <a:schemeClr val="accent2">
                    <a:lumMod val="75000"/>
                  </a:schemeClr>
                </a:solidFill>
                <a:effectLst>
                  <a:outerShdw blurRad="38100" dist="38100" dir="2700000" algn="tl">
                    <a:srgbClr val="000000">
                      <a:alpha val="43137"/>
                    </a:srgbClr>
                  </a:outerShdw>
                </a:effectLst>
                <a:latin typeface="+mn-lt"/>
              </a:rPr>
            </a:br>
            <a:r>
              <a:rPr lang="tr-TR" sz="2700" dirty="0">
                <a:solidFill>
                  <a:schemeClr val="accent2">
                    <a:lumMod val="75000"/>
                  </a:schemeClr>
                </a:solidFill>
                <a:effectLst>
                  <a:outerShdw blurRad="38100" dist="38100" dir="2700000" algn="tl">
                    <a:srgbClr val="000000">
                      <a:alpha val="43137"/>
                    </a:srgbClr>
                  </a:outerShdw>
                </a:effectLst>
                <a:latin typeface="+mn-lt"/>
              </a:rPr>
              <a:t>Örnekler ı</a:t>
            </a:r>
            <a:br>
              <a:rPr lang="tr-TR" sz="2700" dirty="0">
                <a:solidFill>
                  <a:schemeClr val="accent2">
                    <a:lumMod val="75000"/>
                  </a:schemeClr>
                </a:solidFill>
                <a:effectLst>
                  <a:outerShdw blurRad="38100" dist="38100" dir="2700000" algn="tl">
                    <a:srgbClr val="000000">
                      <a:alpha val="43137"/>
                    </a:srgbClr>
                  </a:outerShdw>
                </a:effectLst>
                <a:latin typeface="+mn-lt"/>
              </a:rPr>
            </a:br>
            <a:br>
              <a:rPr lang="tr-TR" dirty="0">
                <a:solidFill>
                  <a:schemeClr val="accent2">
                    <a:lumMod val="75000"/>
                  </a:schemeClr>
                </a:solidFill>
                <a:effectLst>
                  <a:outerShdw blurRad="38100" dist="38100" dir="2700000" algn="tl">
                    <a:srgbClr val="000000">
                      <a:alpha val="43137"/>
                    </a:srgbClr>
                  </a:outerShdw>
                </a:effectLst>
              </a:rPr>
            </a:br>
            <a:br>
              <a:rPr lang="tr-TR" sz="1600" dirty="0">
                <a:solidFill>
                  <a:schemeClr val="accent2">
                    <a:lumMod val="75000"/>
                  </a:schemeClr>
                </a:solidFill>
              </a:rPr>
            </a:br>
            <a:br>
              <a:rPr lang="tr-TR" sz="1600" dirty="0">
                <a:solidFill>
                  <a:schemeClr val="accent2">
                    <a:lumMod val="75000"/>
                  </a:schemeClr>
                </a:solidFill>
              </a:rPr>
            </a:br>
            <a:br>
              <a:rPr lang="tr-TR" sz="1600" dirty="0">
                <a:solidFill>
                  <a:schemeClr val="accent2">
                    <a:lumMod val="75000"/>
                  </a:schemeClr>
                </a:solidFill>
              </a:rPr>
            </a:br>
            <a:br>
              <a:rPr lang="tr-TR" sz="1600" dirty="0">
                <a:solidFill>
                  <a:schemeClr val="accent2">
                    <a:lumMod val="75000"/>
                  </a:schemeClr>
                </a:solidFill>
              </a:rPr>
            </a:br>
            <a:endParaRPr lang="tr-TR" sz="1600" dirty="0">
              <a:solidFill>
                <a:schemeClr val="accent2">
                  <a:lumMod val="75000"/>
                </a:schemeClr>
              </a:solidFill>
            </a:endParaRPr>
          </a:p>
        </p:txBody>
      </p:sp>
      <p:sp>
        <p:nvSpPr>
          <p:cNvPr id="3" name="2 Alt Başlık"/>
          <p:cNvSpPr>
            <a:spLocks noGrp="1"/>
          </p:cNvSpPr>
          <p:nvPr>
            <p:ph type="subTitle" idx="1"/>
          </p:nvPr>
        </p:nvSpPr>
        <p:spPr>
          <a:xfrm>
            <a:off x="2286000" y="3573016"/>
            <a:ext cx="6172200" cy="2801906"/>
          </a:xfrm>
        </p:spPr>
        <p:txBody>
          <a:bodyPr>
            <a:normAutofit/>
          </a:bodyPr>
          <a:lstStyle/>
          <a:p>
            <a:pPr algn="ctr"/>
            <a:endParaRPr lang="tr-TR" dirty="0">
              <a:solidFill>
                <a:schemeClr val="tx1"/>
              </a:solidFill>
              <a:effectLst>
                <a:outerShdw blurRad="38100" dist="38100" dir="2700000" algn="tl">
                  <a:srgbClr val="000000">
                    <a:alpha val="43137"/>
                  </a:srgbClr>
                </a:outerShdw>
              </a:effectLst>
              <a:latin typeface="Comic Sans MS" pitchFamily="66" charset="0"/>
            </a:endParaRPr>
          </a:p>
          <a:p>
            <a:pPr algn="r"/>
            <a:r>
              <a:rPr lang="tr-TR" dirty="0">
                <a:solidFill>
                  <a:schemeClr val="tx1"/>
                </a:solidFill>
                <a:effectLst>
                  <a:outerShdw blurRad="38100" dist="38100" dir="2700000" algn="tl">
                    <a:srgbClr val="000000">
                      <a:alpha val="43137"/>
                    </a:srgbClr>
                  </a:outerShdw>
                </a:effectLst>
                <a:latin typeface="Comic Sans MS" pitchFamily="66" charset="0"/>
              </a:rPr>
              <a:t>Doç. Dr. Yalçın Kayalı</a:t>
            </a:r>
          </a:p>
          <a:p>
            <a:pPr algn="r"/>
            <a:r>
              <a:rPr lang="tr-TR" dirty="0">
                <a:solidFill>
                  <a:schemeClr val="tx1"/>
                </a:solidFill>
                <a:effectLst>
                  <a:outerShdw blurRad="38100" dist="38100" dir="2700000" algn="tl">
                    <a:srgbClr val="000000">
                      <a:alpha val="43137"/>
                    </a:srgbClr>
                  </a:outerShdw>
                </a:effectLst>
                <a:latin typeface="Comic Sans MS" pitchFamily="66" charset="0"/>
              </a:rPr>
              <a:t>Ankara Üniversitesi</a:t>
            </a:r>
          </a:p>
          <a:p>
            <a:pPr algn="r"/>
            <a:r>
              <a:rPr lang="tr-TR" dirty="0">
                <a:solidFill>
                  <a:schemeClr val="tx1"/>
                </a:solidFill>
                <a:effectLst>
                  <a:outerShdw blurRad="38100" dist="38100" dir="2700000" algn="tl">
                    <a:srgbClr val="000000">
                      <a:alpha val="43137"/>
                    </a:srgbClr>
                  </a:outerShdw>
                </a:effectLst>
                <a:latin typeface="Comic Sans MS" pitchFamily="66" charset="0"/>
              </a:rPr>
              <a:t>Dil ve Tarih-Coğrafya Fakültesi</a:t>
            </a:r>
          </a:p>
          <a:p>
            <a:pPr algn="r"/>
            <a:r>
              <a:rPr lang="tr-TR" dirty="0">
                <a:solidFill>
                  <a:schemeClr val="tx1"/>
                </a:solidFill>
                <a:effectLst>
                  <a:outerShdw blurRad="38100" dist="38100" dir="2700000" algn="tl">
                    <a:srgbClr val="000000">
                      <a:alpha val="43137"/>
                    </a:srgbClr>
                  </a:outerShdw>
                </a:effectLst>
                <a:latin typeface="Comic Sans MS" pitchFamily="66" charset="0"/>
              </a:rPr>
              <a:t>Doğu Dilleri ve Edebiyatları Bölümü</a:t>
            </a:r>
          </a:p>
          <a:p>
            <a:pPr algn="r"/>
            <a:r>
              <a:rPr lang="tr-TR" dirty="0">
                <a:solidFill>
                  <a:schemeClr val="tx1"/>
                </a:solidFill>
                <a:effectLst>
                  <a:outerShdw blurRad="38100" dist="38100" dir="2700000" algn="tl">
                    <a:srgbClr val="000000">
                      <a:alpha val="43137"/>
                    </a:srgbClr>
                  </a:outerShdw>
                </a:effectLst>
                <a:latin typeface="Comic Sans MS" pitchFamily="66" charset="0"/>
              </a:rPr>
              <a:t>Hindoloji Anabilim Dalı</a:t>
            </a:r>
          </a:p>
        </p:txBody>
      </p:sp>
    </p:spTree>
  </p:cSld>
  <p:clrMapOvr>
    <a:masterClrMapping/>
  </p:clrMapOvr>
  <p:transition>
    <p:wheel spokes="1"/>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67544" y="260648"/>
            <a:ext cx="7467600" cy="1143000"/>
          </a:xfrm>
        </p:spPr>
        <p:txBody>
          <a:bodyPr>
            <a:normAutofit fontScale="90000"/>
          </a:bodyPr>
          <a:lstStyle/>
          <a:p>
            <a:pPr algn="ctr"/>
            <a:br>
              <a:rPr lang="tr-TR" sz="3200" dirty="0">
                <a:effectLst>
                  <a:outerShdw blurRad="38100" dist="38100" dir="2700000" algn="tl">
                    <a:srgbClr val="000000">
                      <a:alpha val="43137"/>
                    </a:srgbClr>
                  </a:outerShdw>
                </a:effectLst>
                <a:latin typeface="Comic Sans MS" pitchFamily="66" charset="0"/>
              </a:rPr>
            </a:br>
            <a:br>
              <a:rPr lang="tr-TR" sz="3200" dirty="0">
                <a:effectLst>
                  <a:outerShdw blurRad="38100" dist="38100" dir="2700000" algn="tl">
                    <a:srgbClr val="000000">
                      <a:alpha val="43137"/>
                    </a:srgbClr>
                  </a:outerShdw>
                </a:effectLst>
                <a:latin typeface="Comic Sans MS" pitchFamily="66" charset="0"/>
              </a:rPr>
            </a:br>
            <a:r>
              <a:rPr lang="fi-FI" sz="3200" dirty="0">
                <a:effectLst>
                  <a:outerShdw blurRad="38100" dist="38100" dir="2700000" algn="tl">
                    <a:srgbClr val="000000">
                      <a:alpha val="43137"/>
                    </a:srgbClr>
                  </a:outerShdw>
                </a:effectLst>
              </a:rPr>
              <a:t> HİN </a:t>
            </a:r>
            <a:r>
              <a:rPr lang="tr-TR" sz="3200" dirty="0">
                <a:effectLst>
                  <a:outerShdw blurRad="38100" dist="38100" dir="2700000" algn="tl">
                    <a:srgbClr val="000000">
                      <a:alpha val="43137"/>
                    </a:srgbClr>
                  </a:outerShdw>
                </a:effectLst>
              </a:rPr>
              <a:t>422 MODERN HİNT EDEBİYATI</a:t>
            </a:r>
            <a:endParaRPr lang="tr-TR" dirty="0"/>
          </a:p>
        </p:txBody>
      </p:sp>
      <p:sp>
        <p:nvSpPr>
          <p:cNvPr id="3" name="2 İçerik Yer Tutucusu"/>
          <p:cNvSpPr>
            <a:spLocks noGrp="1"/>
          </p:cNvSpPr>
          <p:nvPr>
            <p:ph sz="quarter" idx="1"/>
          </p:nvPr>
        </p:nvSpPr>
        <p:spPr/>
        <p:txBody>
          <a:bodyPr/>
          <a:lstStyle/>
          <a:p>
            <a:r>
              <a:rPr lang="tr-TR" dirty="0"/>
              <a:t>Ama konağın uçsuz bucaksız, Tanrım!  Ve ben onu araya araya senin kapına gelmişim.</a:t>
            </a:r>
          </a:p>
          <a:p>
            <a:pPr marL="0" indent="0">
              <a:buNone/>
            </a:pPr>
            <a:endParaRPr lang="tr-TR" dirty="0"/>
          </a:p>
          <a:p>
            <a:r>
              <a:rPr lang="tr-TR" dirty="0"/>
              <a:t>Senin akşam göğünün altın sayvanı altında duruyorum ve istekli gözlerimi yüzüne kaldırıyorum.</a:t>
            </a:r>
          </a:p>
          <a:p>
            <a:endParaRPr lang="tr-T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pPr algn="ctr"/>
            <a:br>
              <a:rPr lang="tr-TR" sz="3200" dirty="0">
                <a:effectLst>
                  <a:outerShdw blurRad="38100" dist="38100" dir="2700000" algn="tl">
                    <a:srgbClr val="000000">
                      <a:alpha val="43137"/>
                    </a:srgbClr>
                  </a:outerShdw>
                </a:effectLst>
                <a:latin typeface="Comic Sans MS" pitchFamily="66" charset="0"/>
              </a:rPr>
            </a:br>
            <a:br>
              <a:rPr lang="tr-TR" sz="3200" dirty="0">
                <a:effectLst>
                  <a:outerShdw blurRad="38100" dist="38100" dir="2700000" algn="tl">
                    <a:srgbClr val="000000">
                      <a:alpha val="43137"/>
                    </a:srgbClr>
                  </a:outerShdw>
                </a:effectLst>
                <a:latin typeface="Comic Sans MS" pitchFamily="66" charset="0"/>
              </a:rPr>
            </a:br>
            <a:r>
              <a:rPr lang="fi-FI" sz="3200" dirty="0">
                <a:effectLst>
                  <a:outerShdw blurRad="38100" dist="38100" dir="2700000" algn="tl">
                    <a:srgbClr val="000000">
                      <a:alpha val="43137"/>
                    </a:srgbClr>
                  </a:outerShdw>
                </a:effectLst>
              </a:rPr>
              <a:t> HİN </a:t>
            </a:r>
            <a:r>
              <a:rPr lang="tr-TR" sz="3200" dirty="0">
                <a:effectLst>
                  <a:outerShdw blurRad="38100" dist="38100" dir="2700000" algn="tl">
                    <a:srgbClr val="000000">
                      <a:alpha val="43137"/>
                    </a:srgbClr>
                  </a:outerShdw>
                </a:effectLst>
              </a:rPr>
              <a:t>422 MODERN HİNT EDEBİYATI</a:t>
            </a:r>
            <a:endParaRPr lang="tr-TR" dirty="0"/>
          </a:p>
        </p:txBody>
      </p:sp>
      <p:sp>
        <p:nvSpPr>
          <p:cNvPr id="3" name="2 İçerik Yer Tutucusu"/>
          <p:cNvSpPr>
            <a:spLocks noGrp="1"/>
          </p:cNvSpPr>
          <p:nvPr>
            <p:ph sz="quarter" idx="1"/>
          </p:nvPr>
        </p:nvSpPr>
        <p:spPr/>
        <p:txBody>
          <a:bodyPr/>
          <a:lstStyle/>
          <a:p>
            <a:r>
              <a:rPr lang="tr-TR" dirty="0"/>
              <a:t>İçinden hiç kimsenin kaybolmayacağı sonsuzluğun yanı başına geldim - Göz yaşlarının perdesi ardında hiçbir ümit, hiçbir mutluluk, hiçbir yüz hayali görülemiyor.</a:t>
            </a:r>
          </a:p>
          <a:p>
            <a:endParaRPr lang="tr-T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pPr algn="ctr"/>
            <a:br>
              <a:rPr lang="tr-TR" sz="3200" dirty="0">
                <a:effectLst>
                  <a:outerShdw blurRad="38100" dist="38100" dir="2700000" algn="tl">
                    <a:srgbClr val="000000">
                      <a:alpha val="43137"/>
                    </a:srgbClr>
                  </a:outerShdw>
                </a:effectLst>
                <a:latin typeface="Comic Sans MS" pitchFamily="66" charset="0"/>
              </a:rPr>
            </a:br>
            <a:br>
              <a:rPr lang="tr-TR" sz="3200" dirty="0">
                <a:effectLst>
                  <a:outerShdw blurRad="38100" dist="38100" dir="2700000" algn="tl">
                    <a:srgbClr val="000000">
                      <a:alpha val="43137"/>
                    </a:srgbClr>
                  </a:outerShdw>
                </a:effectLst>
                <a:latin typeface="Comic Sans MS" pitchFamily="66" charset="0"/>
              </a:rPr>
            </a:br>
            <a:r>
              <a:rPr lang="fi-FI" sz="3200" dirty="0">
                <a:effectLst>
                  <a:outerShdw blurRad="38100" dist="38100" dir="2700000" algn="tl">
                    <a:srgbClr val="000000">
                      <a:alpha val="43137"/>
                    </a:srgbClr>
                  </a:outerShdw>
                </a:effectLst>
              </a:rPr>
              <a:t> HİN </a:t>
            </a:r>
            <a:r>
              <a:rPr lang="tr-TR" sz="3200" dirty="0">
                <a:effectLst>
                  <a:outerShdw blurRad="38100" dist="38100" dir="2700000" algn="tl">
                    <a:srgbClr val="000000">
                      <a:alpha val="43137"/>
                    </a:srgbClr>
                  </a:outerShdw>
                </a:effectLst>
              </a:rPr>
              <a:t>422 MODERN HİNT EDEBİYATI</a:t>
            </a:r>
            <a:endParaRPr lang="tr-TR" dirty="0"/>
          </a:p>
        </p:txBody>
      </p:sp>
      <p:sp>
        <p:nvSpPr>
          <p:cNvPr id="3" name="2 İçerik Yer Tutucusu"/>
          <p:cNvSpPr>
            <a:spLocks noGrp="1"/>
          </p:cNvSpPr>
          <p:nvPr>
            <p:ph sz="quarter" idx="1"/>
          </p:nvPr>
        </p:nvSpPr>
        <p:spPr/>
        <p:txBody>
          <a:bodyPr/>
          <a:lstStyle/>
          <a:p>
            <a:r>
              <a:rPr lang="tr-TR" dirty="0"/>
              <a:t>Ah, benim boşalmış hayatımı, bu okyanusa al, onu en derin doluluğa batır. O kaybolan tatlı dokunuşu, evrenin bütünlüğünde bir kerecik duyayım.</a:t>
            </a:r>
          </a:p>
          <a:p>
            <a:endParaRPr lang="tr-TR" dirty="0"/>
          </a:p>
        </p:txBody>
      </p:sp>
    </p:spTree>
    <p:extLst>
      <p:ext uri="{BB962C8B-B14F-4D97-AF65-F5344CB8AC3E}">
        <p14:creationId xmlns:p14="http://schemas.microsoft.com/office/powerpoint/2010/main" val="32365499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pPr algn="ctr"/>
            <a:br>
              <a:rPr lang="tr-TR" sz="3200" dirty="0">
                <a:effectLst>
                  <a:outerShdw blurRad="38100" dist="38100" dir="2700000" algn="tl">
                    <a:srgbClr val="000000">
                      <a:alpha val="43137"/>
                    </a:srgbClr>
                  </a:outerShdw>
                </a:effectLst>
                <a:latin typeface="Comic Sans MS" pitchFamily="66" charset="0"/>
              </a:rPr>
            </a:br>
            <a:br>
              <a:rPr lang="tr-TR" sz="3200" dirty="0">
                <a:effectLst>
                  <a:outerShdw blurRad="38100" dist="38100" dir="2700000" algn="tl">
                    <a:srgbClr val="000000">
                      <a:alpha val="43137"/>
                    </a:srgbClr>
                  </a:outerShdw>
                </a:effectLst>
                <a:latin typeface="Comic Sans MS" pitchFamily="66" charset="0"/>
              </a:rPr>
            </a:br>
            <a:r>
              <a:rPr lang="fi-FI" sz="3200" dirty="0">
                <a:effectLst>
                  <a:outerShdw blurRad="38100" dist="38100" dir="2700000" algn="tl">
                    <a:srgbClr val="000000">
                      <a:alpha val="43137"/>
                    </a:srgbClr>
                  </a:outerShdw>
                </a:effectLst>
              </a:rPr>
              <a:t> HİN </a:t>
            </a:r>
            <a:r>
              <a:rPr lang="tr-TR" sz="3200" dirty="0">
                <a:effectLst>
                  <a:outerShdw blurRad="38100" dist="38100" dir="2700000" algn="tl">
                    <a:srgbClr val="000000">
                      <a:alpha val="43137"/>
                    </a:srgbClr>
                  </a:outerShdw>
                </a:effectLst>
              </a:rPr>
              <a:t>422 MODERN HİNT EDEBİYATI</a:t>
            </a:r>
            <a:endParaRPr lang="tr-TR" dirty="0"/>
          </a:p>
        </p:txBody>
      </p:sp>
      <p:sp>
        <p:nvSpPr>
          <p:cNvPr id="3" name="2 İçerik Yer Tutucusu"/>
          <p:cNvSpPr>
            <a:spLocks noGrp="1"/>
          </p:cNvSpPr>
          <p:nvPr>
            <p:ph sz="quarter" idx="1"/>
          </p:nvPr>
        </p:nvSpPr>
        <p:spPr/>
        <p:txBody>
          <a:bodyPr/>
          <a:lstStyle/>
          <a:p>
            <a:pPr marL="0" indent="0">
              <a:buNone/>
            </a:pPr>
            <a:r>
              <a:rPr lang="tr-TR" dirty="0"/>
              <a:t>			«</a:t>
            </a:r>
            <a:r>
              <a:rPr lang="tr-TR" dirty="0" err="1"/>
              <a:t>Gitanjali</a:t>
            </a:r>
            <a:r>
              <a:rPr lang="tr-TR" dirty="0"/>
              <a:t>»</a:t>
            </a:r>
          </a:p>
          <a:p>
            <a:pPr marL="0" indent="0">
              <a:buNone/>
            </a:pPr>
            <a:endParaRPr lang="tr-TR" dirty="0"/>
          </a:p>
          <a:p>
            <a:r>
              <a:rPr lang="tr-TR" dirty="0"/>
              <a:t>Üst üste yığılan bulutlarla ortalık karışıyor. Ey sevgili, neden beni kapının dışında yalnız başıma bekletiyorsun?</a:t>
            </a:r>
          </a:p>
          <a:p>
            <a:pPr marL="0" indent="0">
              <a:buNone/>
            </a:pPr>
            <a:endParaRPr lang="tr-TR" dirty="0"/>
          </a:p>
          <a:p>
            <a:r>
              <a:rPr lang="tr-TR" dirty="0"/>
              <a:t>Öğle vaktinin işle dolu anlarında kalabalığa karışığım. Ama bu karanlık, ıssız günde tek ümidim sensin.</a:t>
            </a:r>
          </a:p>
          <a:p>
            <a:pPr marL="0" indent="0">
              <a:buNone/>
            </a:pPr>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pPr algn="ctr"/>
            <a:br>
              <a:rPr lang="tr-TR" sz="3200" dirty="0">
                <a:effectLst>
                  <a:outerShdw blurRad="38100" dist="38100" dir="2700000" algn="tl">
                    <a:srgbClr val="000000">
                      <a:alpha val="43137"/>
                    </a:srgbClr>
                  </a:outerShdw>
                </a:effectLst>
                <a:latin typeface="Comic Sans MS" pitchFamily="66" charset="0"/>
              </a:rPr>
            </a:br>
            <a:br>
              <a:rPr lang="tr-TR" sz="3200" dirty="0">
                <a:effectLst>
                  <a:outerShdw blurRad="38100" dist="38100" dir="2700000" algn="tl">
                    <a:srgbClr val="000000">
                      <a:alpha val="43137"/>
                    </a:srgbClr>
                  </a:outerShdw>
                </a:effectLst>
                <a:latin typeface="Comic Sans MS" pitchFamily="66" charset="0"/>
              </a:rPr>
            </a:br>
            <a:r>
              <a:rPr lang="fi-FI" sz="3200" dirty="0">
                <a:effectLst>
                  <a:outerShdw blurRad="38100" dist="38100" dir="2700000" algn="tl">
                    <a:srgbClr val="000000">
                      <a:alpha val="43137"/>
                    </a:srgbClr>
                  </a:outerShdw>
                </a:effectLst>
              </a:rPr>
              <a:t> HİN </a:t>
            </a:r>
            <a:r>
              <a:rPr lang="tr-TR" sz="3200" dirty="0">
                <a:effectLst>
                  <a:outerShdw blurRad="38100" dist="38100" dir="2700000" algn="tl">
                    <a:srgbClr val="000000">
                      <a:alpha val="43137"/>
                    </a:srgbClr>
                  </a:outerShdw>
                </a:effectLst>
              </a:rPr>
              <a:t>422 MODERN HİNT EDEBİYATI</a:t>
            </a:r>
            <a:endParaRPr lang="tr-TR" dirty="0"/>
          </a:p>
        </p:txBody>
      </p:sp>
      <p:sp>
        <p:nvSpPr>
          <p:cNvPr id="3" name="2 İçerik Yer Tutucusu"/>
          <p:cNvSpPr>
            <a:spLocks noGrp="1"/>
          </p:cNvSpPr>
          <p:nvPr>
            <p:ph sz="quarter" idx="1"/>
          </p:nvPr>
        </p:nvSpPr>
        <p:spPr/>
        <p:txBody>
          <a:bodyPr/>
          <a:lstStyle/>
          <a:p>
            <a:r>
              <a:rPr lang="tr-TR" dirty="0"/>
              <a:t>Eğer bana yüzünü göstermezsen, eğer beni büsbütün bir kenarda bırakırsan, bu uzun ve yağmurlu saatleri nasıl geçireceğimi bilmiyorum.</a:t>
            </a:r>
          </a:p>
          <a:p>
            <a:endParaRPr lang="tr-TR" dirty="0"/>
          </a:p>
          <a:p>
            <a:r>
              <a:rPr lang="tr-TR" dirty="0"/>
              <a:t>Göklerin </a:t>
            </a:r>
            <a:r>
              <a:rPr lang="tr-TR" dirty="0" err="1"/>
              <a:t>taa</a:t>
            </a:r>
            <a:r>
              <a:rPr lang="tr-TR" dirty="0"/>
              <a:t> uzaktaki karanlığına bakarım ve kalbim durup dinlenmeyen rüzgârla beraber hıçkırarak dolaşır.</a:t>
            </a:r>
          </a:p>
          <a:p>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pPr algn="ctr"/>
            <a:br>
              <a:rPr lang="tr-TR" sz="3200" dirty="0">
                <a:effectLst>
                  <a:outerShdw blurRad="38100" dist="38100" dir="2700000" algn="tl">
                    <a:srgbClr val="000000">
                      <a:alpha val="43137"/>
                    </a:srgbClr>
                  </a:outerShdw>
                </a:effectLst>
                <a:latin typeface="Comic Sans MS" pitchFamily="66" charset="0"/>
              </a:rPr>
            </a:br>
            <a:r>
              <a:rPr lang="fi-FI" sz="3200" dirty="0">
                <a:effectLst>
                  <a:outerShdw blurRad="38100" dist="38100" dir="2700000" algn="tl">
                    <a:srgbClr val="000000">
                      <a:alpha val="43137"/>
                    </a:srgbClr>
                  </a:outerShdw>
                </a:effectLst>
              </a:rPr>
              <a:t> HİN </a:t>
            </a:r>
            <a:r>
              <a:rPr lang="tr-TR" sz="3200" dirty="0">
                <a:effectLst>
                  <a:outerShdw blurRad="38100" dist="38100" dir="2700000" algn="tl">
                    <a:srgbClr val="000000">
                      <a:alpha val="43137"/>
                    </a:srgbClr>
                  </a:outerShdw>
                </a:effectLst>
              </a:rPr>
              <a:t>422 MODERN HİNT EDEBİYATI</a:t>
            </a:r>
            <a:endParaRPr lang="tr-TR" dirty="0"/>
          </a:p>
        </p:txBody>
      </p:sp>
      <p:sp>
        <p:nvSpPr>
          <p:cNvPr id="3" name="2 İçerik Yer Tutucusu"/>
          <p:cNvSpPr>
            <a:spLocks noGrp="1"/>
          </p:cNvSpPr>
          <p:nvPr>
            <p:ph sz="quarter" idx="1"/>
          </p:nvPr>
        </p:nvSpPr>
        <p:spPr/>
        <p:txBody>
          <a:bodyPr/>
          <a:lstStyle/>
          <a:p>
            <a:r>
              <a:rPr lang="tr-TR" dirty="0"/>
              <a:t>Senden hiçbir şey istemedim; kulağına adımı fısıldamadım. Sen ayrılıp giderken, ben sesimi çıkarmadım. Ben, ağaç gölgelerinin </a:t>
            </a:r>
            <a:r>
              <a:rPr lang="tr-TR" dirty="0" err="1"/>
              <a:t>meyillenerek</a:t>
            </a:r>
            <a:r>
              <a:rPr lang="tr-TR" dirty="0"/>
              <a:t> düştüğü kuyunun yanında yalnız başınaydım ve kadınlar, ağzına kadar dolu topraktan testilerle evlerine dönmüşlerdi. Beni de çağırarak bağırdılar, "Bizimle gel, vakit öğleye yaklaşıyor." Bense kendimi belirsiz birtakım zevklerin içinde kaybetmiş olarak uyuşup gecikiyordum.</a:t>
            </a:r>
          </a:p>
          <a:p>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pPr algn="ctr"/>
            <a:br>
              <a:rPr lang="tr-TR" sz="3200" dirty="0">
                <a:effectLst>
                  <a:outerShdw blurRad="38100" dist="38100" dir="2700000" algn="tl">
                    <a:srgbClr val="000000">
                      <a:alpha val="43137"/>
                    </a:srgbClr>
                  </a:outerShdw>
                </a:effectLst>
                <a:latin typeface="Comic Sans MS" pitchFamily="66" charset="0"/>
              </a:rPr>
            </a:br>
            <a:br>
              <a:rPr lang="tr-TR" sz="3200" dirty="0">
                <a:effectLst>
                  <a:outerShdw blurRad="38100" dist="38100" dir="2700000" algn="tl">
                    <a:srgbClr val="000000">
                      <a:alpha val="43137"/>
                    </a:srgbClr>
                  </a:outerShdw>
                </a:effectLst>
                <a:latin typeface="Comic Sans MS" pitchFamily="66" charset="0"/>
              </a:rPr>
            </a:br>
            <a:r>
              <a:rPr lang="fi-FI" sz="3200" dirty="0">
                <a:effectLst>
                  <a:outerShdw blurRad="38100" dist="38100" dir="2700000" algn="tl">
                    <a:srgbClr val="000000">
                      <a:alpha val="43137"/>
                    </a:srgbClr>
                  </a:outerShdw>
                </a:effectLst>
              </a:rPr>
              <a:t> HİN </a:t>
            </a:r>
            <a:r>
              <a:rPr lang="tr-TR" sz="3200" dirty="0">
                <a:effectLst>
                  <a:outerShdw blurRad="38100" dist="38100" dir="2700000" algn="tl">
                    <a:srgbClr val="000000">
                      <a:alpha val="43137"/>
                    </a:srgbClr>
                  </a:outerShdw>
                </a:effectLst>
              </a:rPr>
              <a:t>422 MODERN HİNT EDEBİYATI</a:t>
            </a:r>
            <a:endParaRPr lang="tr-TR" dirty="0"/>
          </a:p>
        </p:txBody>
      </p:sp>
      <p:sp>
        <p:nvSpPr>
          <p:cNvPr id="3" name="2 İçerik Yer Tutucusu"/>
          <p:cNvSpPr>
            <a:spLocks noGrp="1"/>
          </p:cNvSpPr>
          <p:nvPr>
            <p:ph sz="quarter" idx="1"/>
          </p:nvPr>
        </p:nvSpPr>
        <p:spPr/>
        <p:txBody>
          <a:bodyPr/>
          <a:lstStyle/>
          <a:p>
            <a:r>
              <a:rPr lang="tr-TR" dirty="0"/>
              <a:t> Sen gelirken ayak seslerini işitmedim. Gözlerin,  </a:t>
            </a:r>
          </a:p>
          <a:p>
            <a:pPr marL="0" indent="0">
              <a:buNone/>
            </a:pPr>
            <a:r>
              <a:rPr lang="tr-TR" dirty="0"/>
              <a:t>    bana değdiği vakit üzgündü; yavaşça, </a:t>
            </a:r>
          </a:p>
          <a:p>
            <a:pPr marL="0" indent="0">
              <a:buNone/>
            </a:pPr>
            <a:r>
              <a:rPr lang="tr-TR" dirty="0"/>
              <a:t>   "Ben susuz bir yolcuyum" derken sesin titriyordu. </a:t>
            </a:r>
          </a:p>
          <a:p>
            <a:pPr marL="0" indent="0">
              <a:buNone/>
            </a:pPr>
            <a:r>
              <a:rPr lang="tr-TR" dirty="0"/>
              <a:t>    Düşlerimden uyandım ve testimden, bitişmiş    </a:t>
            </a:r>
          </a:p>
          <a:p>
            <a:pPr marL="0" indent="0">
              <a:buNone/>
            </a:pPr>
            <a:r>
              <a:rPr lang="tr-TR" dirty="0"/>
              <a:t>    avuçlarına su boşalttım.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pPr algn="ctr"/>
            <a:br>
              <a:rPr lang="tr-TR" sz="3200" dirty="0">
                <a:effectLst>
                  <a:outerShdw blurRad="38100" dist="38100" dir="2700000" algn="tl">
                    <a:srgbClr val="000000">
                      <a:alpha val="43137"/>
                    </a:srgbClr>
                  </a:outerShdw>
                </a:effectLst>
                <a:latin typeface="Comic Sans MS" pitchFamily="66" charset="0"/>
              </a:rPr>
            </a:br>
            <a:r>
              <a:rPr lang="fi-FI" sz="3200" dirty="0">
                <a:effectLst>
                  <a:outerShdw blurRad="38100" dist="38100" dir="2700000" algn="tl">
                    <a:srgbClr val="000000">
                      <a:alpha val="43137"/>
                    </a:srgbClr>
                  </a:outerShdw>
                </a:effectLst>
              </a:rPr>
              <a:t> HİN </a:t>
            </a:r>
            <a:r>
              <a:rPr lang="tr-TR" sz="3200" dirty="0">
                <a:effectLst>
                  <a:outerShdw blurRad="38100" dist="38100" dir="2700000" algn="tl">
                    <a:srgbClr val="000000">
                      <a:alpha val="43137"/>
                    </a:srgbClr>
                  </a:outerShdw>
                </a:effectLst>
              </a:rPr>
              <a:t>422 MODERN HİNT EDEBİYATI</a:t>
            </a:r>
            <a:endParaRPr lang="tr-TR" dirty="0"/>
          </a:p>
        </p:txBody>
      </p:sp>
      <p:sp>
        <p:nvSpPr>
          <p:cNvPr id="3" name="2 İçerik Yer Tutucusu"/>
          <p:cNvSpPr>
            <a:spLocks noGrp="1"/>
          </p:cNvSpPr>
          <p:nvPr>
            <p:ph sz="quarter" idx="1"/>
          </p:nvPr>
        </p:nvSpPr>
        <p:spPr/>
        <p:txBody>
          <a:bodyPr/>
          <a:lstStyle/>
          <a:p>
            <a:r>
              <a:rPr lang="tr-TR" dirty="0"/>
              <a:t>Üzerimizde yapraklar hışırdadı; guguk kuşu görünmeyen karanlıklardan doğru şarkı söyledi ve yolun kıvrımından </a:t>
            </a:r>
            <a:r>
              <a:rPr lang="tr-TR" dirty="0" err="1"/>
              <a:t>Babla</a:t>
            </a:r>
            <a:r>
              <a:rPr lang="tr-TR" dirty="0"/>
              <a:t> çiçeklerinin kokusu geldi.</a:t>
            </a:r>
          </a:p>
          <a:p>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pPr algn="ctr"/>
            <a:br>
              <a:rPr lang="tr-TR" sz="3200" dirty="0">
                <a:effectLst>
                  <a:outerShdw blurRad="38100" dist="38100" dir="2700000" algn="tl">
                    <a:srgbClr val="000000">
                      <a:alpha val="43137"/>
                    </a:srgbClr>
                  </a:outerShdw>
                </a:effectLst>
                <a:latin typeface="Comic Sans MS" pitchFamily="66" charset="0"/>
              </a:rPr>
            </a:br>
            <a:br>
              <a:rPr lang="tr-TR" sz="3200" dirty="0">
                <a:effectLst>
                  <a:outerShdw blurRad="38100" dist="38100" dir="2700000" algn="tl">
                    <a:srgbClr val="000000">
                      <a:alpha val="43137"/>
                    </a:srgbClr>
                  </a:outerShdw>
                </a:effectLst>
                <a:latin typeface="Comic Sans MS" pitchFamily="66" charset="0"/>
              </a:rPr>
            </a:br>
            <a:r>
              <a:rPr lang="fi-FI" sz="3200" dirty="0">
                <a:effectLst>
                  <a:outerShdw blurRad="38100" dist="38100" dir="2700000" algn="tl">
                    <a:srgbClr val="000000">
                      <a:alpha val="43137"/>
                    </a:srgbClr>
                  </a:outerShdw>
                </a:effectLst>
              </a:rPr>
              <a:t> HİN </a:t>
            </a:r>
            <a:r>
              <a:rPr lang="tr-TR" sz="3200" dirty="0">
                <a:effectLst>
                  <a:outerShdw blurRad="38100" dist="38100" dir="2700000" algn="tl">
                    <a:srgbClr val="000000">
                      <a:alpha val="43137"/>
                    </a:srgbClr>
                  </a:outerShdw>
                </a:effectLst>
              </a:rPr>
              <a:t>422 MODERN HİNT EDEBİYATI</a:t>
            </a:r>
            <a:endParaRPr lang="tr-TR" dirty="0"/>
          </a:p>
        </p:txBody>
      </p:sp>
      <p:sp>
        <p:nvSpPr>
          <p:cNvPr id="3" name="2 İçerik Yer Tutucusu"/>
          <p:cNvSpPr>
            <a:spLocks noGrp="1"/>
          </p:cNvSpPr>
          <p:nvPr>
            <p:ph sz="quarter" idx="1"/>
          </p:nvPr>
        </p:nvSpPr>
        <p:spPr/>
        <p:txBody>
          <a:bodyPr/>
          <a:lstStyle/>
          <a:p>
            <a:r>
              <a:rPr lang="tr-TR" dirty="0"/>
              <a:t>Sen adımı sorunca utanarak sustum. Çünkü beni aklında tutmak için sana ne yapmıştım? Ama susuzluğunu gidermek için sana su verebilmiş olmanın anısı kalbimi sararak onu bir tür onur içinde bulunduracak.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pPr algn="ctr"/>
            <a:br>
              <a:rPr lang="tr-TR" sz="3200" dirty="0">
                <a:effectLst>
                  <a:outerShdw blurRad="38100" dist="38100" dir="2700000" algn="tl">
                    <a:srgbClr val="000000">
                      <a:alpha val="43137"/>
                    </a:srgbClr>
                  </a:outerShdw>
                </a:effectLst>
                <a:latin typeface="Comic Sans MS" pitchFamily="66" charset="0"/>
              </a:rPr>
            </a:br>
            <a:br>
              <a:rPr lang="tr-TR" sz="3200" dirty="0">
                <a:effectLst>
                  <a:outerShdw blurRad="38100" dist="38100" dir="2700000" algn="tl">
                    <a:srgbClr val="000000">
                      <a:alpha val="43137"/>
                    </a:srgbClr>
                  </a:outerShdw>
                </a:effectLst>
                <a:latin typeface="Comic Sans MS" pitchFamily="66" charset="0"/>
              </a:rPr>
            </a:br>
            <a:r>
              <a:rPr lang="fi-FI" sz="3200" dirty="0">
                <a:effectLst>
                  <a:outerShdw blurRad="38100" dist="38100" dir="2700000" algn="tl">
                    <a:srgbClr val="000000">
                      <a:alpha val="43137"/>
                    </a:srgbClr>
                  </a:outerShdw>
                </a:effectLst>
              </a:rPr>
              <a:t> HİN </a:t>
            </a:r>
            <a:r>
              <a:rPr lang="tr-TR" sz="3200" dirty="0">
                <a:effectLst>
                  <a:outerShdw blurRad="38100" dist="38100" dir="2700000" algn="tl">
                    <a:srgbClr val="000000">
                      <a:alpha val="43137"/>
                    </a:srgbClr>
                  </a:outerShdw>
                </a:effectLst>
              </a:rPr>
              <a:t>422 MODERN HİNT EDEBİYATI</a:t>
            </a:r>
            <a:endParaRPr lang="tr-TR" dirty="0"/>
          </a:p>
        </p:txBody>
      </p:sp>
      <p:sp>
        <p:nvSpPr>
          <p:cNvPr id="3" name="2 İçerik Yer Tutucusu"/>
          <p:cNvSpPr>
            <a:spLocks noGrp="1"/>
          </p:cNvSpPr>
          <p:nvPr>
            <p:ph sz="quarter" idx="1"/>
          </p:nvPr>
        </p:nvSpPr>
        <p:spPr/>
        <p:txBody>
          <a:bodyPr/>
          <a:lstStyle/>
          <a:p>
            <a:r>
              <a:rPr lang="tr-TR" dirty="0"/>
              <a:t>Sabah ilerledi, kuş yorgun nağmeler mırıldanıyor. </a:t>
            </a:r>
            <a:r>
              <a:rPr lang="tr-TR" dirty="0" err="1"/>
              <a:t>Neem</a:t>
            </a:r>
            <a:r>
              <a:rPr lang="tr-TR" dirty="0"/>
              <a:t> yaprakları üzerimizde hışırdıyor ve ben oturmuş düşünüyor, düşünüyorum.</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pPr algn="ctr"/>
            <a:br>
              <a:rPr lang="tr-TR" sz="3200" dirty="0">
                <a:effectLst>
                  <a:outerShdw blurRad="38100" dist="38100" dir="2700000" algn="tl">
                    <a:srgbClr val="000000">
                      <a:alpha val="43137"/>
                    </a:srgbClr>
                  </a:outerShdw>
                </a:effectLst>
                <a:latin typeface="Comic Sans MS" pitchFamily="66" charset="0"/>
              </a:rPr>
            </a:br>
            <a:br>
              <a:rPr lang="tr-TR" sz="3200" dirty="0">
                <a:effectLst>
                  <a:outerShdw blurRad="38100" dist="38100" dir="2700000" algn="tl">
                    <a:srgbClr val="000000">
                      <a:alpha val="43137"/>
                    </a:srgbClr>
                  </a:outerShdw>
                </a:effectLst>
                <a:latin typeface="Comic Sans MS" pitchFamily="66" charset="0"/>
              </a:rPr>
            </a:br>
            <a:r>
              <a:rPr lang="fi-FI" sz="3200" dirty="0">
                <a:effectLst>
                  <a:outerShdw blurRad="38100" dist="38100" dir="2700000" algn="tl">
                    <a:srgbClr val="000000">
                      <a:alpha val="43137"/>
                    </a:srgbClr>
                  </a:outerShdw>
                </a:effectLst>
              </a:rPr>
              <a:t> HİN </a:t>
            </a:r>
            <a:r>
              <a:rPr lang="tr-TR" sz="3200" dirty="0">
                <a:effectLst>
                  <a:outerShdw blurRad="38100" dist="38100" dir="2700000" algn="tl">
                    <a:srgbClr val="000000">
                      <a:alpha val="43137"/>
                    </a:srgbClr>
                  </a:outerShdw>
                </a:effectLst>
              </a:rPr>
              <a:t>422 MODERN HİNT EDEBİYATI</a:t>
            </a:r>
            <a:endParaRPr lang="tr-TR" dirty="0"/>
          </a:p>
        </p:txBody>
      </p:sp>
      <p:sp>
        <p:nvSpPr>
          <p:cNvPr id="3" name="2 İçerik Yer Tutucusu"/>
          <p:cNvSpPr>
            <a:spLocks noGrp="1"/>
          </p:cNvSpPr>
          <p:nvPr>
            <p:ph sz="quarter" idx="1"/>
          </p:nvPr>
        </p:nvSpPr>
        <p:spPr/>
        <p:txBody>
          <a:bodyPr/>
          <a:lstStyle/>
          <a:p>
            <a:r>
              <a:rPr lang="tr-TR" dirty="0"/>
              <a:t>Kırık bir ümitle onu odamın her köşesinde arıyorum. Bulamıyorum.</a:t>
            </a:r>
          </a:p>
          <a:p>
            <a:pPr marL="0" indent="0">
              <a:buNone/>
            </a:pPr>
            <a:endParaRPr lang="tr-TR" dirty="0"/>
          </a:p>
          <a:p>
            <a:r>
              <a:rPr lang="tr-TR" dirty="0"/>
              <a:t>Evim küçüktür ve ondan bir kere giden şey bir daha geri kazanılmaz.</a:t>
            </a:r>
          </a:p>
          <a:p>
            <a:endParaRPr lang="tr-T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1363</TotalTime>
  <Words>502</Words>
  <Application>Microsoft Office PowerPoint</Application>
  <PresentationFormat>Ekran Gösterisi (4:3)</PresentationFormat>
  <Paragraphs>44</Paragraphs>
  <Slides>12</Slides>
  <Notes>1</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12</vt:i4>
      </vt:variant>
    </vt:vector>
  </HeadingPairs>
  <TitlesOfParts>
    <vt:vector size="18" baseType="lpstr">
      <vt:lpstr>Calibri</vt:lpstr>
      <vt:lpstr>Century Schoolbook</vt:lpstr>
      <vt:lpstr>Comic Sans MS</vt:lpstr>
      <vt:lpstr>Wingdings</vt:lpstr>
      <vt:lpstr>Wingdings 2</vt:lpstr>
      <vt:lpstr>Oriel</vt:lpstr>
      <vt:lpstr>                  HİN 422 MODERN HİNT EDEBİYATI  13. HAFTA  Rabindranath Tagore’dan  Örnekler ı      </vt:lpstr>
      <vt:lpstr>   HİN 422 MODERN HİNT EDEBİYATI</vt:lpstr>
      <vt:lpstr>   HİN 422 MODERN HİNT EDEBİYATI</vt:lpstr>
      <vt:lpstr>  HİN 422 MODERN HİNT EDEBİYATI</vt:lpstr>
      <vt:lpstr>   HİN 422 MODERN HİNT EDEBİYATI</vt:lpstr>
      <vt:lpstr>  HİN 422 MODERN HİNT EDEBİYATI</vt:lpstr>
      <vt:lpstr>   HİN 422 MODERN HİNT EDEBİYATI</vt:lpstr>
      <vt:lpstr>   HİN 422 MODERN HİNT EDEBİYATI</vt:lpstr>
      <vt:lpstr>   HİN 422 MODERN HİNT EDEBİYATI</vt:lpstr>
      <vt:lpstr>   HİN 422 MODERN HİNT EDEBİYATI</vt:lpstr>
      <vt:lpstr>   HİN 422 MODERN HİNT EDEBİYATI</vt:lpstr>
      <vt:lpstr>   HİN 422 MODERN HİNT EDEBİYATI</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II. GENÇ AKADEMİSYENLER SEMPOZYUMU   GAZİ ÜNİVERSİTESİ, 24-25 Kasım 20114</dc:title>
  <dc:creator>Arş. Gör. Y.KAYALI</dc:creator>
  <cp:lastModifiedBy>casper</cp:lastModifiedBy>
  <cp:revision>144</cp:revision>
  <dcterms:created xsi:type="dcterms:W3CDTF">2014-11-21T09:52:05Z</dcterms:created>
  <dcterms:modified xsi:type="dcterms:W3CDTF">2020-02-25T20:11:21Z</dcterms:modified>
</cp:coreProperties>
</file>