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74" r:id="rId2"/>
    <p:sldId id="265" r:id="rId3"/>
    <p:sldId id="266" r:id="rId4"/>
    <p:sldId id="267" r:id="rId5"/>
    <p:sldId id="268" r:id="rId6"/>
    <p:sldId id="269" r:id="rId7"/>
    <p:sldId id="270" r:id="rId8"/>
    <p:sldId id="271" r:id="rId9"/>
    <p:sldId id="272" r:id="rId10"/>
    <p:sldId id="273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153002-AA39-4516-8A08-7D7BE8BCA60A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410BF2-2E27-4437-B6FD-64FABA263CB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782014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7F570-E417-4B88-9C1A-E9EA8FF7035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886737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7F570-E417-4B88-9C1A-E9EA8FF7035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6880257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7F570-E417-4B88-9C1A-E9EA8FF7035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382610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7F570-E417-4B88-9C1A-E9EA8FF7035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41899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7F570-E417-4B88-9C1A-E9EA8FF7035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5430249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7F570-E417-4B88-9C1A-E9EA8FF7035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755619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7F570-E417-4B88-9C1A-E9EA8FF7035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5417504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7F570-E417-4B88-9C1A-E9EA8FF7035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99580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7F570-E417-4B88-9C1A-E9EA8FF7035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49391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7F570-E417-4B88-9C1A-E9EA8FF7035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61906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7F570-E417-4B88-9C1A-E9EA8FF7035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319443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37F570-E417-4B88-9C1A-E9EA8FF7035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041073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Mesleki Yabancı Dil 2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1894" y="0"/>
            <a:ext cx="4918870" cy="4918870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1004202" y="5454611"/>
            <a:ext cx="35883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54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Fridge</a:t>
            </a:r>
            <a:endParaRPr lang="tr-TR" sz="54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55672" y="0"/>
            <a:ext cx="6656857" cy="5076825"/>
          </a:xfrm>
          <a:prstGeom prst="rect">
            <a:avLst/>
          </a:prstGeom>
        </p:spPr>
      </p:pic>
      <p:sp>
        <p:nvSpPr>
          <p:cNvPr id="8" name="Dikdörtgen 7"/>
          <p:cNvSpPr/>
          <p:nvPr/>
        </p:nvSpPr>
        <p:spPr>
          <a:xfrm>
            <a:off x="6753839" y="5454611"/>
            <a:ext cx="35883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5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Kitchen</a:t>
            </a:r>
          </a:p>
        </p:txBody>
      </p:sp>
    </p:spTree>
    <p:extLst>
      <p:ext uri="{BB962C8B-B14F-4D97-AF65-F5344CB8AC3E}">
        <p14:creationId xmlns:p14="http://schemas.microsoft.com/office/powerpoint/2010/main" xmlns="" val="33224990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259299" y="2101225"/>
            <a:ext cx="3899801" cy="3582940"/>
          </a:xfrm>
          <a:prstGeom prst="rect">
            <a:avLst/>
          </a:prstGeom>
        </p:spPr>
      </p:pic>
      <p:pic>
        <p:nvPicPr>
          <p:cNvPr id="3076" name="Picture 4" descr="ordÃ¶vr ile ilgili gÃ¶rsel sonuc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04775" y="904827"/>
            <a:ext cx="3868323" cy="3726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soup ile ilgili gÃ¶rsel sonuc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3960138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Dikdörtgen 5"/>
          <p:cNvSpPr/>
          <p:nvPr/>
        </p:nvSpPr>
        <p:spPr>
          <a:xfrm>
            <a:off x="1149875" y="3499241"/>
            <a:ext cx="203132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5400" dirty="0" err="1"/>
              <a:t>Soup</a:t>
            </a:r>
            <a:r>
              <a:rPr lang="tr-TR" sz="7200" dirty="0"/>
              <a:t>	</a:t>
            </a:r>
          </a:p>
        </p:txBody>
      </p:sp>
      <p:sp>
        <p:nvSpPr>
          <p:cNvPr id="10" name="Dikdörtgen 9"/>
          <p:cNvSpPr/>
          <p:nvPr/>
        </p:nvSpPr>
        <p:spPr>
          <a:xfrm>
            <a:off x="3813361" y="4677112"/>
            <a:ext cx="4251149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4800" dirty="0" smtClean="0"/>
              <a:t>First </a:t>
            </a:r>
            <a:r>
              <a:rPr lang="tr-TR" sz="4800" dirty="0"/>
              <a:t>C</a:t>
            </a:r>
            <a:r>
              <a:rPr lang="tr-TR" sz="4800" dirty="0" smtClean="0"/>
              <a:t>ourse</a:t>
            </a:r>
          </a:p>
          <a:p>
            <a:pPr algn="ctr"/>
            <a:r>
              <a:rPr lang="tr-TR" sz="4800" dirty="0" smtClean="0"/>
              <a:t>Starter</a:t>
            </a:r>
            <a:br>
              <a:rPr lang="tr-TR" sz="4800" dirty="0" smtClean="0"/>
            </a:br>
            <a:endParaRPr lang="tr-TR" sz="8800" dirty="0"/>
          </a:p>
        </p:txBody>
      </p:sp>
      <p:sp>
        <p:nvSpPr>
          <p:cNvPr id="11" name="Dikdörtgen 10"/>
          <p:cNvSpPr/>
          <p:nvPr/>
        </p:nvSpPr>
        <p:spPr>
          <a:xfrm>
            <a:off x="8639956" y="5479277"/>
            <a:ext cx="4581879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4800" dirty="0" smtClean="0"/>
              <a:t>Main Course</a:t>
            </a:r>
            <a:r>
              <a:rPr lang="tr-TR" sz="8800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xmlns="" val="20428384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098" name="Picture 2" descr="Ä°lgili resim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71825" y="0"/>
            <a:ext cx="6215063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Dikdörtgen 4"/>
          <p:cNvSpPr/>
          <p:nvPr/>
        </p:nvSpPr>
        <p:spPr>
          <a:xfrm>
            <a:off x="1590675" y="4666000"/>
            <a:ext cx="937736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5400" dirty="0" err="1" smtClean="0"/>
              <a:t>Dessert</a:t>
            </a:r>
            <a:r>
              <a:rPr lang="tr-TR" sz="5400" dirty="0" smtClean="0"/>
              <a:t> (</a:t>
            </a:r>
            <a:r>
              <a:rPr lang="tr-TR" sz="5400" dirty="0" err="1" smtClean="0"/>
              <a:t>Dizööt-Dizöört</a:t>
            </a:r>
            <a:r>
              <a:rPr lang="tr-TR" sz="5400" dirty="0" smtClean="0"/>
              <a:t>)</a:t>
            </a:r>
            <a:r>
              <a:rPr lang="tr-TR" sz="7200" dirty="0"/>
              <a:t>	</a:t>
            </a:r>
            <a:endParaRPr lang="tr-TR" sz="7200" dirty="0" smtClean="0"/>
          </a:p>
          <a:p>
            <a:pPr algn="ctr"/>
            <a:r>
              <a:rPr lang="tr-TR" sz="5400" dirty="0" err="1" smtClean="0"/>
              <a:t>Desert</a:t>
            </a:r>
            <a:r>
              <a:rPr lang="tr-TR" sz="5400" dirty="0" smtClean="0"/>
              <a:t> (</a:t>
            </a:r>
            <a:r>
              <a:rPr lang="tr-TR" sz="5400" dirty="0" err="1" smtClean="0"/>
              <a:t>Dezırt</a:t>
            </a:r>
            <a:r>
              <a:rPr lang="tr-TR" sz="5400" dirty="0" smtClean="0"/>
              <a:t>) ?</a:t>
            </a:r>
            <a:endParaRPr lang="tr-TR" sz="5400" dirty="0"/>
          </a:p>
        </p:txBody>
      </p:sp>
    </p:spTree>
    <p:extLst>
      <p:ext uri="{BB962C8B-B14F-4D97-AF65-F5344CB8AC3E}">
        <p14:creationId xmlns:p14="http://schemas.microsoft.com/office/powerpoint/2010/main" xmlns="" val="37121835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97873" y="1725902"/>
            <a:ext cx="3124200" cy="4351338"/>
          </a:xfrm>
        </p:spPr>
        <p:txBody>
          <a:bodyPr/>
          <a:lstStyle/>
          <a:p>
            <a:pPr marL="0" indent="0">
              <a:buNone/>
            </a:pPr>
            <a:r>
              <a:rPr lang="tr-TR" sz="5400" dirty="0" err="1" smtClean="0"/>
              <a:t>Nutrient</a:t>
            </a:r>
            <a:r>
              <a:rPr lang="tr-TR" sz="5400" dirty="0" smtClean="0"/>
              <a:t> 	</a:t>
            </a:r>
            <a:r>
              <a:rPr lang="tr-TR" dirty="0" smtClean="0"/>
              <a:t>			</a:t>
            </a:r>
          </a:p>
          <a:p>
            <a:r>
              <a:rPr lang="tr-TR" dirty="0" smtClean="0"/>
              <a:t>Besin maddesi</a:t>
            </a:r>
          </a:p>
          <a:p>
            <a:r>
              <a:rPr lang="tr-TR" dirty="0" smtClean="0"/>
              <a:t>Besin</a:t>
            </a:r>
          </a:p>
          <a:p>
            <a:r>
              <a:rPr lang="tr-TR" dirty="0" smtClean="0"/>
              <a:t>Gıda</a:t>
            </a:r>
          </a:p>
          <a:p>
            <a:r>
              <a:rPr lang="tr-TR" dirty="0" smtClean="0"/>
              <a:t>Besleyici</a:t>
            </a:r>
          </a:p>
          <a:p>
            <a:r>
              <a:rPr lang="tr-TR" dirty="0" smtClean="0"/>
              <a:t>Besin öğesi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3236292" y="1670917"/>
            <a:ext cx="3116559" cy="30469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5400" dirty="0" err="1" smtClean="0"/>
              <a:t>Nutriment</a:t>
            </a:r>
            <a:endParaRPr lang="tr-TR" sz="54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tr-TR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dirty="0" smtClean="0"/>
              <a:t>Gıda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dirty="0" smtClean="0"/>
              <a:t>Besin</a:t>
            </a:r>
          </a:p>
          <a:p>
            <a:endParaRPr lang="tr-TR" sz="5400" dirty="0"/>
          </a:p>
        </p:txBody>
      </p:sp>
      <p:sp>
        <p:nvSpPr>
          <p:cNvPr id="5" name="Dikdörtgen 4"/>
          <p:cNvSpPr/>
          <p:nvPr/>
        </p:nvSpPr>
        <p:spPr>
          <a:xfrm>
            <a:off x="6541799" y="1725902"/>
            <a:ext cx="2749471" cy="39087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5400" dirty="0" err="1" smtClean="0"/>
              <a:t>Nutrition</a:t>
            </a:r>
            <a:endParaRPr lang="tr-TR" sz="54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tr-TR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dirty="0" smtClean="0"/>
              <a:t>Beslenme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dirty="0" smtClean="0"/>
              <a:t>Gıda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dirty="0" smtClean="0"/>
              <a:t>Besin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dirty="0" smtClean="0"/>
              <a:t>Yiyecek </a:t>
            </a:r>
          </a:p>
          <a:p>
            <a:endParaRPr lang="tr-TR" sz="5400" dirty="0"/>
          </a:p>
        </p:txBody>
      </p:sp>
      <p:sp>
        <p:nvSpPr>
          <p:cNvPr id="6" name="Dikdörtgen 5"/>
          <p:cNvSpPr/>
          <p:nvPr/>
        </p:nvSpPr>
        <p:spPr>
          <a:xfrm>
            <a:off x="9671558" y="1726335"/>
            <a:ext cx="2319866" cy="261610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5400" dirty="0" err="1" smtClean="0"/>
              <a:t>Feed</a:t>
            </a:r>
            <a:r>
              <a:rPr lang="tr-TR" sz="5400" dirty="0" smtClean="0"/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tr-TR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dirty="0" smtClean="0"/>
              <a:t>Beslenmek </a:t>
            </a:r>
          </a:p>
          <a:p>
            <a:endParaRPr lang="tr-TR" sz="5400" dirty="0"/>
          </a:p>
        </p:txBody>
      </p:sp>
    </p:spTree>
    <p:extLst>
      <p:ext uri="{BB962C8B-B14F-4D97-AF65-F5344CB8AC3E}">
        <p14:creationId xmlns:p14="http://schemas.microsoft.com/office/powerpoint/2010/main" xmlns="" val="37843400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34252" y="0"/>
            <a:ext cx="5457748" cy="4876800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5735782" cy="4876800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716001" y="5302250"/>
            <a:ext cx="4934364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66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Dough</a:t>
            </a:r>
            <a:r>
              <a:rPr lang="tr-TR" sz="6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tr-TR" sz="66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Douv</a:t>
            </a:r>
            <a:r>
              <a:rPr lang="tr-TR" sz="6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7" name="Dikdörtgen 6"/>
          <p:cNvSpPr/>
          <p:nvPr/>
        </p:nvSpPr>
        <p:spPr>
          <a:xfrm>
            <a:off x="7481654" y="4794419"/>
            <a:ext cx="4160050" cy="21236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66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Cucumber</a:t>
            </a:r>
            <a:endParaRPr lang="tr-TR" sz="66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tr-TR" sz="6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tr-TR" sz="66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Kiukambır</a:t>
            </a:r>
            <a:r>
              <a:rPr lang="tr-TR" sz="6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xmlns="" val="34483653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1" y="-1"/>
            <a:ext cx="5846619" cy="4946073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1538841" y="4946071"/>
            <a:ext cx="534686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54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Whisk-ing</a:t>
            </a:r>
            <a:endParaRPr lang="tr-TR" sz="54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tr-TR" sz="54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Whip-ing</a:t>
            </a:r>
            <a:endParaRPr lang="tr-TR" sz="54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97782" y="0"/>
            <a:ext cx="5694218" cy="4809264"/>
          </a:xfrm>
          <a:prstGeom prst="rect">
            <a:avLst/>
          </a:prstGeom>
        </p:spPr>
      </p:pic>
      <p:sp>
        <p:nvSpPr>
          <p:cNvPr id="9" name="Dikdörtgen 8"/>
          <p:cNvSpPr/>
          <p:nvPr/>
        </p:nvSpPr>
        <p:spPr>
          <a:xfrm>
            <a:off x="6845133" y="4946071"/>
            <a:ext cx="534686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5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Pasta</a:t>
            </a:r>
          </a:p>
          <a:p>
            <a:pPr algn="ctr"/>
            <a:r>
              <a:rPr lang="tr-TR" sz="54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Macaroni</a:t>
            </a:r>
            <a:endParaRPr lang="tr-TR" sz="54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604132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529165" cy="4809264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1996041" y="4983557"/>
            <a:ext cx="282534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54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Grater</a:t>
            </a:r>
            <a:endParaRPr lang="tr-TR" sz="54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96000" y="63659"/>
            <a:ext cx="5907536" cy="4919898"/>
          </a:xfrm>
          <a:prstGeom prst="rect">
            <a:avLst/>
          </a:prstGeom>
        </p:spPr>
      </p:pic>
      <p:sp>
        <p:nvSpPr>
          <p:cNvPr id="8" name="Dikdörtgen 7"/>
          <p:cNvSpPr/>
          <p:nvPr/>
        </p:nvSpPr>
        <p:spPr>
          <a:xfrm>
            <a:off x="8015347" y="4983557"/>
            <a:ext cx="534686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54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Olive</a:t>
            </a:r>
            <a:r>
              <a:rPr lang="tr-TR" sz="5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5954210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213111" y="0"/>
            <a:ext cx="6169891" cy="4627418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277091" y="4775876"/>
            <a:ext cx="526472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54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Ginger</a:t>
            </a:r>
            <a:r>
              <a:rPr lang="tr-TR" sz="5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tr-TR" sz="54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Cinnabar</a:t>
            </a:r>
            <a:r>
              <a:rPr lang="tr-TR" sz="5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tr-TR" sz="54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Sıneybı</a:t>
            </a:r>
            <a:r>
              <a:rPr lang="tr-TR" sz="5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6" name="Dikdörtgen 5"/>
          <p:cNvSpPr/>
          <p:nvPr/>
        </p:nvSpPr>
        <p:spPr>
          <a:xfrm>
            <a:off x="6941128" y="4886575"/>
            <a:ext cx="358832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54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Cinnamon</a:t>
            </a:r>
            <a:r>
              <a:rPr lang="tr-TR" sz="5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tr-TR" sz="54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Sinımın</a:t>
            </a:r>
            <a:r>
              <a:rPr lang="tr-TR" sz="5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23759" y="0"/>
            <a:ext cx="5668241" cy="4627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47625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84714" y="0"/>
            <a:ext cx="5721141" cy="5015345"/>
          </a:xfrm>
          <a:prstGeom prst="rect">
            <a:avLst/>
          </a:prstGeom>
        </p:spPr>
      </p:pic>
      <p:sp>
        <p:nvSpPr>
          <p:cNvPr id="8" name="Dikdörtgen 7"/>
          <p:cNvSpPr/>
          <p:nvPr/>
        </p:nvSpPr>
        <p:spPr>
          <a:xfrm>
            <a:off x="6461760" y="5229467"/>
            <a:ext cx="57302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54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Chopping</a:t>
            </a:r>
            <a:endParaRPr lang="tr-TR" sz="54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26422"/>
            <a:ext cx="5917976" cy="4762500"/>
          </a:xfrm>
          <a:prstGeom prst="rect">
            <a:avLst/>
          </a:prstGeom>
        </p:spPr>
      </p:pic>
      <p:sp>
        <p:nvSpPr>
          <p:cNvPr id="11" name="Dikdörtgen 10"/>
          <p:cNvSpPr/>
          <p:nvPr/>
        </p:nvSpPr>
        <p:spPr>
          <a:xfrm>
            <a:off x="-182880" y="4733713"/>
            <a:ext cx="610085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54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Chopping</a:t>
            </a:r>
            <a:r>
              <a:rPr lang="tr-TR" sz="5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tr-TR" sz="54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Cutting</a:t>
            </a:r>
            <a:r>
              <a:rPr lang="tr-TR" sz="5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Board</a:t>
            </a:r>
          </a:p>
        </p:txBody>
      </p:sp>
    </p:spTree>
    <p:extLst>
      <p:ext uri="{BB962C8B-B14F-4D97-AF65-F5344CB8AC3E}">
        <p14:creationId xmlns:p14="http://schemas.microsoft.com/office/powerpoint/2010/main" xmlns="" val="33746002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</TotalTime>
  <Words>53</Words>
  <Application>Microsoft Office PowerPoint</Application>
  <PresentationFormat>Özel</PresentationFormat>
  <Paragraphs>42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Office Teması</vt:lpstr>
      <vt:lpstr>Mesleki Yabancı Dil 2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</vt:vector>
  </TitlesOfParts>
  <Company>Silentall Unattended Installer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Behiyenur</dc:creator>
  <cp:lastModifiedBy>güneş</cp:lastModifiedBy>
  <cp:revision>18</cp:revision>
  <dcterms:created xsi:type="dcterms:W3CDTF">2018-10-03T20:34:23Z</dcterms:created>
  <dcterms:modified xsi:type="dcterms:W3CDTF">2020-03-13T12:16:31Z</dcterms:modified>
</cp:coreProperties>
</file>