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53002-AA39-4516-8A08-7D7BE8BCA60A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10BF2-2E27-4437-B6FD-64FABA263CB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8201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8673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8802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8261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189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4302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5561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4175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958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939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190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194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7F570-E417-4B88-9C1A-E9EA8FF70356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DD92-DF87-4B1E-8F91-8661416754B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4107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Mesleki Yabancı Dil 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894" y="0"/>
            <a:ext cx="4918870" cy="491887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004202" y="5454611"/>
            <a:ext cx="3588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5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Fridge</a:t>
            </a:r>
            <a:endParaRPr lang="tr-TR" sz="5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5672" y="0"/>
            <a:ext cx="6656857" cy="5076825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6753839" y="5454611"/>
            <a:ext cx="3588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5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Kitchen</a:t>
            </a:r>
          </a:p>
        </p:txBody>
      </p:sp>
    </p:spTree>
    <p:extLst>
      <p:ext uri="{BB962C8B-B14F-4D97-AF65-F5344CB8AC3E}">
        <p14:creationId xmlns:p14="http://schemas.microsoft.com/office/powerpoint/2010/main" xmlns="" val="332249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59299" y="2101225"/>
            <a:ext cx="3899801" cy="3582940"/>
          </a:xfrm>
          <a:prstGeom prst="rect">
            <a:avLst/>
          </a:prstGeom>
        </p:spPr>
      </p:pic>
      <p:pic>
        <p:nvPicPr>
          <p:cNvPr id="3076" name="Picture 4" descr="ordÃ¶vr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4775" y="904827"/>
            <a:ext cx="3868323" cy="372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oup ile ilgili gÃ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96013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1149875" y="3499241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dirty="0" err="1"/>
              <a:t>Soup</a:t>
            </a:r>
            <a:r>
              <a:rPr lang="tr-TR" sz="7200" dirty="0"/>
              <a:t>	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3813361" y="4677112"/>
            <a:ext cx="425114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dirty="0" smtClean="0"/>
              <a:t>First </a:t>
            </a:r>
            <a:r>
              <a:rPr lang="tr-TR" sz="4800" dirty="0"/>
              <a:t>C</a:t>
            </a:r>
            <a:r>
              <a:rPr lang="tr-TR" sz="4800" dirty="0" smtClean="0"/>
              <a:t>ourse</a:t>
            </a:r>
          </a:p>
          <a:p>
            <a:pPr algn="ctr"/>
            <a:r>
              <a:rPr lang="tr-TR" sz="4800" dirty="0" smtClean="0"/>
              <a:t>Starter</a:t>
            </a:r>
            <a:br>
              <a:rPr lang="tr-TR" sz="4800" dirty="0" smtClean="0"/>
            </a:br>
            <a:endParaRPr lang="tr-TR" sz="8800" dirty="0"/>
          </a:p>
        </p:txBody>
      </p:sp>
      <p:sp>
        <p:nvSpPr>
          <p:cNvPr id="11" name="Dikdörtgen 10"/>
          <p:cNvSpPr/>
          <p:nvPr/>
        </p:nvSpPr>
        <p:spPr>
          <a:xfrm>
            <a:off x="8639956" y="5479277"/>
            <a:ext cx="45818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dirty="0" smtClean="0"/>
              <a:t>Main Course</a:t>
            </a:r>
            <a:r>
              <a:rPr lang="tr-TR" sz="8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2042838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Ä°lgili resi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1825" y="0"/>
            <a:ext cx="621506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590675" y="4666000"/>
            <a:ext cx="93773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5400" dirty="0" err="1" smtClean="0"/>
              <a:t>Dessert</a:t>
            </a:r>
            <a:r>
              <a:rPr lang="tr-TR" sz="5400" dirty="0" smtClean="0"/>
              <a:t> (</a:t>
            </a:r>
            <a:r>
              <a:rPr lang="tr-TR" sz="5400" dirty="0" err="1" smtClean="0"/>
              <a:t>Dizööt-Dizöört</a:t>
            </a:r>
            <a:r>
              <a:rPr lang="tr-TR" sz="5400" dirty="0" smtClean="0"/>
              <a:t>)</a:t>
            </a:r>
            <a:r>
              <a:rPr lang="tr-TR" sz="7200" dirty="0"/>
              <a:t>	</a:t>
            </a:r>
            <a:endParaRPr lang="tr-TR" sz="7200" dirty="0" smtClean="0"/>
          </a:p>
          <a:p>
            <a:pPr algn="ctr"/>
            <a:r>
              <a:rPr lang="tr-TR" sz="5400" dirty="0" err="1" smtClean="0"/>
              <a:t>Desert</a:t>
            </a:r>
            <a:r>
              <a:rPr lang="tr-TR" sz="5400" dirty="0" smtClean="0"/>
              <a:t> (</a:t>
            </a:r>
            <a:r>
              <a:rPr lang="tr-TR" sz="5400" dirty="0" err="1" smtClean="0"/>
              <a:t>Dezırt</a:t>
            </a:r>
            <a:r>
              <a:rPr lang="tr-TR" sz="5400" dirty="0" smtClean="0"/>
              <a:t>) ?</a:t>
            </a:r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xmlns="" val="3712183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7873" y="1725902"/>
            <a:ext cx="3124200" cy="4351338"/>
          </a:xfrm>
        </p:spPr>
        <p:txBody>
          <a:bodyPr/>
          <a:lstStyle/>
          <a:p>
            <a:pPr marL="0" indent="0">
              <a:buNone/>
            </a:pPr>
            <a:r>
              <a:rPr lang="tr-TR" sz="5400" dirty="0" err="1" smtClean="0"/>
              <a:t>Nutrient</a:t>
            </a:r>
            <a:r>
              <a:rPr lang="tr-TR" sz="5400" dirty="0" smtClean="0"/>
              <a:t> 	</a:t>
            </a:r>
            <a:r>
              <a:rPr lang="tr-TR" dirty="0" smtClean="0"/>
              <a:t>			</a:t>
            </a:r>
          </a:p>
          <a:p>
            <a:r>
              <a:rPr lang="tr-TR" dirty="0" smtClean="0"/>
              <a:t>Besin maddesi</a:t>
            </a:r>
          </a:p>
          <a:p>
            <a:r>
              <a:rPr lang="tr-TR" dirty="0" smtClean="0"/>
              <a:t>Besin</a:t>
            </a:r>
          </a:p>
          <a:p>
            <a:r>
              <a:rPr lang="tr-TR" dirty="0" smtClean="0"/>
              <a:t>Gıda</a:t>
            </a:r>
          </a:p>
          <a:p>
            <a:r>
              <a:rPr lang="tr-TR" dirty="0" smtClean="0"/>
              <a:t>Besleyici</a:t>
            </a:r>
          </a:p>
          <a:p>
            <a:r>
              <a:rPr lang="tr-TR" dirty="0" smtClean="0"/>
              <a:t>Besin öğesi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236292" y="1670917"/>
            <a:ext cx="3116559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dirty="0" err="1" smtClean="0"/>
              <a:t>Nutriment</a:t>
            </a:r>
            <a:endParaRPr lang="tr-TR" sz="5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Gıda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Besin</a:t>
            </a:r>
          </a:p>
          <a:p>
            <a:endParaRPr lang="tr-TR" sz="5400" dirty="0"/>
          </a:p>
        </p:txBody>
      </p:sp>
      <p:sp>
        <p:nvSpPr>
          <p:cNvPr id="5" name="Dikdörtgen 4"/>
          <p:cNvSpPr/>
          <p:nvPr/>
        </p:nvSpPr>
        <p:spPr>
          <a:xfrm>
            <a:off x="6541799" y="1725902"/>
            <a:ext cx="2749471" cy="3908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dirty="0" err="1" smtClean="0"/>
              <a:t>Nutrition</a:t>
            </a:r>
            <a:endParaRPr lang="tr-TR" sz="5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Beslenme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Gıda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Besin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Yiyecek </a:t>
            </a:r>
          </a:p>
          <a:p>
            <a:endParaRPr lang="tr-TR" sz="5400" dirty="0"/>
          </a:p>
        </p:txBody>
      </p:sp>
      <p:sp>
        <p:nvSpPr>
          <p:cNvPr id="6" name="Dikdörtgen 5"/>
          <p:cNvSpPr/>
          <p:nvPr/>
        </p:nvSpPr>
        <p:spPr>
          <a:xfrm>
            <a:off x="9671558" y="1726335"/>
            <a:ext cx="2319866" cy="2616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dirty="0" err="1" smtClean="0"/>
              <a:t>Feed</a:t>
            </a:r>
            <a:r>
              <a:rPr lang="tr-TR" sz="54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Beslenmek </a:t>
            </a:r>
          </a:p>
          <a:p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xmlns="" val="3784340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4252" y="0"/>
            <a:ext cx="5457748" cy="48768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35782" cy="48768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16001" y="5302250"/>
            <a:ext cx="49343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6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Dough</a:t>
            </a:r>
            <a:r>
              <a:rPr lang="tr-TR" sz="6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6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Douv</a:t>
            </a:r>
            <a:r>
              <a:rPr lang="tr-TR" sz="6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Dikdörtgen 6"/>
          <p:cNvSpPr/>
          <p:nvPr/>
        </p:nvSpPr>
        <p:spPr>
          <a:xfrm>
            <a:off x="7481654" y="4794419"/>
            <a:ext cx="4160050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6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Cucumber</a:t>
            </a:r>
            <a:endParaRPr lang="tr-TR" sz="6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6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6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Kiukambır</a:t>
            </a:r>
            <a:r>
              <a:rPr lang="tr-TR" sz="6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44836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5846619" cy="4946073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538841" y="4946071"/>
            <a:ext cx="53468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Whisk-ing</a:t>
            </a:r>
            <a:endParaRPr lang="tr-TR" sz="5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5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Whip-ing</a:t>
            </a:r>
            <a:endParaRPr lang="tr-TR" sz="5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7782" y="0"/>
            <a:ext cx="5694218" cy="4809264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6845133" y="4946071"/>
            <a:ext cx="53468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5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Pasta</a:t>
            </a:r>
          </a:p>
          <a:p>
            <a:pPr algn="ctr"/>
            <a:r>
              <a:rPr lang="tr-TR" sz="5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Macaroni</a:t>
            </a:r>
            <a:endParaRPr lang="tr-TR" sz="5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413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29165" cy="480926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996041" y="4983557"/>
            <a:ext cx="28253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Grater</a:t>
            </a:r>
            <a:endParaRPr lang="tr-TR" sz="5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63659"/>
            <a:ext cx="5907536" cy="4919898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8015347" y="4983557"/>
            <a:ext cx="53468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Olive</a:t>
            </a:r>
            <a:r>
              <a:rPr lang="tr-TR" sz="5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595421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13111" y="0"/>
            <a:ext cx="6169891" cy="462741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77091" y="4775876"/>
            <a:ext cx="52647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5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Ginger</a:t>
            </a:r>
            <a:r>
              <a:rPr lang="tr-TR" sz="5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tr-TR" sz="5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Cinnabar</a:t>
            </a:r>
            <a:r>
              <a:rPr lang="tr-TR" sz="5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5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Sıneybı</a:t>
            </a:r>
            <a:r>
              <a:rPr lang="tr-TR" sz="5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941128" y="4886575"/>
            <a:ext cx="3588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5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Cinnamon</a:t>
            </a:r>
            <a:r>
              <a:rPr lang="tr-TR" sz="5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tr-TR" sz="5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Sinımın</a:t>
            </a:r>
            <a:r>
              <a:rPr lang="tr-TR" sz="5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3759" y="0"/>
            <a:ext cx="5668241" cy="462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4762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4714" y="0"/>
            <a:ext cx="5721141" cy="5015345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6461760" y="5229467"/>
            <a:ext cx="573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5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Chopping</a:t>
            </a:r>
            <a:endParaRPr lang="tr-TR" sz="5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422"/>
            <a:ext cx="5917976" cy="4762500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-182880" y="4733713"/>
            <a:ext cx="6100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5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Chopping</a:t>
            </a:r>
            <a:r>
              <a:rPr lang="tr-TR" sz="5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tr-TR" sz="5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Cutting</a:t>
            </a:r>
            <a:r>
              <a:rPr lang="tr-TR" sz="5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Board</a:t>
            </a:r>
          </a:p>
        </p:txBody>
      </p:sp>
    </p:spTree>
    <p:extLst>
      <p:ext uri="{BB962C8B-B14F-4D97-AF65-F5344CB8AC3E}">
        <p14:creationId xmlns:p14="http://schemas.microsoft.com/office/powerpoint/2010/main" xmlns="" val="3374600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53</Words>
  <Application>Microsoft Office PowerPoint</Application>
  <PresentationFormat>Özel</PresentationFormat>
  <Paragraphs>42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Office Teması</vt:lpstr>
      <vt:lpstr>Mesleki Yabancı Dil 2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</vt:vector>
  </TitlesOfParts>
  <Company>Silentall Unattended Installer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Behiyenur</dc:creator>
  <cp:lastModifiedBy>güneş</cp:lastModifiedBy>
  <cp:revision>18</cp:revision>
  <dcterms:created xsi:type="dcterms:W3CDTF">2018-10-03T20:34:23Z</dcterms:created>
  <dcterms:modified xsi:type="dcterms:W3CDTF">2020-03-13T12:16:31Z</dcterms:modified>
</cp:coreProperties>
</file>