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319" r:id="rId3"/>
    <p:sldId id="321" r:id="rId4"/>
    <p:sldId id="322" r:id="rId5"/>
    <p:sldId id="320"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6CADFFE-BCC8-4DBD-8ED0-1605FC3BD6A2}" v="1" dt="2018-12-27T18:35:30.5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microsoft.com/office/2015/10/relationships/revisionInfo" Target="revisionInfo.xml"/><Relationship Id="rId5" Type="http://schemas.openxmlformats.org/officeDocument/2006/relationships/slide" Target="slides/slide3.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73A49AC-20F4-4E37-9A63-E129A50059D7}"/>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D2AD1B59-178E-4A39-A2C3-4BC0005FF56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E2698568-B3F7-40FB-AB4C-C996F4CACF0A}"/>
              </a:ext>
            </a:extLst>
          </p:cNvPr>
          <p:cNvSpPr>
            <a:spLocks noGrp="1"/>
          </p:cNvSpPr>
          <p:nvPr>
            <p:ph type="dt" sz="half" idx="10"/>
          </p:nvPr>
        </p:nvSpPr>
        <p:spPr/>
        <p:txBody>
          <a:bodyPr/>
          <a:lstStyle/>
          <a:p>
            <a:fld id="{41455516-DF00-45A1-BCF0-E9E92467C8ED}" type="datetimeFigureOut">
              <a:rPr lang="tr-TR" smtClean="0"/>
              <a:t>27.12.2018</a:t>
            </a:fld>
            <a:endParaRPr lang="tr-TR"/>
          </a:p>
        </p:txBody>
      </p:sp>
      <p:sp>
        <p:nvSpPr>
          <p:cNvPr id="5" name="Alt Bilgi Yer Tutucusu 4">
            <a:extLst>
              <a:ext uri="{FF2B5EF4-FFF2-40B4-BE49-F238E27FC236}">
                <a16:creationId xmlns:a16="http://schemas.microsoft.com/office/drawing/2014/main" id="{18534FA5-D177-47E7-A2EF-B62BE2AFC92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9216CC6-20A1-4A7A-A069-F301E1D4B8A9}"/>
              </a:ext>
            </a:extLst>
          </p:cNvPr>
          <p:cNvSpPr>
            <a:spLocks noGrp="1"/>
          </p:cNvSpPr>
          <p:nvPr>
            <p:ph type="sldNum" sz="quarter" idx="12"/>
          </p:nvPr>
        </p:nvSpPr>
        <p:spPr/>
        <p:txBody>
          <a:bodyPr/>
          <a:lstStyle/>
          <a:p>
            <a:fld id="{EFEECEF2-7571-4F08-B34C-5DADCDD785F7}" type="slidenum">
              <a:rPr lang="tr-TR" smtClean="0"/>
              <a:t>‹#›</a:t>
            </a:fld>
            <a:endParaRPr lang="tr-TR"/>
          </a:p>
        </p:txBody>
      </p:sp>
    </p:spTree>
    <p:extLst>
      <p:ext uri="{BB962C8B-B14F-4D97-AF65-F5344CB8AC3E}">
        <p14:creationId xmlns:p14="http://schemas.microsoft.com/office/powerpoint/2010/main" val="26591869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5EE1A3E-7E16-4A9E-ABAB-ED5DC383877C}"/>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3E3478EC-AEAE-428F-9E40-B537D2601B2A}"/>
              </a:ext>
            </a:extLst>
          </p:cNvPr>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689969D-6E5F-44B4-BFED-DC6813AC6BA1}"/>
              </a:ext>
            </a:extLst>
          </p:cNvPr>
          <p:cNvSpPr>
            <a:spLocks noGrp="1"/>
          </p:cNvSpPr>
          <p:nvPr>
            <p:ph type="dt" sz="half" idx="10"/>
          </p:nvPr>
        </p:nvSpPr>
        <p:spPr/>
        <p:txBody>
          <a:bodyPr/>
          <a:lstStyle/>
          <a:p>
            <a:fld id="{41455516-DF00-45A1-BCF0-E9E92467C8ED}" type="datetimeFigureOut">
              <a:rPr lang="tr-TR" smtClean="0"/>
              <a:t>27.12.2018</a:t>
            </a:fld>
            <a:endParaRPr lang="tr-TR"/>
          </a:p>
        </p:txBody>
      </p:sp>
      <p:sp>
        <p:nvSpPr>
          <p:cNvPr id="5" name="Alt Bilgi Yer Tutucusu 4">
            <a:extLst>
              <a:ext uri="{FF2B5EF4-FFF2-40B4-BE49-F238E27FC236}">
                <a16:creationId xmlns:a16="http://schemas.microsoft.com/office/drawing/2014/main" id="{4C9CFE18-DDB1-4BA8-97F6-E8236FC6350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7C8737F-6493-456E-B13E-8F50303A38D2}"/>
              </a:ext>
            </a:extLst>
          </p:cNvPr>
          <p:cNvSpPr>
            <a:spLocks noGrp="1"/>
          </p:cNvSpPr>
          <p:nvPr>
            <p:ph type="sldNum" sz="quarter" idx="12"/>
          </p:nvPr>
        </p:nvSpPr>
        <p:spPr/>
        <p:txBody>
          <a:bodyPr/>
          <a:lstStyle/>
          <a:p>
            <a:fld id="{EFEECEF2-7571-4F08-B34C-5DADCDD785F7}" type="slidenum">
              <a:rPr lang="tr-TR" smtClean="0"/>
              <a:t>‹#›</a:t>
            </a:fld>
            <a:endParaRPr lang="tr-TR"/>
          </a:p>
        </p:txBody>
      </p:sp>
    </p:spTree>
    <p:extLst>
      <p:ext uri="{BB962C8B-B14F-4D97-AF65-F5344CB8AC3E}">
        <p14:creationId xmlns:p14="http://schemas.microsoft.com/office/powerpoint/2010/main" val="13867598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788AD6DA-32D3-42D9-9891-3104B98F1FB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6FDB1624-C7B7-4724-9C32-D65C2AA7FF04}"/>
              </a:ext>
            </a:extLst>
          </p:cNvPr>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33AC8E7-6C67-4DA4-993D-85B453C814C7}"/>
              </a:ext>
            </a:extLst>
          </p:cNvPr>
          <p:cNvSpPr>
            <a:spLocks noGrp="1"/>
          </p:cNvSpPr>
          <p:nvPr>
            <p:ph type="dt" sz="half" idx="10"/>
          </p:nvPr>
        </p:nvSpPr>
        <p:spPr/>
        <p:txBody>
          <a:bodyPr/>
          <a:lstStyle/>
          <a:p>
            <a:fld id="{41455516-DF00-45A1-BCF0-E9E92467C8ED}" type="datetimeFigureOut">
              <a:rPr lang="tr-TR" smtClean="0"/>
              <a:t>27.12.2018</a:t>
            </a:fld>
            <a:endParaRPr lang="tr-TR"/>
          </a:p>
        </p:txBody>
      </p:sp>
      <p:sp>
        <p:nvSpPr>
          <p:cNvPr id="5" name="Alt Bilgi Yer Tutucusu 4">
            <a:extLst>
              <a:ext uri="{FF2B5EF4-FFF2-40B4-BE49-F238E27FC236}">
                <a16:creationId xmlns:a16="http://schemas.microsoft.com/office/drawing/2014/main" id="{D5BA25FA-26C0-46DA-A2A4-DE04D3BACAD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80A0905-D33C-4AF0-A14A-4314D5F05BD6}"/>
              </a:ext>
            </a:extLst>
          </p:cNvPr>
          <p:cNvSpPr>
            <a:spLocks noGrp="1"/>
          </p:cNvSpPr>
          <p:nvPr>
            <p:ph type="sldNum" sz="quarter" idx="12"/>
          </p:nvPr>
        </p:nvSpPr>
        <p:spPr/>
        <p:txBody>
          <a:bodyPr/>
          <a:lstStyle/>
          <a:p>
            <a:fld id="{EFEECEF2-7571-4F08-B34C-5DADCDD785F7}" type="slidenum">
              <a:rPr lang="tr-TR" smtClean="0"/>
              <a:t>‹#›</a:t>
            </a:fld>
            <a:endParaRPr lang="tr-TR"/>
          </a:p>
        </p:txBody>
      </p:sp>
    </p:spTree>
    <p:extLst>
      <p:ext uri="{BB962C8B-B14F-4D97-AF65-F5344CB8AC3E}">
        <p14:creationId xmlns:p14="http://schemas.microsoft.com/office/powerpoint/2010/main" val="30634313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71FD5BD3-2DA3-4820-BE23-896392DF6219}"/>
              </a:ext>
            </a:extLst>
          </p:cNvPr>
          <p:cNvGrpSpPr>
            <a:grpSpLocks/>
          </p:cNvGrpSpPr>
          <p:nvPr/>
        </p:nvGrpSpPr>
        <p:grpSpPr bwMode="auto">
          <a:xfrm>
            <a:off x="503767" y="1676400"/>
            <a:ext cx="11186584" cy="4421188"/>
            <a:chOff x="238" y="1056"/>
            <a:chExt cx="5285" cy="2785"/>
          </a:xfrm>
        </p:grpSpPr>
        <p:grpSp>
          <p:nvGrpSpPr>
            <p:cNvPr id="5" name="Group 3">
              <a:extLst>
                <a:ext uri="{FF2B5EF4-FFF2-40B4-BE49-F238E27FC236}">
                  <a16:creationId xmlns:a16="http://schemas.microsoft.com/office/drawing/2014/main" id="{7B57A8BD-74EC-4323-AFEA-3C0941107189}"/>
                </a:ext>
              </a:extLst>
            </p:cNvPr>
            <p:cNvGrpSpPr>
              <a:grpSpLocks/>
            </p:cNvGrpSpPr>
            <p:nvPr/>
          </p:nvGrpSpPr>
          <p:grpSpPr bwMode="auto">
            <a:xfrm>
              <a:off x="238" y="1056"/>
              <a:ext cx="5285" cy="1393"/>
              <a:chOff x="238" y="1056"/>
              <a:chExt cx="5285" cy="1393"/>
            </a:xfrm>
          </p:grpSpPr>
          <p:sp>
            <p:nvSpPr>
              <p:cNvPr id="14" name="Rectangle 4">
                <a:extLst>
                  <a:ext uri="{FF2B5EF4-FFF2-40B4-BE49-F238E27FC236}">
                    <a16:creationId xmlns:a16="http://schemas.microsoft.com/office/drawing/2014/main" id="{B822AB3E-F7EA-4812-94A6-D542DB5A8D7E}"/>
                  </a:ext>
                </a:extLst>
              </p:cNvPr>
              <p:cNvSpPr>
                <a:spLocks noChangeArrowheads="1"/>
              </p:cNvSpPr>
              <p:nvPr/>
            </p:nvSpPr>
            <p:spPr bwMode="auto">
              <a:xfrm>
                <a:off x="243" y="1057"/>
                <a:ext cx="5272" cy="1391"/>
              </a:xfrm>
              <a:prstGeom prst="rect">
                <a:avLst/>
              </a:prstGeom>
              <a:solidFill>
                <a:srgbClr val="EAEAEA">
                  <a:alpha val="5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Comic Sans MS" panose="030F0702030302020204" pitchFamily="66" charset="0"/>
                  </a:defRPr>
                </a:lvl1pPr>
                <a:lvl2pPr marL="742950" indent="-285750">
                  <a:defRPr sz="2400">
                    <a:solidFill>
                      <a:schemeClr val="tx1"/>
                    </a:solidFill>
                    <a:latin typeface="Comic Sans MS" panose="030F0702030302020204" pitchFamily="66" charset="0"/>
                  </a:defRPr>
                </a:lvl2pPr>
                <a:lvl3pPr marL="1143000" indent="-228600">
                  <a:defRPr sz="2400">
                    <a:solidFill>
                      <a:schemeClr val="tx1"/>
                    </a:solidFill>
                    <a:latin typeface="Comic Sans MS" panose="030F0702030302020204" pitchFamily="66" charset="0"/>
                  </a:defRPr>
                </a:lvl3pPr>
                <a:lvl4pPr marL="1600200" indent="-228600">
                  <a:defRPr sz="2400">
                    <a:solidFill>
                      <a:schemeClr val="tx1"/>
                    </a:solidFill>
                    <a:latin typeface="Comic Sans MS" panose="030F0702030302020204" pitchFamily="66" charset="0"/>
                  </a:defRPr>
                </a:lvl4pPr>
                <a:lvl5pPr marL="2057400" indent="-228600">
                  <a:defRPr sz="2400">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a:solidFill>
                      <a:schemeClr val="tx1"/>
                    </a:solidFill>
                    <a:latin typeface="Comic Sans MS" panose="030F0702030302020204" pitchFamily="66" charset="0"/>
                  </a:defRPr>
                </a:lvl9pPr>
              </a:lstStyle>
              <a:p>
                <a:pPr algn="ctr"/>
                <a:endParaRPr lang="tr-TR" altLang="tr-TR" sz="2400"/>
              </a:p>
            </p:txBody>
          </p:sp>
          <p:sp>
            <p:nvSpPr>
              <p:cNvPr id="15" name="Freeform 5">
                <a:extLst>
                  <a:ext uri="{FF2B5EF4-FFF2-40B4-BE49-F238E27FC236}">
                    <a16:creationId xmlns:a16="http://schemas.microsoft.com/office/drawing/2014/main" id="{4AB3E6F0-9DF0-4FEA-ACE2-141A9012BFB8}"/>
                  </a:ext>
                </a:extLst>
              </p:cNvPr>
              <p:cNvSpPr>
                <a:spLocks/>
              </p:cNvSpPr>
              <p:nvPr/>
            </p:nvSpPr>
            <p:spPr bwMode="auto">
              <a:xfrm>
                <a:off x="238" y="1056"/>
                <a:ext cx="5273" cy="1393"/>
              </a:xfrm>
              <a:custGeom>
                <a:avLst/>
                <a:gdLst>
                  <a:gd name="T0" fmla="*/ 5272 w 5273"/>
                  <a:gd name="T1" fmla="*/ 0 h 1393"/>
                  <a:gd name="T2" fmla="*/ 0 w 5273"/>
                  <a:gd name="T3" fmla="*/ 0 h 1393"/>
                  <a:gd name="T4" fmla="*/ 0 w 5273"/>
                  <a:gd name="T5" fmla="*/ 1392 h 1393"/>
                  <a:gd name="T6" fmla="*/ 0 60000 65536"/>
                  <a:gd name="T7" fmla="*/ 0 60000 65536"/>
                  <a:gd name="T8" fmla="*/ 0 60000 65536"/>
                </a:gdLst>
                <a:ahLst/>
                <a:cxnLst>
                  <a:cxn ang="T6">
                    <a:pos x="T0" y="T1"/>
                  </a:cxn>
                  <a:cxn ang="T7">
                    <a:pos x="T2" y="T3"/>
                  </a:cxn>
                  <a:cxn ang="T8">
                    <a:pos x="T4" y="T5"/>
                  </a:cxn>
                </a:cxnLst>
                <a:rect l="0" t="0" r="r" b="b"/>
                <a:pathLst>
                  <a:path w="5273" h="1393">
                    <a:moveTo>
                      <a:pt x="5272" y="0"/>
                    </a:moveTo>
                    <a:lnTo>
                      <a:pt x="0" y="0"/>
                    </a:lnTo>
                    <a:lnTo>
                      <a:pt x="0" y="1392"/>
                    </a:lnTo>
                  </a:path>
                </a:pathLst>
              </a:custGeom>
              <a:noFill/>
              <a:ln w="12700" cap="rnd" cmpd="sng">
                <a:solidFill>
                  <a:srgbClr val="B2B2B2"/>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tr-TR" sz="1800"/>
              </a:p>
            </p:txBody>
          </p:sp>
          <p:sp>
            <p:nvSpPr>
              <p:cNvPr id="16" name="Freeform 6">
                <a:extLst>
                  <a:ext uri="{FF2B5EF4-FFF2-40B4-BE49-F238E27FC236}">
                    <a16:creationId xmlns:a16="http://schemas.microsoft.com/office/drawing/2014/main" id="{20284973-F5C0-4DB0-BE9B-3A422D0DA83E}"/>
                  </a:ext>
                </a:extLst>
              </p:cNvPr>
              <p:cNvSpPr>
                <a:spLocks/>
              </p:cNvSpPr>
              <p:nvPr/>
            </p:nvSpPr>
            <p:spPr bwMode="auto">
              <a:xfrm>
                <a:off x="250" y="1056"/>
                <a:ext cx="5273" cy="1393"/>
              </a:xfrm>
              <a:custGeom>
                <a:avLst/>
                <a:gdLst>
                  <a:gd name="T0" fmla="*/ 5272 w 5273"/>
                  <a:gd name="T1" fmla="*/ 0 h 1393"/>
                  <a:gd name="T2" fmla="*/ 5272 w 5273"/>
                  <a:gd name="T3" fmla="*/ 1392 h 1393"/>
                  <a:gd name="T4" fmla="*/ 0 w 5273"/>
                  <a:gd name="T5" fmla="*/ 1392 h 1393"/>
                  <a:gd name="T6" fmla="*/ 0 60000 65536"/>
                  <a:gd name="T7" fmla="*/ 0 60000 65536"/>
                  <a:gd name="T8" fmla="*/ 0 60000 65536"/>
                </a:gdLst>
                <a:ahLst/>
                <a:cxnLst>
                  <a:cxn ang="T6">
                    <a:pos x="T0" y="T1"/>
                  </a:cxn>
                  <a:cxn ang="T7">
                    <a:pos x="T2" y="T3"/>
                  </a:cxn>
                  <a:cxn ang="T8">
                    <a:pos x="T4" y="T5"/>
                  </a:cxn>
                </a:cxnLst>
                <a:rect l="0" t="0" r="r" b="b"/>
                <a:pathLst>
                  <a:path w="5273" h="1393">
                    <a:moveTo>
                      <a:pt x="5272" y="0"/>
                    </a:moveTo>
                    <a:lnTo>
                      <a:pt x="5272" y="1392"/>
                    </a:lnTo>
                    <a:lnTo>
                      <a:pt x="0" y="1392"/>
                    </a:lnTo>
                  </a:path>
                </a:pathLst>
              </a:custGeom>
              <a:noFill/>
              <a:ln w="12700" cap="rnd" cmpd="sng">
                <a:solidFill>
                  <a:srgbClr val="FFFFFF"/>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tr-TR" sz="1800"/>
              </a:p>
            </p:txBody>
          </p:sp>
        </p:grpSp>
        <p:grpSp>
          <p:nvGrpSpPr>
            <p:cNvPr id="6" name="Group 7">
              <a:extLst>
                <a:ext uri="{FF2B5EF4-FFF2-40B4-BE49-F238E27FC236}">
                  <a16:creationId xmlns:a16="http://schemas.microsoft.com/office/drawing/2014/main" id="{95239246-31C9-4B65-83C3-0C126438A4AE}"/>
                </a:ext>
              </a:extLst>
            </p:cNvPr>
            <p:cNvGrpSpPr>
              <a:grpSpLocks/>
            </p:cNvGrpSpPr>
            <p:nvPr/>
          </p:nvGrpSpPr>
          <p:grpSpPr bwMode="auto">
            <a:xfrm>
              <a:off x="240" y="3744"/>
              <a:ext cx="5281" cy="97"/>
              <a:chOff x="240" y="3744"/>
              <a:chExt cx="5281" cy="97"/>
            </a:xfrm>
          </p:grpSpPr>
          <p:sp>
            <p:nvSpPr>
              <p:cNvPr id="11" name="Rectangle 8">
                <a:extLst>
                  <a:ext uri="{FF2B5EF4-FFF2-40B4-BE49-F238E27FC236}">
                    <a16:creationId xmlns:a16="http://schemas.microsoft.com/office/drawing/2014/main" id="{F4CD2734-7C8D-4A62-AA26-3D280444F352}"/>
                  </a:ext>
                </a:extLst>
              </p:cNvPr>
              <p:cNvSpPr>
                <a:spLocks noChangeArrowheads="1"/>
              </p:cNvSpPr>
              <p:nvPr/>
            </p:nvSpPr>
            <p:spPr bwMode="auto">
              <a:xfrm>
                <a:off x="240" y="3744"/>
                <a:ext cx="5280" cy="96"/>
              </a:xfrm>
              <a:prstGeom prst="rect">
                <a:avLst/>
              </a:prstGeom>
              <a:solidFill>
                <a:srgbClr val="EAEAEA">
                  <a:alpha val="5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Comic Sans MS" panose="030F0702030302020204" pitchFamily="66" charset="0"/>
                  </a:defRPr>
                </a:lvl1pPr>
                <a:lvl2pPr marL="742950" indent="-285750">
                  <a:defRPr sz="2400">
                    <a:solidFill>
                      <a:schemeClr val="tx1"/>
                    </a:solidFill>
                    <a:latin typeface="Comic Sans MS" panose="030F0702030302020204" pitchFamily="66" charset="0"/>
                  </a:defRPr>
                </a:lvl2pPr>
                <a:lvl3pPr marL="1143000" indent="-228600">
                  <a:defRPr sz="2400">
                    <a:solidFill>
                      <a:schemeClr val="tx1"/>
                    </a:solidFill>
                    <a:latin typeface="Comic Sans MS" panose="030F0702030302020204" pitchFamily="66" charset="0"/>
                  </a:defRPr>
                </a:lvl3pPr>
                <a:lvl4pPr marL="1600200" indent="-228600">
                  <a:defRPr sz="2400">
                    <a:solidFill>
                      <a:schemeClr val="tx1"/>
                    </a:solidFill>
                    <a:latin typeface="Comic Sans MS" panose="030F0702030302020204" pitchFamily="66" charset="0"/>
                  </a:defRPr>
                </a:lvl4pPr>
                <a:lvl5pPr marL="2057400" indent="-228600">
                  <a:defRPr sz="2400">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a:solidFill>
                      <a:schemeClr val="tx1"/>
                    </a:solidFill>
                    <a:latin typeface="Comic Sans MS" panose="030F0702030302020204" pitchFamily="66" charset="0"/>
                  </a:defRPr>
                </a:lvl9pPr>
              </a:lstStyle>
              <a:p>
                <a:pPr algn="ctr"/>
                <a:endParaRPr lang="tr-TR" altLang="tr-TR" sz="2400"/>
              </a:p>
            </p:txBody>
          </p:sp>
          <p:sp>
            <p:nvSpPr>
              <p:cNvPr id="12" name="Freeform 9">
                <a:extLst>
                  <a:ext uri="{FF2B5EF4-FFF2-40B4-BE49-F238E27FC236}">
                    <a16:creationId xmlns:a16="http://schemas.microsoft.com/office/drawing/2014/main" id="{747E2EA8-F20F-4C1F-BC95-D4BFF66A1516}"/>
                  </a:ext>
                </a:extLst>
              </p:cNvPr>
              <p:cNvSpPr>
                <a:spLocks/>
              </p:cNvSpPr>
              <p:nvPr/>
            </p:nvSpPr>
            <p:spPr bwMode="auto">
              <a:xfrm>
                <a:off x="240" y="3744"/>
                <a:ext cx="5281" cy="97"/>
              </a:xfrm>
              <a:custGeom>
                <a:avLst/>
                <a:gdLst>
                  <a:gd name="T0" fmla="*/ 5280 w 5281"/>
                  <a:gd name="T1" fmla="*/ 0 h 97"/>
                  <a:gd name="T2" fmla="*/ 0 w 5281"/>
                  <a:gd name="T3" fmla="*/ 0 h 97"/>
                  <a:gd name="T4" fmla="*/ 0 w 5281"/>
                  <a:gd name="T5" fmla="*/ 96 h 97"/>
                  <a:gd name="T6" fmla="*/ 0 60000 65536"/>
                  <a:gd name="T7" fmla="*/ 0 60000 65536"/>
                  <a:gd name="T8" fmla="*/ 0 60000 65536"/>
                </a:gdLst>
                <a:ahLst/>
                <a:cxnLst>
                  <a:cxn ang="T6">
                    <a:pos x="T0" y="T1"/>
                  </a:cxn>
                  <a:cxn ang="T7">
                    <a:pos x="T2" y="T3"/>
                  </a:cxn>
                  <a:cxn ang="T8">
                    <a:pos x="T4" y="T5"/>
                  </a:cxn>
                </a:cxnLst>
                <a:rect l="0" t="0" r="r" b="b"/>
                <a:pathLst>
                  <a:path w="5281" h="97">
                    <a:moveTo>
                      <a:pt x="5280" y="0"/>
                    </a:moveTo>
                    <a:lnTo>
                      <a:pt x="0" y="0"/>
                    </a:lnTo>
                    <a:lnTo>
                      <a:pt x="0" y="96"/>
                    </a:lnTo>
                  </a:path>
                </a:pathLst>
              </a:custGeom>
              <a:noFill/>
              <a:ln w="12700" cap="rnd" cmpd="sng">
                <a:solidFill>
                  <a:srgbClr val="B2B2B2"/>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tr-TR" sz="1800"/>
              </a:p>
            </p:txBody>
          </p:sp>
          <p:sp>
            <p:nvSpPr>
              <p:cNvPr id="13" name="Freeform 10">
                <a:extLst>
                  <a:ext uri="{FF2B5EF4-FFF2-40B4-BE49-F238E27FC236}">
                    <a16:creationId xmlns:a16="http://schemas.microsoft.com/office/drawing/2014/main" id="{C11BDA11-743E-4608-8BF5-5392889F00FA}"/>
                  </a:ext>
                </a:extLst>
              </p:cNvPr>
              <p:cNvSpPr>
                <a:spLocks/>
              </p:cNvSpPr>
              <p:nvPr/>
            </p:nvSpPr>
            <p:spPr bwMode="auto">
              <a:xfrm>
                <a:off x="240" y="3744"/>
                <a:ext cx="5281" cy="97"/>
              </a:xfrm>
              <a:custGeom>
                <a:avLst/>
                <a:gdLst>
                  <a:gd name="T0" fmla="*/ 5280 w 5281"/>
                  <a:gd name="T1" fmla="*/ 0 h 97"/>
                  <a:gd name="T2" fmla="*/ 5280 w 5281"/>
                  <a:gd name="T3" fmla="*/ 96 h 97"/>
                  <a:gd name="T4" fmla="*/ 0 w 5281"/>
                  <a:gd name="T5" fmla="*/ 96 h 97"/>
                  <a:gd name="T6" fmla="*/ 0 60000 65536"/>
                  <a:gd name="T7" fmla="*/ 0 60000 65536"/>
                  <a:gd name="T8" fmla="*/ 0 60000 65536"/>
                </a:gdLst>
                <a:ahLst/>
                <a:cxnLst>
                  <a:cxn ang="T6">
                    <a:pos x="T0" y="T1"/>
                  </a:cxn>
                  <a:cxn ang="T7">
                    <a:pos x="T2" y="T3"/>
                  </a:cxn>
                  <a:cxn ang="T8">
                    <a:pos x="T4" y="T5"/>
                  </a:cxn>
                </a:cxnLst>
                <a:rect l="0" t="0" r="r" b="b"/>
                <a:pathLst>
                  <a:path w="5281" h="97">
                    <a:moveTo>
                      <a:pt x="5280" y="0"/>
                    </a:moveTo>
                    <a:lnTo>
                      <a:pt x="5280" y="96"/>
                    </a:lnTo>
                    <a:lnTo>
                      <a:pt x="0" y="96"/>
                    </a:lnTo>
                  </a:path>
                </a:pathLst>
              </a:custGeom>
              <a:noFill/>
              <a:ln w="12700" cap="rnd" cmpd="sng">
                <a:solidFill>
                  <a:srgbClr val="FFFFFF"/>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tr-TR" sz="1800"/>
              </a:p>
            </p:txBody>
          </p:sp>
        </p:grpSp>
        <p:grpSp>
          <p:nvGrpSpPr>
            <p:cNvPr id="7" name="Group 11">
              <a:extLst>
                <a:ext uri="{FF2B5EF4-FFF2-40B4-BE49-F238E27FC236}">
                  <a16:creationId xmlns:a16="http://schemas.microsoft.com/office/drawing/2014/main" id="{A0A7E986-7875-49D4-A14E-64536069C92A}"/>
                </a:ext>
              </a:extLst>
            </p:cNvPr>
            <p:cNvGrpSpPr>
              <a:grpSpLocks/>
            </p:cNvGrpSpPr>
            <p:nvPr/>
          </p:nvGrpSpPr>
          <p:grpSpPr bwMode="auto">
            <a:xfrm>
              <a:off x="338" y="1200"/>
              <a:ext cx="97" cy="1104"/>
              <a:chOff x="338" y="1200"/>
              <a:chExt cx="97" cy="1104"/>
            </a:xfrm>
          </p:grpSpPr>
          <p:sp useBgFill="1">
            <p:nvSpPr>
              <p:cNvPr id="8" name="Rectangle 12">
                <a:extLst>
                  <a:ext uri="{FF2B5EF4-FFF2-40B4-BE49-F238E27FC236}">
                    <a16:creationId xmlns:a16="http://schemas.microsoft.com/office/drawing/2014/main" id="{B748D6A3-0E07-410A-B0FC-AFDD94F1BCC8}"/>
                  </a:ext>
                </a:extLst>
              </p:cNvPr>
              <p:cNvSpPr>
                <a:spLocks noChangeArrowheads="1"/>
              </p:cNvSpPr>
              <p:nvPr/>
            </p:nvSpPr>
            <p:spPr bwMode="auto">
              <a:xfrm>
                <a:off x="338" y="1201"/>
                <a:ext cx="96" cy="1103"/>
              </a:xfrm>
              <a:prstGeom prst="rect">
                <a:avLst/>
              </a:prstGeom>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Comic Sans MS" panose="030F0702030302020204" pitchFamily="66" charset="0"/>
                  </a:defRPr>
                </a:lvl1pPr>
                <a:lvl2pPr marL="742950" indent="-285750">
                  <a:defRPr sz="2400">
                    <a:solidFill>
                      <a:schemeClr val="tx1"/>
                    </a:solidFill>
                    <a:latin typeface="Comic Sans MS" panose="030F0702030302020204" pitchFamily="66" charset="0"/>
                  </a:defRPr>
                </a:lvl2pPr>
                <a:lvl3pPr marL="1143000" indent="-228600">
                  <a:defRPr sz="2400">
                    <a:solidFill>
                      <a:schemeClr val="tx1"/>
                    </a:solidFill>
                    <a:latin typeface="Comic Sans MS" panose="030F0702030302020204" pitchFamily="66" charset="0"/>
                  </a:defRPr>
                </a:lvl3pPr>
                <a:lvl4pPr marL="1600200" indent="-228600">
                  <a:defRPr sz="2400">
                    <a:solidFill>
                      <a:schemeClr val="tx1"/>
                    </a:solidFill>
                    <a:latin typeface="Comic Sans MS" panose="030F0702030302020204" pitchFamily="66" charset="0"/>
                  </a:defRPr>
                </a:lvl4pPr>
                <a:lvl5pPr marL="2057400" indent="-228600">
                  <a:defRPr sz="2400">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a:solidFill>
                      <a:schemeClr val="tx1"/>
                    </a:solidFill>
                    <a:latin typeface="Comic Sans MS" panose="030F0702030302020204" pitchFamily="66" charset="0"/>
                  </a:defRPr>
                </a:lvl9pPr>
              </a:lstStyle>
              <a:p>
                <a:pPr algn="ctr"/>
                <a:endParaRPr lang="tr-TR" altLang="tr-TR" sz="2400"/>
              </a:p>
            </p:txBody>
          </p:sp>
          <p:sp>
            <p:nvSpPr>
              <p:cNvPr id="9" name="Freeform 13">
                <a:extLst>
                  <a:ext uri="{FF2B5EF4-FFF2-40B4-BE49-F238E27FC236}">
                    <a16:creationId xmlns:a16="http://schemas.microsoft.com/office/drawing/2014/main" id="{61BEEDAC-C6EC-4075-A167-AC10D663F23D}"/>
                  </a:ext>
                </a:extLst>
              </p:cNvPr>
              <p:cNvSpPr>
                <a:spLocks/>
              </p:cNvSpPr>
              <p:nvPr/>
            </p:nvSpPr>
            <p:spPr bwMode="auto">
              <a:xfrm>
                <a:off x="338" y="1200"/>
                <a:ext cx="97" cy="1104"/>
              </a:xfrm>
              <a:custGeom>
                <a:avLst/>
                <a:gdLst>
                  <a:gd name="T0" fmla="*/ 0 w 97"/>
                  <a:gd name="T1" fmla="*/ 1103 h 1104"/>
                  <a:gd name="T2" fmla="*/ 96 w 97"/>
                  <a:gd name="T3" fmla="*/ 1103 h 1104"/>
                  <a:gd name="T4" fmla="*/ 96 w 97"/>
                  <a:gd name="T5" fmla="*/ 0 h 1104"/>
                  <a:gd name="T6" fmla="*/ 0 60000 65536"/>
                  <a:gd name="T7" fmla="*/ 0 60000 65536"/>
                  <a:gd name="T8" fmla="*/ 0 60000 65536"/>
                </a:gdLst>
                <a:ahLst/>
                <a:cxnLst>
                  <a:cxn ang="T6">
                    <a:pos x="T0" y="T1"/>
                  </a:cxn>
                  <a:cxn ang="T7">
                    <a:pos x="T2" y="T3"/>
                  </a:cxn>
                  <a:cxn ang="T8">
                    <a:pos x="T4" y="T5"/>
                  </a:cxn>
                </a:cxnLst>
                <a:rect l="0" t="0" r="r" b="b"/>
                <a:pathLst>
                  <a:path w="97" h="1104">
                    <a:moveTo>
                      <a:pt x="0" y="1103"/>
                    </a:moveTo>
                    <a:lnTo>
                      <a:pt x="96" y="1103"/>
                    </a:lnTo>
                    <a:lnTo>
                      <a:pt x="96" y="0"/>
                    </a:lnTo>
                  </a:path>
                </a:pathLst>
              </a:custGeom>
              <a:noFill/>
              <a:ln w="12700" cap="rnd" cmpd="sng">
                <a:solidFill>
                  <a:srgbClr val="B2B2B2"/>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tr-TR" sz="1800"/>
              </a:p>
            </p:txBody>
          </p:sp>
          <p:sp>
            <p:nvSpPr>
              <p:cNvPr id="10" name="Freeform 14">
                <a:extLst>
                  <a:ext uri="{FF2B5EF4-FFF2-40B4-BE49-F238E27FC236}">
                    <a16:creationId xmlns:a16="http://schemas.microsoft.com/office/drawing/2014/main" id="{95734C70-673B-43D1-ACEB-CCD19E65684B}"/>
                  </a:ext>
                </a:extLst>
              </p:cNvPr>
              <p:cNvSpPr>
                <a:spLocks/>
              </p:cNvSpPr>
              <p:nvPr/>
            </p:nvSpPr>
            <p:spPr bwMode="auto">
              <a:xfrm>
                <a:off x="338" y="1200"/>
                <a:ext cx="97" cy="1104"/>
              </a:xfrm>
              <a:custGeom>
                <a:avLst/>
                <a:gdLst>
                  <a:gd name="T0" fmla="*/ 0 w 97"/>
                  <a:gd name="T1" fmla="*/ 1103 h 1104"/>
                  <a:gd name="T2" fmla="*/ 0 w 97"/>
                  <a:gd name="T3" fmla="*/ 0 h 1104"/>
                  <a:gd name="T4" fmla="*/ 96 w 97"/>
                  <a:gd name="T5" fmla="*/ 0 h 1104"/>
                  <a:gd name="T6" fmla="*/ 0 60000 65536"/>
                  <a:gd name="T7" fmla="*/ 0 60000 65536"/>
                  <a:gd name="T8" fmla="*/ 0 60000 65536"/>
                </a:gdLst>
                <a:ahLst/>
                <a:cxnLst>
                  <a:cxn ang="T6">
                    <a:pos x="T0" y="T1"/>
                  </a:cxn>
                  <a:cxn ang="T7">
                    <a:pos x="T2" y="T3"/>
                  </a:cxn>
                  <a:cxn ang="T8">
                    <a:pos x="T4" y="T5"/>
                  </a:cxn>
                </a:cxnLst>
                <a:rect l="0" t="0" r="r" b="b"/>
                <a:pathLst>
                  <a:path w="97" h="1104">
                    <a:moveTo>
                      <a:pt x="0" y="1103"/>
                    </a:moveTo>
                    <a:lnTo>
                      <a:pt x="0" y="0"/>
                    </a:lnTo>
                    <a:lnTo>
                      <a:pt x="96" y="0"/>
                    </a:lnTo>
                  </a:path>
                </a:pathLst>
              </a:custGeom>
              <a:noFill/>
              <a:ln w="12700" cap="rnd" cmpd="sng">
                <a:solidFill>
                  <a:srgbClr val="FFFFFF"/>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tr-TR" sz="1800"/>
              </a:p>
            </p:txBody>
          </p:sp>
        </p:grpSp>
      </p:grpSp>
      <p:sp>
        <p:nvSpPr>
          <p:cNvPr id="7183" name="Rectangle 15"/>
          <p:cNvSpPr>
            <a:spLocks noGrp="1" noChangeArrowheads="1"/>
          </p:cNvSpPr>
          <p:nvPr>
            <p:ph type="ctrTitle" sz="quarter"/>
          </p:nvPr>
        </p:nvSpPr>
        <p:spPr>
          <a:xfrm>
            <a:off x="1115484" y="2133600"/>
            <a:ext cx="10363200" cy="1143000"/>
          </a:xfrm>
        </p:spPr>
        <p:txBody>
          <a:bodyPr/>
          <a:lstStyle>
            <a:lvl1pPr>
              <a:defRPr/>
            </a:lvl1pPr>
          </a:lstStyle>
          <a:p>
            <a:r>
              <a:rPr lang="en-US"/>
              <a:t>Click to edit Master title style</a:t>
            </a:r>
          </a:p>
        </p:txBody>
      </p:sp>
      <p:sp>
        <p:nvSpPr>
          <p:cNvPr id="7184" name="Rectangle 16"/>
          <p:cNvSpPr>
            <a:spLocks noGrp="1" noChangeArrowheads="1"/>
          </p:cNvSpPr>
          <p:nvPr>
            <p:ph type="subTitle" sz="quarter" idx="1"/>
          </p:nvPr>
        </p:nvSpPr>
        <p:spPr>
          <a:xfrm>
            <a:off x="1828800" y="4038600"/>
            <a:ext cx="8534400" cy="1752600"/>
          </a:xfrm>
        </p:spPr>
        <p:txBody>
          <a:bodyPr anchor="ctr"/>
          <a:lstStyle>
            <a:lvl1pPr marL="0" indent="0" algn="ctr">
              <a:buFont typeface="Monotype Sorts" pitchFamily="2" charset="2"/>
              <a:buNone/>
              <a:defRPr/>
            </a:lvl1pPr>
          </a:lstStyle>
          <a:p>
            <a:r>
              <a:rPr lang="en-US"/>
              <a:t>Click to edit Master subtitle style</a:t>
            </a:r>
          </a:p>
        </p:txBody>
      </p:sp>
      <p:sp>
        <p:nvSpPr>
          <p:cNvPr id="17" name="Rectangle 17">
            <a:extLst>
              <a:ext uri="{FF2B5EF4-FFF2-40B4-BE49-F238E27FC236}">
                <a16:creationId xmlns:a16="http://schemas.microsoft.com/office/drawing/2014/main" id="{DD5A383A-43C8-4C1D-800A-11B8065B37B0}"/>
              </a:ext>
            </a:extLst>
          </p:cNvPr>
          <p:cNvSpPr>
            <a:spLocks noGrp="1" noChangeArrowheads="1"/>
          </p:cNvSpPr>
          <p:nvPr>
            <p:ph type="dt" sz="quarter" idx="10"/>
          </p:nvPr>
        </p:nvSpPr>
        <p:spPr>
          <a:xfrm>
            <a:off x="508000" y="6324600"/>
            <a:ext cx="2540000" cy="457200"/>
          </a:xfrm>
        </p:spPr>
        <p:txBody>
          <a:bodyPr/>
          <a:lstStyle>
            <a:lvl1pPr>
              <a:defRPr/>
            </a:lvl1pPr>
          </a:lstStyle>
          <a:p>
            <a:pPr>
              <a:defRPr/>
            </a:pPr>
            <a:endParaRPr lang="en-US"/>
          </a:p>
        </p:txBody>
      </p:sp>
      <p:sp>
        <p:nvSpPr>
          <p:cNvPr id="18" name="Rectangle 18">
            <a:extLst>
              <a:ext uri="{FF2B5EF4-FFF2-40B4-BE49-F238E27FC236}">
                <a16:creationId xmlns:a16="http://schemas.microsoft.com/office/drawing/2014/main" id="{3EB4E290-480A-463C-8BD8-76F2A256A517}"/>
              </a:ext>
            </a:extLst>
          </p:cNvPr>
          <p:cNvSpPr>
            <a:spLocks noGrp="1" noChangeArrowheads="1"/>
          </p:cNvSpPr>
          <p:nvPr>
            <p:ph type="ftr" sz="quarter" idx="11"/>
          </p:nvPr>
        </p:nvSpPr>
        <p:spPr>
          <a:xfrm>
            <a:off x="4165600" y="6324600"/>
            <a:ext cx="3860800" cy="457200"/>
          </a:xfrm>
        </p:spPr>
        <p:txBody>
          <a:bodyPr/>
          <a:lstStyle>
            <a:lvl1pPr>
              <a:defRPr/>
            </a:lvl1pPr>
          </a:lstStyle>
          <a:p>
            <a:pPr>
              <a:defRPr/>
            </a:pPr>
            <a:endParaRPr lang="en-US"/>
          </a:p>
        </p:txBody>
      </p:sp>
      <p:sp>
        <p:nvSpPr>
          <p:cNvPr id="19" name="Rectangle 19">
            <a:extLst>
              <a:ext uri="{FF2B5EF4-FFF2-40B4-BE49-F238E27FC236}">
                <a16:creationId xmlns:a16="http://schemas.microsoft.com/office/drawing/2014/main" id="{4BB92A6E-5251-43FB-AA04-C5282743322C}"/>
              </a:ext>
            </a:extLst>
          </p:cNvPr>
          <p:cNvSpPr>
            <a:spLocks noGrp="1" noChangeArrowheads="1"/>
          </p:cNvSpPr>
          <p:nvPr>
            <p:ph type="sldNum" sz="quarter" idx="12"/>
          </p:nvPr>
        </p:nvSpPr>
        <p:spPr>
          <a:xfrm>
            <a:off x="9144000" y="6324600"/>
            <a:ext cx="2540000" cy="457200"/>
          </a:xfrm>
        </p:spPr>
        <p:txBody>
          <a:bodyPr/>
          <a:lstStyle>
            <a:lvl1pPr>
              <a:defRPr smtClean="0"/>
            </a:lvl1pPr>
          </a:lstStyle>
          <a:p>
            <a:pPr>
              <a:defRPr/>
            </a:pPr>
            <a:fld id="{FFBDF201-39ED-4E5B-9739-375D06112E63}" type="slidenum">
              <a:rPr lang="en-US"/>
              <a:pPr>
                <a:defRPr/>
              </a:pPr>
              <a:t>‹#›</a:t>
            </a:fld>
            <a:endParaRPr lang="en-US"/>
          </a:p>
        </p:txBody>
      </p:sp>
    </p:spTree>
    <p:extLst>
      <p:ext uri="{BB962C8B-B14F-4D97-AF65-F5344CB8AC3E}">
        <p14:creationId xmlns:p14="http://schemas.microsoft.com/office/powerpoint/2010/main" val="24815477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Rectangle 17">
            <a:extLst>
              <a:ext uri="{FF2B5EF4-FFF2-40B4-BE49-F238E27FC236}">
                <a16:creationId xmlns:a16="http://schemas.microsoft.com/office/drawing/2014/main" id="{3A4F83F9-0E71-4941-949A-661549774AD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8">
            <a:extLst>
              <a:ext uri="{FF2B5EF4-FFF2-40B4-BE49-F238E27FC236}">
                <a16:creationId xmlns:a16="http://schemas.microsoft.com/office/drawing/2014/main" id="{4EFA994A-4EDB-476D-BC74-B100064459B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9">
            <a:extLst>
              <a:ext uri="{FF2B5EF4-FFF2-40B4-BE49-F238E27FC236}">
                <a16:creationId xmlns:a16="http://schemas.microsoft.com/office/drawing/2014/main" id="{FC83D401-FDFD-4642-8E72-A440AA27A538}"/>
              </a:ext>
            </a:extLst>
          </p:cNvPr>
          <p:cNvSpPr>
            <a:spLocks noGrp="1" noChangeArrowheads="1"/>
          </p:cNvSpPr>
          <p:nvPr>
            <p:ph type="sldNum" sz="quarter" idx="12"/>
          </p:nvPr>
        </p:nvSpPr>
        <p:spPr>
          <a:ln/>
        </p:spPr>
        <p:txBody>
          <a:bodyPr/>
          <a:lstStyle>
            <a:lvl1pPr>
              <a:defRPr/>
            </a:lvl1pPr>
          </a:lstStyle>
          <a:p>
            <a:pPr>
              <a:defRPr/>
            </a:pPr>
            <a:fld id="{EAD40DA7-31C9-4857-BEE6-46863323BF8D}" type="slidenum">
              <a:rPr lang="en-US"/>
              <a:pPr>
                <a:defRPr/>
              </a:pPr>
              <a:t>‹#›</a:t>
            </a:fld>
            <a:endParaRPr lang="en-US"/>
          </a:p>
        </p:txBody>
      </p:sp>
    </p:spTree>
    <p:extLst>
      <p:ext uri="{BB962C8B-B14F-4D97-AF65-F5344CB8AC3E}">
        <p14:creationId xmlns:p14="http://schemas.microsoft.com/office/powerpoint/2010/main" val="11039559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tr-T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7">
            <a:extLst>
              <a:ext uri="{FF2B5EF4-FFF2-40B4-BE49-F238E27FC236}">
                <a16:creationId xmlns:a16="http://schemas.microsoft.com/office/drawing/2014/main" id="{C257B20C-1F0E-448E-B490-E9D6716B8BC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8">
            <a:extLst>
              <a:ext uri="{FF2B5EF4-FFF2-40B4-BE49-F238E27FC236}">
                <a16:creationId xmlns:a16="http://schemas.microsoft.com/office/drawing/2014/main" id="{7EB94DB7-4A43-4971-BBE9-6A1671770A5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9">
            <a:extLst>
              <a:ext uri="{FF2B5EF4-FFF2-40B4-BE49-F238E27FC236}">
                <a16:creationId xmlns:a16="http://schemas.microsoft.com/office/drawing/2014/main" id="{CDC955C9-12DE-45C6-B81B-5A70488EDC29}"/>
              </a:ext>
            </a:extLst>
          </p:cNvPr>
          <p:cNvSpPr>
            <a:spLocks noGrp="1" noChangeArrowheads="1"/>
          </p:cNvSpPr>
          <p:nvPr>
            <p:ph type="sldNum" sz="quarter" idx="12"/>
          </p:nvPr>
        </p:nvSpPr>
        <p:spPr>
          <a:ln/>
        </p:spPr>
        <p:txBody>
          <a:bodyPr/>
          <a:lstStyle>
            <a:lvl1pPr>
              <a:defRPr/>
            </a:lvl1pPr>
          </a:lstStyle>
          <a:p>
            <a:pPr>
              <a:defRPr/>
            </a:pPr>
            <a:fld id="{3518CAA6-41A5-456F-A134-848278FF936E}" type="slidenum">
              <a:rPr lang="en-US"/>
              <a:pPr>
                <a:defRPr/>
              </a:pPr>
              <a:t>‹#›</a:t>
            </a:fld>
            <a:endParaRPr lang="en-US"/>
          </a:p>
        </p:txBody>
      </p:sp>
    </p:spTree>
    <p:extLst>
      <p:ext uri="{BB962C8B-B14F-4D97-AF65-F5344CB8AC3E}">
        <p14:creationId xmlns:p14="http://schemas.microsoft.com/office/powerpoint/2010/main" val="27262936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Content Placeholder 2"/>
          <p:cNvSpPr>
            <a:spLocks noGrp="1"/>
          </p:cNvSpPr>
          <p:nvPr>
            <p:ph sz="half" idx="1"/>
          </p:nvPr>
        </p:nvSpPr>
        <p:spPr>
          <a:xfrm>
            <a:off x="1117600" y="17526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p:cNvSpPr>
            <a:spLocks noGrp="1"/>
          </p:cNvSpPr>
          <p:nvPr>
            <p:ph sz="half" idx="2"/>
          </p:nvPr>
        </p:nvSpPr>
        <p:spPr>
          <a:xfrm>
            <a:off x="6400800" y="17526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Rectangle 17">
            <a:extLst>
              <a:ext uri="{FF2B5EF4-FFF2-40B4-BE49-F238E27FC236}">
                <a16:creationId xmlns:a16="http://schemas.microsoft.com/office/drawing/2014/main" id="{517369D8-C59E-4B99-B959-E5CDCBA1DEF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8">
            <a:extLst>
              <a:ext uri="{FF2B5EF4-FFF2-40B4-BE49-F238E27FC236}">
                <a16:creationId xmlns:a16="http://schemas.microsoft.com/office/drawing/2014/main" id="{B6433F3E-BCA4-4802-9847-6F4D702DE8A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9">
            <a:extLst>
              <a:ext uri="{FF2B5EF4-FFF2-40B4-BE49-F238E27FC236}">
                <a16:creationId xmlns:a16="http://schemas.microsoft.com/office/drawing/2014/main" id="{623FD698-B10D-403E-ABCD-4941840E9F4C}"/>
              </a:ext>
            </a:extLst>
          </p:cNvPr>
          <p:cNvSpPr>
            <a:spLocks noGrp="1" noChangeArrowheads="1"/>
          </p:cNvSpPr>
          <p:nvPr>
            <p:ph type="sldNum" sz="quarter" idx="12"/>
          </p:nvPr>
        </p:nvSpPr>
        <p:spPr>
          <a:ln/>
        </p:spPr>
        <p:txBody>
          <a:bodyPr/>
          <a:lstStyle>
            <a:lvl1pPr>
              <a:defRPr/>
            </a:lvl1pPr>
          </a:lstStyle>
          <a:p>
            <a:pPr>
              <a:defRPr/>
            </a:pPr>
            <a:fld id="{FB0F0625-1EB4-4E99-9DCB-E48539BB00C0}" type="slidenum">
              <a:rPr lang="en-US"/>
              <a:pPr>
                <a:defRPr/>
              </a:pPr>
              <a:t>‹#›</a:t>
            </a:fld>
            <a:endParaRPr lang="en-US"/>
          </a:p>
        </p:txBody>
      </p:sp>
    </p:spTree>
    <p:extLst>
      <p:ext uri="{BB962C8B-B14F-4D97-AF65-F5344CB8AC3E}">
        <p14:creationId xmlns:p14="http://schemas.microsoft.com/office/powerpoint/2010/main" val="5356448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tr-T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7" name="Rectangle 17">
            <a:extLst>
              <a:ext uri="{FF2B5EF4-FFF2-40B4-BE49-F238E27FC236}">
                <a16:creationId xmlns:a16="http://schemas.microsoft.com/office/drawing/2014/main" id="{2E16AECC-28D6-4523-80CC-7BD1944EE802}"/>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18">
            <a:extLst>
              <a:ext uri="{FF2B5EF4-FFF2-40B4-BE49-F238E27FC236}">
                <a16:creationId xmlns:a16="http://schemas.microsoft.com/office/drawing/2014/main" id="{3C69B409-F4B7-41CC-8934-250402B0B07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19">
            <a:extLst>
              <a:ext uri="{FF2B5EF4-FFF2-40B4-BE49-F238E27FC236}">
                <a16:creationId xmlns:a16="http://schemas.microsoft.com/office/drawing/2014/main" id="{3B2082F8-CDD4-45C1-B72F-562CF7FD57B6}"/>
              </a:ext>
            </a:extLst>
          </p:cNvPr>
          <p:cNvSpPr>
            <a:spLocks noGrp="1" noChangeArrowheads="1"/>
          </p:cNvSpPr>
          <p:nvPr>
            <p:ph type="sldNum" sz="quarter" idx="12"/>
          </p:nvPr>
        </p:nvSpPr>
        <p:spPr>
          <a:ln/>
        </p:spPr>
        <p:txBody>
          <a:bodyPr/>
          <a:lstStyle>
            <a:lvl1pPr>
              <a:defRPr/>
            </a:lvl1pPr>
          </a:lstStyle>
          <a:p>
            <a:pPr>
              <a:defRPr/>
            </a:pPr>
            <a:fld id="{BF29EED4-6331-47D2-AE6F-22E2BA044D64}" type="slidenum">
              <a:rPr lang="en-US"/>
              <a:pPr>
                <a:defRPr/>
              </a:pPr>
              <a:t>‹#›</a:t>
            </a:fld>
            <a:endParaRPr lang="en-US"/>
          </a:p>
        </p:txBody>
      </p:sp>
    </p:spTree>
    <p:extLst>
      <p:ext uri="{BB962C8B-B14F-4D97-AF65-F5344CB8AC3E}">
        <p14:creationId xmlns:p14="http://schemas.microsoft.com/office/powerpoint/2010/main" val="27117058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Rectangle 17">
            <a:extLst>
              <a:ext uri="{FF2B5EF4-FFF2-40B4-BE49-F238E27FC236}">
                <a16:creationId xmlns:a16="http://schemas.microsoft.com/office/drawing/2014/main" id="{1EB344D8-E8F1-4168-9143-3BB5A871CB25}"/>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18">
            <a:extLst>
              <a:ext uri="{FF2B5EF4-FFF2-40B4-BE49-F238E27FC236}">
                <a16:creationId xmlns:a16="http://schemas.microsoft.com/office/drawing/2014/main" id="{5C083064-FE96-4E1B-B0C4-218B23EA644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19">
            <a:extLst>
              <a:ext uri="{FF2B5EF4-FFF2-40B4-BE49-F238E27FC236}">
                <a16:creationId xmlns:a16="http://schemas.microsoft.com/office/drawing/2014/main" id="{B0D44E5E-0EA2-47E8-B56E-0B920411162F}"/>
              </a:ext>
            </a:extLst>
          </p:cNvPr>
          <p:cNvSpPr>
            <a:spLocks noGrp="1" noChangeArrowheads="1"/>
          </p:cNvSpPr>
          <p:nvPr>
            <p:ph type="sldNum" sz="quarter" idx="12"/>
          </p:nvPr>
        </p:nvSpPr>
        <p:spPr>
          <a:ln/>
        </p:spPr>
        <p:txBody>
          <a:bodyPr/>
          <a:lstStyle>
            <a:lvl1pPr>
              <a:defRPr/>
            </a:lvl1pPr>
          </a:lstStyle>
          <a:p>
            <a:pPr>
              <a:defRPr/>
            </a:pPr>
            <a:fld id="{6BB5F466-7513-4CC7-805F-001F631C05C0}" type="slidenum">
              <a:rPr lang="en-US"/>
              <a:pPr>
                <a:defRPr/>
              </a:pPr>
              <a:t>‹#›</a:t>
            </a:fld>
            <a:endParaRPr lang="en-US"/>
          </a:p>
        </p:txBody>
      </p:sp>
    </p:spTree>
    <p:extLst>
      <p:ext uri="{BB962C8B-B14F-4D97-AF65-F5344CB8AC3E}">
        <p14:creationId xmlns:p14="http://schemas.microsoft.com/office/powerpoint/2010/main" val="15133110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7">
            <a:extLst>
              <a:ext uri="{FF2B5EF4-FFF2-40B4-BE49-F238E27FC236}">
                <a16:creationId xmlns:a16="http://schemas.microsoft.com/office/drawing/2014/main" id="{CC27A40A-9CBE-4798-8853-53D04367F6B6}"/>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18">
            <a:extLst>
              <a:ext uri="{FF2B5EF4-FFF2-40B4-BE49-F238E27FC236}">
                <a16:creationId xmlns:a16="http://schemas.microsoft.com/office/drawing/2014/main" id="{CEB10931-1A92-41C7-B289-25C5A81D4B4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19">
            <a:extLst>
              <a:ext uri="{FF2B5EF4-FFF2-40B4-BE49-F238E27FC236}">
                <a16:creationId xmlns:a16="http://schemas.microsoft.com/office/drawing/2014/main" id="{6F1DF84F-555A-4F02-93B4-094DB8FB93EC}"/>
              </a:ext>
            </a:extLst>
          </p:cNvPr>
          <p:cNvSpPr>
            <a:spLocks noGrp="1" noChangeArrowheads="1"/>
          </p:cNvSpPr>
          <p:nvPr>
            <p:ph type="sldNum" sz="quarter" idx="12"/>
          </p:nvPr>
        </p:nvSpPr>
        <p:spPr>
          <a:ln/>
        </p:spPr>
        <p:txBody>
          <a:bodyPr/>
          <a:lstStyle>
            <a:lvl1pPr>
              <a:defRPr/>
            </a:lvl1pPr>
          </a:lstStyle>
          <a:p>
            <a:pPr>
              <a:defRPr/>
            </a:pPr>
            <a:fld id="{A67F32E6-9E1A-49B8-AB00-D9E8FD8CFEE0}" type="slidenum">
              <a:rPr lang="en-US"/>
              <a:pPr>
                <a:defRPr/>
              </a:pPr>
              <a:t>‹#›</a:t>
            </a:fld>
            <a:endParaRPr lang="en-US"/>
          </a:p>
        </p:txBody>
      </p:sp>
    </p:spTree>
    <p:extLst>
      <p:ext uri="{BB962C8B-B14F-4D97-AF65-F5344CB8AC3E}">
        <p14:creationId xmlns:p14="http://schemas.microsoft.com/office/powerpoint/2010/main" val="108738973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tr-T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7">
            <a:extLst>
              <a:ext uri="{FF2B5EF4-FFF2-40B4-BE49-F238E27FC236}">
                <a16:creationId xmlns:a16="http://schemas.microsoft.com/office/drawing/2014/main" id="{A07F96D9-D364-4451-91FA-3507797C5121}"/>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8">
            <a:extLst>
              <a:ext uri="{FF2B5EF4-FFF2-40B4-BE49-F238E27FC236}">
                <a16:creationId xmlns:a16="http://schemas.microsoft.com/office/drawing/2014/main" id="{1FB2F345-EC2B-4904-A420-CBBA99EC2FC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9">
            <a:extLst>
              <a:ext uri="{FF2B5EF4-FFF2-40B4-BE49-F238E27FC236}">
                <a16:creationId xmlns:a16="http://schemas.microsoft.com/office/drawing/2014/main" id="{2C9FE411-FDB1-430A-808B-FFF476D2B938}"/>
              </a:ext>
            </a:extLst>
          </p:cNvPr>
          <p:cNvSpPr>
            <a:spLocks noGrp="1" noChangeArrowheads="1"/>
          </p:cNvSpPr>
          <p:nvPr>
            <p:ph type="sldNum" sz="quarter" idx="12"/>
          </p:nvPr>
        </p:nvSpPr>
        <p:spPr>
          <a:ln/>
        </p:spPr>
        <p:txBody>
          <a:bodyPr/>
          <a:lstStyle>
            <a:lvl1pPr>
              <a:defRPr/>
            </a:lvl1pPr>
          </a:lstStyle>
          <a:p>
            <a:pPr>
              <a:defRPr/>
            </a:pPr>
            <a:fld id="{B4F45D18-66B8-4CE3-BE77-912E08B35CB0}" type="slidenum">
              <a:rPr lang="en-US"/>
              <a:pPr>
                <a:defRPr/>
              </a:pPr>
              <a:t>‹#›</a:t>
            </a:fld>
            <a:endParaRPr lang="en-US"/>
          </a:p>
        </p:txBody>
      </p:sp>
    </p:spTree>
    <p:extLst>
      <p:ext uri="{BB962C8B-B14F-4D97-AF65-F5344CB8AC3E}">
        <p14:creationId xmlns:p14="http://schemas.microsoft.com/office/powerpoint/2010/main" val="2004147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E4A816B-03A1-4CF5-A951-B05109FBA31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D84431B3-2187-4B0D-BB3B-77B4BF18E57B}"/>
              </a:ext>
            </a:extLst>
          </p:cNvPr>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091DBD1-6DDB-4FAE-A574-55C21F28F17E}"/>
              </a:ext>
            </a:extLst>
          </p:cNvPr>
          <p:cNvSpPr>
            <a:spLocks noGrp="1"/>
          </p:cNvSpPr>
          <p:nvPr>
            <p:ph type="dt" sz="half" idx="10"/>
          </p:nvPr>
        </p:nvSpPr>
        <p:spPr/>
        <p:txBody>
          <a:bodyPr/>
          <a:lstStyle/>
          <a:p>
            <a:fld id="{41455516-DF00-45A1-BCF0-E9E92467C8ED}" type="datetimeFigureOut">
              <a:rPr lang="tr-TR" smtClean="0"/>
              <a:t>27.12.2018</a:t>
            </a:fld>
            <a:endParaRPr lang="tr-TR"/>
          </a:p>
        </p:txBody>
      </p:sp>
      <p:sp>
        <p:nvSpPr>
          <p:cNvPr id="5" name="Alt Bilgi Yer Tutucusu 4">
            <a:extLst>
              <a:ext uri="{FF2B5EF4-FFF2-40B4-BE49-F238E27FC236}">
                <a16:creationId xmlns:a16="http://schemas.microsoft.com/office/drawing/2014/main" id="{8DACF47E-BD9D-4497-962F-AFFD248B750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3348F77-1560-4CDF-A7E6-4F494093F0B8}"/>
              </a:ext>
            </a:extLst>
          </p:cNvPr>
          <p:cNvSpPr>
            <a:spLocks noGrp="1"/>
          </p:cNvSpPr>
          <p:nvPr>
            <p:ph type="sldNum" sz="quarter" idx="12"/>
          </p:nvPr>
        </p:nvSpPr>
        <p:spPr/>
        <p:txBody>
          <a:bodyPr/>
          <a:lstStyle/>
          <a:p>
            <a:fld id="{EFEECEF2-7571-4F08-B34C-5DADCDD785F7}" type="slidenum">
              <a:rPr lang="tr-TR" smtClean="0"/>
              <a:t>‹#›</a:t>
            </a:fld>
            <a:endParaRPr lang="tr-TR"/>
          </a:p>
        </p:txBody>
      </p:sp>
    </p:spTree>
    <p:extLst>
      <p:ext uri="{BB962C8B-B14F-4D97-AF65-F5344CB8AC3E}">
        <p14:creationId xmlns:p14="http://schemas.microsoft.com/office/powerpoint/2010/main" val="37091467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tr-T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7">
            <a:extLst>
              <a:ext uri="{FF2B5EF4-FFF2-40B4-BE49-F238E27FC236}">
                <a16:creationId xmlns:a16="http://schemas.microsoft.com/office/drawing/2014/main" id="{FDF0B88F-CB0A-4917-8245-7996E544DF9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8">
            <a:extLst>
              <a:ext uri="{FF2B5EF4-FFF2-40B4-BE49-F238E27FC236}">
                <a16:creationId xmlns:a16="http://schemas.microsoft.com/office/drawing/2014/main" id="{43DB3588-8D5D-414C-A7FA-2D307C6F97B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9">
            <a:extLst>
              <a:ext uri="{FF2B5EF4-FFF2-40B4-BE49-F238E27FC236}">
                <a16:creationId xmlns:a16="http://schemas.microsoft.com/office/drawing/2014/main" id="{63CCA895-C02E-469C-BC7F-F0C86242BA9A}"/>
              </a:ext>
            </a:extLst>
          </p:cNvPr>
          <p:cNvSpPr>
            <a:spLocks noGrp="1" noChangeArrowheads="1"/>
          </p:cNvSpPr>
          <p:nvPr>
            <p:ph type="sldNum" sz="quarter" idx="12"/>
          </p:nvPr>
        </p:nvSpPr>
        <p:spPr>
          <a:ln/>
        </p:spPr>
        <p:txBody>
          <a:bodyPr/>
          <a:lstStyle>
            <a:lvl1pPr>
              <a:defRPr/>
            </a:lvl1pPr>
          </a:lstStyle>
          <a:p>
            <a:pPr>
              <a:defRPr/>
            </a:pPr>
            <a:fld id="{75C3CB05-76B7-4E73-BF28-EC1D91A9C099}" type="slidenum">
              <a:rPr lang="en-US"/>
              <a:pPr>
                <a:defRPr/>
              </a:pPr>
              <a:t>‹#›</a:t>
            </a:fld>
            <a:endParaRPr lang="en-US"/>
          </a:p>
        </p:txBody>
      </p:sp>
    </p:spTree>
    <p:extLst>
      <p:ext uri="{BB962C8B-B14F-4D97-AF65-F5344CB8AC3E}">
        <p14:creationId xmlns:p14="http://schemas.microsoft.com/office/powerpoint/2010/main" val="226742724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Rectangle 17">
            <a:extLst>
              <a:ext uri="{FF2B5EF4-FFF2-40B4-BE49-F238E27FC236}">
                <a16:creationId xmlns:a16="http://schemas.microsoft.com/office/drawing/2014/main" id="{6B49A9B7-C1A7-466E-B6C3-E022F3A9ED9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8">
            <a:extLst>
              <a:ext uri="{FF2B5EF4-FFF2-40B4-BE49-F238E27FC236}">
                <a16:creationId xmlns:a16="http://schemas.microsoft.com/office/drawing/2014/main" id="{E7A9EAF5-E69A-4625-A30C-A1B1C48FA7A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9">
            <a:extLst>
              <a:ext uri="{FF2B5EF4-FFF2-40B4-BE49-F238E27FC236}">
                <a16:creationId xmlns:a16="http://schemas.microsoft.com/office/drawing/2014/main" id="{D120A489-3FBD-4607-AB02-2A4DCB591B5C}"/>
              </a:ext>
            </a:extLst>
          </p:cNvPr>
          <p:cNvSpPr>
            <a:spLocks noGrp="1" noChangeArrowheads="1"/>
          </p:cNvSpPr>
          <p:nvPr>
            <p:ph type="sldNum" sz="quarter" idx="12"/>
          </p:nvPr>
        </p:nvSpPr>
        <p:spPr>
          <a:ln/>
        </p:spPr>
        <p:txBody>
          <a:bodyPr/>
          <a:lstStyle>
            <a:lvl1pPr>
              <a:defRPr/>
            </a:lvl1pPr>
          </a:lstStyle>
          <a:p>
            <a:pPr>
              <a:defRPr/>
            </a:pPr>
            <a:fld id="{CCC26F1E-9695-45D1-8883-94139C28497E}" type="slidenum">
              <a:rPr lang="en-US"/>
              <a:pPr>
                <a:defRPr/>
              </a:pPr>
              <a:t>‹#›</a:t>
            </a:fld>
            <a:endParaRPr lang="en-US"/>
          </a:p>
        </p:txBody>
      </p:sp>
    </p:spTree>
    <p:extLst>
      <p:ext uri="{BB962C8B-B14F-4D97-AF65-F5344CB8AC3E}">
        <p14:creationId xmlns:p14="http://schemas.microsoft.com/office/powerpoint/2010/main" val="19800172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90000" y="342900"/>
            <a:ext cx="2590800" cy="5524500"/>
          </a:xfrm>
        </p:spPr>
        <p:txBody>
          <a:bodyPr vert="eaVert"/>
          <a:lstStyle/>
          <a:p>
            <a:r>
              <a:rPr lang="en-US"/>
              <a:t>Click to edit Master title style</a:t>
            </a:r>
            <a:endParaRPr lang="tr-TR"/>
          </a:p>
        </p:txBody>
      </p:sp>
      <p:sp>
        <p:nvSpPr>
          <p:cNvPr id="3" name="Vertical Text Placeholder 2"/>
          <p:cNvSpPr>
            <a:spLocks noGrp="1"/>
          </p:cNvSpPr>
          <p:nvPr>
            <p:ph type="body" orient="vert" idx="1"/>
          </p:nvPr>
        </p:nvSpPr>
        <p:spPr>
          <a:xfrm>
            <a:off x="1117600" y="342900"/>
            <a:ext cx="7569200" cy="55245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Rectangle 17">
            <a:extLst>
              <a:ext uri="{FF2B5EF4-FFF2-40B4-BE49-F238E27FC236}">
                <a16:creationId xmlns:a16="http://schemas.microsoft.com/office/drawing/2014/main" id="{EB541D0C-0AB6-44EC-B517-BE1DF6C3563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8">
            <a:extLst>
              <a:ext uri="{FF2B5EF4-FFF2-40B4-BE49-F238E27FC236}">
                <a16:creationId xmlns:a16="http://schemas.microsoft.com/office/drawing/2014/main" id="{0ED6F6F0-1FE3-4D25-B126-EC2390A05B5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9">
            <a:extLst>
              <a:ext uri="{FF2B5EF4-FFF2-40B4-BE49-F238E27FC236}">
                <a16:creationId xmlns:a16="http://schemas.microsoft.com/office/drawing/2014/main" id="{DF23F8E2-BFE9-4306-8DF5-7E70EDE12C28}"/>
              </a:ext>
            </a:extLst>
          </p:cNvPr>
          <p:cNvSpPr>
            <a:spLocks noGrp="1" noChangeArrowheads="1"/>
          </p:cNvSpPr>
          <p:nvPr>
            <p:ph type="sldNum" sz="quarter" idx="12"/>
          </p:nvPr>
        </p:nvSpPr>
        <p:spPr>
          <a:ln/>
        </p:spPr>
        <p:txBody>
          <a:bodyPr/>
          <a:lstStyle>
            <a:lvl1pPr>
              <a:defRPr/>
            </a:lvl1pPr>
          </a:lstStyle>
          <a:p>
            <a:pPr>
              <a:defRPr/>
            </a:pPr>
            <a:fld id="{EB41CA95-D150-4395-A8C1-C0B7B504752F}" type="slidenum">
              <a:rPr lang="en-US"/>
              <a:pPr>
                <a:defRPr/>
              </a:pPr>
              <a:t>‹#›</a:t>
            </a:fld>
            <a:endParaRPr lang="en-US"/>
          </a:p>
        </p:txBody>
      </p:sp>
    </p:spTree>
    <p:extLst>
      <p:ext uri="{BB962C8B-B14F-4D97-AF65-F5344CB8AC3E}">
        <p14:creationId xmlns:p14="http://schemas.microsoft.com/office/powerpoint/2010/main" val="135832357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1117600" y="342900"/>
            <a:ext cx="10363200" cy="1104900"/>
          </a:xfrm>
        </p:spPr>
        <p:txBody>
          <a:bodyPr/>
          <a:lstStyle/>
          <a:p>
            <a:r>
              <a:rPr lang="en-US"/>
              <a:t>Click to edit Master title style</a:t>
            </a:r>
            <a:endParaRPr lang="tr-TR"/>
          </a:p>
        </p:txBody>
      </p:sp>
      <p:sp>
        <p:nvSpPr>
          <p:cNvPr id="3" name="Text Placeholder 2"/>
          <p:cNvSpPr>
            <a:spLocks noGrp="1"/>
          </p:cNvSpPr>
          <p:nvPr>
            <p:ph type="body" sz="half" idx="1"/>
          </p:nvPr>
        </p:nvSpPr>
        <p:spPr>
          <a:xfrm>
            <a:off x="1117600" y="1752600"/>
            <a:ext cx="508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lipArt Placeholder 3"/>
          <p:cNvSpPr>
            <a:spLocks noGrp="1"/>
          </p:cNvSpPr>
          <p:nvPr>
            <p:ph type="clipArt" sz="half" idx="2"/>
          </p:nvPr>
        </p:nvSpPr>
        <p:spPr>
          <a:xfrm>
            <a:off x="6400800" y="1752600"/>
            <a:ext cx="5080000" cy="4114800"/>
          </a:xfrm>
        </p:spPr>
        <p:txBody>
          <a:bodyPr/>
          <a:lstStyle/>
          <a:p>
            <a:pPr lvl="0"/>
            <a:endParaRPr lang="tr-TR" noProof="0"/>
          </a:p>
        </p:txBody>
      </p:sp>
      <p:sp>
        <p:nvSpPr>
          <p:cNvPr id="5" name="Rectangle 17">
            <a:extLst>
              <a:ext uri="{FF2B5EF4-FFF2-40B4-BE49-F238E27FC236}">
                <a16:creationId xmlns:a16="http://schemas.microsoft.com/office/drawing/2014/main" id="{4754F5F9-AEC3-4DD4-9987-C8316B510E7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8">
            <a:extLst>
              <a:ext uri="{FF2B5EF4-FFF2-40B4-BE49-F238E27FC236}">
                <a16:creationId xmlns:a16="http://schemas.microsoft.com/office/drawing/2014/main" id="{D4BCB538-DE3A-42B3-9241-4AD59FAC5D7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9">
            <a:extLst>
              <a:ext uri="{FF2B5EF4-FFF2-40B4-BE49-F238E27FC236}">
                <a16:creationId xmlns:a16="http://schemas.microsoft.com/office/drawing/2014/main" id="{E2B7A707-D483-4551-BE17-ACD376351FCC}"/>
              </a:ext>
            </a:extLst>
          </p:cNvPr>
          <p:cNvSpPr>
            <a:spLocks noGrp="1" noChangeArrowheads="1"/>
          </p:cNvSpPr>
          <p:nvPr>
            <p:ph type="sldNum" sz="quarter" idx="12"/>
          </p:nvPr>
        </p:nvSpPr>
        <p:spPr>
          <a:ln/>
        </p:spPr>
        <p:txBody>
          <a:bodyPr/>
          <a:lstStyle>
            <a:lvl1pPr>
              <a:defRPr/>
            </a:lvl1pPr>
          </a:lstStyle>
          <a:p>
            <a:pPr>
              <a:defRPr/>
            </a:pPr>
            <a:fld id="{3732AEE3-B365-4169-B8F4-6B8580285A24}" type="slidenum">
              <a:rPr lang="en-US"/>
              <a:pPr>
                <a:defRPr/>
              </a:pPr>
              <a:t>‹#›</a:t>
            </a:fld>
            <a:endParaRPr lang="en-US"/>
          </a:p>
        </p:txBody>
      </p:sp>
    </p:spTree>
    <p:extLst>
      <p:ext uri="{BB962C8B-B14F-4D97-AF65-F5344CB8AC3E}">
        <p14:creationId xmlns:p14="http://schemas.microsoft.com/office/powerpoint/2010/main" val="292417842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1117600" y="342900"/>
            <a:ext cx="10363200" cy="1104900"/>
          </a:xfrm>
        </p:spPr>
        <p:txBody>
          <a:bodyPr/>
          <a:lstStyle/>
          <a:p>
            <a:r>
              <a:rPr lang="en-US"/>
              <a:t>Click to edit Master title style</a:t>
            </a:r>
            <a:endParaRPr lang="tr-TR"/>
          </a:p>
        </p:txBody>
      </p:sp>
      <p:sp>
        <p:nvSpPr>
          <p:cNvPr id="3" name="ClipArt Placeholder 2"/>
          <p:cNvSpPr>
            <a:spLocks noGrp="1"/>
          </p:cNvSpPr>
          <p:nvPr>
            <p:ph type="clipArt" sz="half" idx="1"/>
          </p:nvPr>
        </p:nvSpPr>
        <p:spPr>
          <a:xfrm>
            <a:off x="1117600" y="1752600"/>
            <a:ext cx="5080000" cy="4114800"/>
          </a:xfrm>
        </p:spPr>
        <p:txBody>
          <a:bodyPr/>
          <a:lstStyle/>
          <a:p>
            <a:pPr lvl="0"/>
            <a:endParaRPr lang="tr-TR" noProof="0"/>
          </a:p>
        </p:txBody>
      </p:sp>
      <p:sp>
        <p:nvSpPr>
          <p:cNvPr id="4" name="Text Placeholder 3"/>
          <p:cNvSpPr>
            <a:spLocks noGrp="1"/>
          </p:cNvSpPr>
          <p:nvPr>
            <p:ph type="body" sz="half" idx="2"/>
          </p:nvPr>
        </p:nvSpPr>
        <p:spPr>
          <a:xfrm>
            <a:off x="6400800" y="1752600"/>
            <a:ext cx="508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Rectangle 17">
            <a:extLst>
              <a:ext uri="{FF2B5EF4-FFF2-40B4-BE49-F238E27FC236}">
                <a16:creationId xmlns:a16="http://schemas.microsoft.com/office/drawing/2014/main" id="{EEC994D0-5CB4-4E30-A28A-CB49DAF34A4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8">
            <a:extLst>
              <a:ext uri="{FF2B5EF4-FFF2-40B4-BE49-F238E27FC236}">
                <a16:creationId xmlns:a16="http://schemas.microsoft.com/office/drawing/2014/main" id="{FB1B72D5-6ACC-4295-8503-D81F97D44D3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9">
            <a:extLst>
              <a:ext uri="{FF2B5EF4-FFF2-40B4-BE49-F238E27FC236}">
                <a16:creationId xmlns:a16="http://schemas.microsoft.com/office/drawing/2014/main" id="{20DC85D6-B349-4A42-B516-10C2777F5EAC}"/>
              </a:ext>
            </a:extLst>
          </p:cNvPr>
          <p:cNvSpPr>
            <a:spLocks noGrp="1" noChangeArrowheads="1"/>
          </p:cNvSpPr>
          <p:nvPr>
            <p:ph type="sldNum" sz="quarter" idx="12"/>
          </p:nvPr>
        </p:nvSpPr>
        <p:spPr>
          <a:ln/>
        </p:spPr>
        <p:txBody>
          <a:bodyPr/>
          <a:lstStyle>
            <a:lvl1pPr>
              <a:defRPr/>
            </a:lvl1pPr>
          </a:lstStyle>
          <a:p>
            <a:pPr>
              <a:defRPr/>
            </a:pPr>
            <a:fld id="{7F9C3D96-52DE-47E7-9C4C-C4F8B399390D}" type="slidenum">
              <a:rPr lang="en-US"/>
              <a:pPr>
                <a:defRPr/>
              </a:pPr>
              <a:t>‹#›</a:t>
            </a:fld>
            <a:endParaRPr lang="en-US"/>
          </a:p>
        </p:txBody>
      </p:sp>
    </p:spTree>
    <p:extLst>
      <p:ext uri="{BB962C8B-B14F-4D97-AF65-F5344CB8AC3E}">
        <p14:creationId xmlns:p14="http://schemas.microsoft.com/office/powerpoint/2010/main" val="162166658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117600" y="342900"/>
            <a:ext cx="10363200" cy="1104900"/>
          </a:xfrm>
        </p:spPr>
        <p:txBody>
          <a:bodyPr/>
          <a:lstStyle/>
          <a:p>
            <a:r>
              <a:rPr lang="en-US"/>
              <a:t>Click to edit Master title style</a:t>
            </a:r>
            <a:endParaRPr lang="tr-TR"/>
          </a:p>
        </p:txBody>
      </p:sp>
      <p:sp>
        <p:nvSpPr>
          <p:cNvPr id="3" name="Table Placeholder 2"/>
          <p:cNvSpPr>
            <a:spLocks noGrp="1"/>
          </p:cNvSpPr>
          <p:nvPr>
            <p:ph type="tbl" idx="1"/>
          </p:nvPr>
        </p:nvSpPr>
        <p:spPr>
          <a:xfrm>
            <a:off x="1117600" y="1752600"/>
            <a:ext cx="10363200" cy="4114800"/>
          </a:xfrm>
        </p:spPr>
        <p:txBody>
          <a:bodyPr/>
          <a:lstStyle/>
          <a:p>
            <a:pPr lvl="0"/>
            <a:endParaRPr lang="tr-TR" noProof="0"/>
          </a:p>
        </p:txBody>
      </p:sp>
      <p:sp>
        <p:nvSpPr>
          <p:cNvPr id="4" name="Rectangle 17">
            <a:extLst>
              <a:ext uri="{FF2B5EF4-FFF2-40B4-BE49-F238E27FC236}">
                <a16:creationId xmlns:a16="http://schemas.microsoft.com/office/drawing/2014/main" id="{2B045A43-C2C2-465B-9DA0-431CD0ED9F6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8">
            <a:extLst>
              <a:ext uri="{FF2B5EF4-FFF2-40B4-BE49-F238E27FC236}">
                <a16:creationId xmlns:a16="http://schemas.microsoft.com/office/drawing/2014/main" id="{85A6646D-F1C2-401B-9B49-390E6320F33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9">
            <a:extLst>
              <a:ext uri="{FF2B5EF4-FFF2-40B4-BE49-F238E27FC236}">
                <a16:creationId xmlns:a16="http://schemas.microsoft.com/office/drawing/2014/main" id="{37698B14-BCBC-428E-9044-7D2C509E530C}"/>
              </a:ext>
            </a:extLst>
          </p:cNvPr>
          <p:cNvSpPr>
            <a:spLocks noGrp="1" noChangeArrowheads="1"/>
          </p:cNvSpPr>
          <p:nvPr>
            <p:ph type="sldNum" sz="quarter" idx="12"/>
          </p:nvPr>
        </p:nvSpPr>
        <p:spPr>
          <a:ln/>
        </p:spPr>
        <p:txBody>
          <a:bodyPr/>
          <a:lstStyle>
            <a:lvl1pPr>
              <a:defRPr/>
            </a:lvl1pPr>
          </a:lstStyle>
          <a:p>
            <a:pPr>
              <a:defRPr/>
            </a:pPr>
            <a:fld id="{AB829A63-8098-49A1-90C7-8DC44DFC2DC9}" type="slidenum">
              <a:rPr lang="en-US"/>
              <a:pPr>
                <a:defRPr/>
              </a:pPr>
              <a:t>‹#›</a:t>
            </a:fld>
            <a:endParaRPr lang="en-US"/>
          </a:p>
        </p:txBody>
      </p:sp>
    </p:spTree>
    <p:extLst>
      <p:ext uri="{BB962C8B-B14F-4D97-AF65-F5344CB8AC3E}">
        <p14:creationId xmlns:p14="http://schemas.microsoft.com/office/powerpoint/2010/main" val="3270580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E213133-21E5-4F65-91FF-5E2E6A3ED1BB}"/>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E79C0F2C-39E7-4751-8BD0-DEAEFA0B56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a:extLst>
              <a:ext uri="{FF2B5EF4-FFF2-40B4-BE49-F238E27FC236}">
                <a16:creationId xmlns:a16="http://schemas.microsoft.com/office/drawing/2014/main" id="{9ECE73F6-C2A8-4DEF-AFA4-C9B244BE4C71}"/>
              </a:ext>
            </a:extLst>
          </p:cNvPr>
          <p:cNvSpPr>
            <a:spLocks noGrp="1"/>
          </p:cNvSpPr>
          <p:nvPr>
            <p:ph type="dt" sz="half" idx="10"/>
          </p:nvPr>
        </p:nvSpPr>
        <p:spPr/>
        <p:txBody>
          <a:bodyPr/>
          <a:lstStyle/>
          <a:p>
            <a:fld id="{41455516-DF00-45A1-BCF0-E9E92467C8ED}" type="datetimeFigureOut">
              <a:rPr lang="tr-TR" smtClean="0"/>
              <a:t>27.12.2018</a:t>
            </a:fld>
            <a:endParaRPr lang="tr-TR"/>
          </a:p>
        </p:txBody>
      </p:sp>
      <p:sp>
        <p:nvSpPr>
          <p:cNvPr id="5" name="Alt Bilgi Yer Tutucusu 4">
            <a:extLst>
              <a:ext uri="{FF2B5EF4-FFF2-40B4-BE49-F238E27FC236}">
                <a16:creationId xmlns:a16="http://schemas.microsoft.com/office/drawing/2014/main" id="{C0C4AF63-E7EB-464A-86C0-DD18E8D4990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E03350A-74BD-4AD2-AF08-ECBE6C250188}"/>
              </a:ext>
            </a:extLst>
          </p:cNvPr>
          <p:cNvSpPr>
            <a:spLocks noGrp="1"/>
          </p:cNvSpPr>
          <p:nvPr>
            <p:ph type="sldNum" sz="quarter" idx="12"/>
          </p:nvPr>
        </p:nvSpPr>
        <p:spPr/>
        <p:txBody>
          <a:bodyPr/>
          <a:lstStyle/>
          <a:p>
            <a:fld id="{EFEECEF2-7571-4F08-B34C-5DADCDD785F7}" type="slidenum">
              <a:rPr lang="tr-TR" smtClean="0"/>
              <a:t>‹#›</a:t>
            </a:fld>
            <a:endParaRPr lang="tr-TR"/>
          </a:p>
        </p:txBody>
      </p:sp>
    </p:spTree>
    <p:extLst>
      <p:ext uri="{BB962C8B-B14F-4D97-AF65-F5344CB8AC3E}">
        <p14:creationId xmlns:p14="http://schemas.microsoft.com/office/powerpoint/2010/main" val="18811038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25F4AEE-CCB9-47BC-A761-CEE4AD2AB6F8}"/>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7A5FC108-A49E-41D1-A6E4-9B3624499A55}"/>
              </a:ext>
            </a:extLst>
          </p:cNvPr>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6937ACD9-5973-4388-8862-20B9FBBE6187}"/>
              </a:ext>
            </a:extLst>
          </p:cNvPr>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69DD8D00-F91F-4FA5-BBB4-D9539DC76773}"/>
              </a:ext>
            </a:extLst>
          </p:cNvPr>
          <p:cNvSpPr>
            <a:spLocks noGrp="1"/>
          </p:cNvSpPr>
          <p:nvPr>
            <p:ph type="dt" sz="half" idx="10"/>
          </p:nvPr>
        </p:nvSpPr>
        <p:spPr/>
        <p:txBody>
          <a:bodyPr/>
          <a:lstStyle/>
          <a:p>
            <a:fld id="{41455516-DF00-45A1-BCF0-E9E92467C8ED}" type="datetimeFigureOut">
              <a:rPr lang="tr-TR" smtClean="0"/>
              <a:t>27.12.2018</a:t>
            </a:fld>
            <a:endParaRPr lang="tr-TR"/>
          </a:p>
        </p:txBody>
      </p:sp>
      <p:sp>
        <p:nvSpPr>
          <p:cNvPr id="6" name="Alt Bilgi Yer Tutucusu 5">
            <a:extLst>
              <a:ext uri="{FF2B5EF4-FFF2-40B4-BE49-F238E27FC236}">
                <a16:creationId xmlns:a16="http://schemas.microsoft.com/office/drawing/2014/main" id="{921A73B5-4E11-4BF5-8E12-A4621B2556C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5EA1BB3-9B7C-4A15-963B-6DC99FC6507C}"/>
              </a:ext>
            </a:extLst>
          </p:cNvPr>
          <p:cNvSpPr>
            <a:spLocks noGrp="1"/>
          </p:cNvSpPr>
          <p:nvPr>
            <p:ph type="sldNum" sz="quarter" idx="12"/>
          </p:nvPr>
        </p:nvSpPr>
        <p:spPr/>
        <p:txBody>
          <a:bodyPr/>
          <a:lstStyle/>
          <a:p>
            <a:fld id="{EFEECEF2-7571-4F08-B34C-5DADCDD785F7}" type="slidenum">
              <a:rPr lang="tr-TR" smtClean="0"/>
              <a:t>‹#›</a:t>
            </a:fld>
            <a:endParaRPr lang="tr-TR"/>
          </a:p>
        </p:txBody>
      </p:sp>
    </p:spTree>
    <p:extLst>
      <p:ext uri="{BB962C8B-B14F-4D97-AF65-F5344CB8AC3E}">
        <p14:creationId xmlns:p14="http://schemas.microsoft.com/office/powerpoint/2010/main" val="41095235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E70B70B-7D77-4E5B-89D1-4D637A5F5659}"/>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AD11214-FD29-4494-A61C-C72721D206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a:extLst>
              <a:ext uri="{FF2B5EF4-FFF2-40B4-BE49-F238E27FC236}">
                <a16:creationId xmlns:a16="http://schemas.microsoft.com/office/drawing/2014/main" id="{7A89F4E7-E11D-4D14-A4A0-0D7A0D8F0FBB}"/>
              </a:ext>
            </a:extLst>
          </p:cNvPr>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F2B1CAD0-83AE-4E52-8B4E-C0F8D837A10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a:extLst>
              <a:ext uri="{FF2B5EF4-FFF2-40B4-BE49-F238E27FC236}">
                <a16:creationId xmlns:a16="http://schemas.microsoft.com/office/drawing/2014/main" id="{E2CB47E8-EB46-40B5-A893-24206C3B7CF2}"/>
              </a:ext>
            </a:extLst>
          </p:cNvPr>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15BB3CA-2766-4970-A08C-0A5C083A6D8F}"/>
              </a:ext>
            </a:extLst>
          </p:cNvPr>
          <p:cNvSpPr>
            <a:spLocks noGrp="1"/>
          </p:cNvSpPr>
          <p:nvPr>
            <p:ph type="dt" sz="half" idx="10"/>
          </p:nvPr>
        </p:nvSpPr>
        <p:spPr/>
        <p:txBody>
          <a:bodyPr/>
          <a:lstStyle/>
          <a:p>
            <a:fld id="{41455516-DF00-45A1-BCF0-E9E92467C8ED}" type="datetimeFigureOut">
              <a:rPr lang="tr-TR" smtClean="0"/>
              <a:t>27.12.2018</a:t>
            </a:fld>
            <a:endParaRPr lang="tr-TR"/>
          </a:p>
        </p:txBody>
      </p:sp>
      <p:sp>
        <p:nvSpPr>
          <p:cNvPr id="8" name="Alt Bilgi Yer Tutucusu 7">
            <a:extLst>
              <a:ext uri="{FF2B5EF4-FFF2-40B4-BE49-F238E27FC236}">
                <a16:creationId xmlns:a16="http://schemas.microsoft.com/office/drawing/2014/main" id="{0BBBA9EF-BB55-4F1F-9464-83F43CC5001F}"/>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82A51CB5-3290-4FB3-9E71-14D0C04F4A61}"/>
              </a:ext>
            </a:extLst>
          </p:cNvPr>
          <p:cNvSpPr>
            <a:spLocks noGrp="1"/>
          </p:cNvSpPr>
          <p:nvPr>
            <p:ph type="sldNum" sz="quarter" idx="12"/>
          </p:nvPr>
        </p:nvSpPr>
        <p:spPr/>
        <p:txBody>
          <a:bodyPr/>
          <a:lstStyle/>
          <a:p>
            <a:fld id="{EFEECEF2-7571-4F08-B34C-5DADCDD785F7}" type="slidenum">
              <a:rPr lang="tr-TR" smtClean="0"/>
              <a:t>‹#›</a:t>
            </a:fld>
            <a:endParaRPr lang="tr-TR"/>
          </a:p>
        </p:txBody>
      </p:sp>
    </p:spTree>
    <p:extLst>
      <p:ext uri="{BB962C8B-B14F-4D97-AF65-F5344CB8AC3E}">
        <p14:creationId xmlns:p14="http://schemas.microsoft.com/office/powerpoint/2010/main" val="1309118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B9AD511-76F1-458C-8194-133956B1F6A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1C78B69F-617D-447C-B310-9F8FBB0E77FA}"/>
              </a:ext>
            </a:extLst>
          </p:cNvPr>
          <p:cNvSpPr>
            <a:spLocks noGrp="1"/>
          </p:cNvSpPr>
          <p:nvPr>
            <p:ph type="dt" sz="half" idx="10"/>
          </p:nvPr>
        </p:nvSpPr>
        <p:spPr/>
        <p:txBody>
          <a:bodyPr/>
          <a:lstStyle/>
          <a:p>
            <a:fld id="{41455516-DF00-45A1-BCF0-E9E92467C8ED}" type="datetimeFigureOut">
              <a:rPr lang="tr-TR" smtClean="0"/>
              <a:t>27.12.2018</a:t>
            </a:fld>
            <a:endParaRPr lang="tr-TR"/>
          </a:p>
        </p:txBody>
      </p:sp>
      <p:sp>
        <p:nvSpPr>
          <p:cNvPr id="4" name="Alt Bilgi Yer Tutucusu 3">
            <a:extLst>
              <a:ext uri="{FF2B5EF4-FFF2-40B4-BE49-F238E27FC236}">
                <a16:creationId xmlns:a16="http://schemas.microsoft.com/office/drawing/2014/main" id="{FADB5AAA-871B-4AAE-BA86-89FB2C61EB75}"/>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BB300658-F111-4192-A021-4876C87D9F71}"/>
              </a:ext>
            </a:extLst>
          </p:cNvPr>
          <p:cNvSpPr>
            <a:spLocks noGrp="1"/>
          </p:cNvSpPr>
          <p:nvPr>
            <p:ph type="sldNum" sz="quarter" idx="12"/>
          </p:nvPr>
        </p:nvSpPr>
        <p:spPr/>
        <p:txBody>
          <a:bodyPr/>
          <a:lstStyle/>
          <a:p>
            <a:fld id="{EFEECEF2-7571-4F08-B34C-5DADCDD785F7}" type="slidenum">
              <a:rPr lang="tr-TR" smtClean="0"/>
              <a:t>‹#›</a:t>
            </a:fld>
            <a:endParaRPr lang="tr-TR"/>
          </a:p>
        </p:txBody>
      </p:sp>
    </p:spTree>
    <p:extLst>
      <p:ext uri="{BB962C8B-B14F-4D97-AF65-F5344CB8AC3E}">
        <p14:creationId xmlns:p14="http://schemas.microsoft.com/office/powerpoint/2010/main" val="3215765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28FC77B6-E224-4455-AEC1-CA738473D349}"/>
              </a:ext>
            </a:extLst>
          </p:cNvPr>
          <p:cNvSpPr>
            <a:spLocks noGrp="1"/>
          </p:cNvSpPr>
          <p:nvPr>
            <p:ph type="dt" sz="half" idx="10"/>
          </p:nvPr>
        </p:nvSpPr>
        <p:spPr/>
        <p:txBody>
          <a:bodyPr/>
          <a:lstStyle/>
          <a:p>
            <a:fld id="{41455516-DF00-45A1-BCF0-E9E92467C8ED}" type="datetimeFigureOut">
              <a:rPr lang="tr-TR" smtClean="0"/>
              <a:t>27.12.2018</a:t>
            </a:fld>
            <a:endParaRPr lang="tr-TR"/>
          </a:p>
        </p:txBody>
      </p:sp>
      <p:sp>
        <p:nvSpPr>
          <p:cNvPr id="3" name="Alt Bilgi Yer Tutucusu 2">
            <a:extLst>
              <a:ext uri="{FF2B5EF4-FFF2-40B4-BE49-F238E27FC236}">
                <a16:creationId xmlns:a16="http://schemas.microsoft.com/office/drawing/2014/main" id="{3C5AFC99-0A96-468E-855B-DCC90BA76BDC}"/>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9A4EE79C-3355-4C2F-878B-1954CEEB9056}"/>
              </a:ext>
            </a:extLst>
          </p:cNvPr>
          <p:cNvSpPr>
            <a:spLocks noGrp="1"/>
          </p:cNvSpPr>
          <p:nvPr>
            <p:ph type="sldNum" sz="quarter" idx="12"/>
          </p:nvPr>
        </p:nvSpPr>
        <p:spPr/>
        <p:txBody>
          <a:bodyPr/>
          <a:lstStyle/>
          <a:p>
            <a:fld id="{EFEECEF2-7571-4F08-B34C-5DADCDD785F7}" type="slidenum">
              <a:rPr lang="tr-TR" smtClean="0"/>
              <a:t>‹#›</a:t>
            </a:fld>
            <a:endParaRPr lang="tr-TR"/>
          </a:p>
        </p:txBody>
      </p:sp>
    </p:spTree>
    <p:extLst>
      <p:ext uri="{BB962C8B-B14F-4D97-AF65-F5344CB8AC3E}">
        <p14:creationId xmlns:p14="http://schemas.microsoft.com/office/powerpoint/2010/main" val="24302110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005A1C9-DECA-4650-B675-4F130C9CFAAE}"/>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B3039A01-DC98-4325-8271-BC682829335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8FFCA7CF-9B91-47E5-8387-A248CD3E41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BE74767D-9295-449C-8551-64F835835D43}"/>
              </a:ext>
            </a:extLst>
          </p:cNvPr>
          <p:cNvSpPr>
            <a:spLocks noGrp="1"/>
          </p:cNvSpPr>
          <p:nvPr>
            <p:ph type="dt" sz="half" idx="10"/>
          </p:nvPr>
        </p:nvSpPr>
        <p:spPr/>
        <p:txBody>
          <a:bodyPr/>
          <a:lstStyle/>
          <a:p>
            <a:fld id="{41455516-DF00-45A1-BCF0-E9E92467C8ED}" type="datetimeFigureOut">
              <a:rPr lang="tr-TR" smtClean="0"/>
              <a:t>27.12.2018</a:t>
            </a:fld>
            <a:endParaRPr lang="tr-TR"/>
          </a:p>
        </p:txBody>
      </p:sp>
      <p:sp>
        <p:nvSpPr>
          <p:cNvPr id="6" name="Alt Bilgi Yer Tutucusu 5">
            <a:extLst>
              <a:ext uri="{FF2B5EF4-FFF2-40B4-BE49-F238E27FC236}">
                <a16:creationId xmlns:a16="http://schemas.microsoft.com/office/drawing/2014/main" id="{F56F48B2-353D-4364-996B-EF4F004AD07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35D01A50-298D-47F5-97A1-85AC3E8BDD41}"/>
              </a:ext>
            </a:extLst>
          </p:cNvPr>
          <p:cNvSpPr>
            <a:spLocks noGrp="1"/>
          </p:cNvSpPr>
          <p:nvPr>
            <p:ph type="sldNum" sz="quarter" idx="12"/>
          </p:nvPr>
        </p:nvSpPr>
        <p:spPr/>
        <p:txBody>
          <a:bodyPr/>
          <a:lstStyle/>
          <a:p>
            <a:fld id="{EFEECEF2-7571-4F08-B34C-5DADCDD785F7}" type="slidenum">
              <a:rPr lang="tr-TR" smtClean="0"/>
              <a:t>‹#›</a:t>
            </a:fld>
            <a:endParaRPr lang="tr-TR"/>
          </a:p>
        </p:txBody>
      </p:sp>
    </p:spTree>
    <p:extLst>
      <p:ext uri="{BB962C8B-B14F-4D97-AF65-F5344CB8AC3E}">
        <p14:creationId xmlns:p14="http://schemas.microsoft.com/office/powerpoint/2010/main" val="15482070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1C1DBC2-CA9F-471C-9B9E-F76533927A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7952068D-7D22-48EE-A2E8-B32C3AD675F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AB43CF04-C8A9-400B-A33F-065735602B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C1EC13A6-8A51-42D6-955C-644D8C950942}"/>
              </a:ext>
            </a:extLst>
          </p:cNvPr>
          <p:cNvSpPr>
            <a:spLocks noGrp="1"/>
          </p:cNvSpPr>
          <p:nvPr>
            <p:ph type="dt" sz="half" idx="10"/>
          </p:nvPr>
        </p:nvSpPr>
        <p:spPr/>
        <p:txBody>
          <a:bodyPr/>
          <a:lstStyle/>
          <a:p>
            <a:fld id="{41455516-DF00-45A1-BCF0-E9E92467C8ED}" type="datetimeFigureOut">
              <a:rPr lang="tr-TR" smtClean="0"/>
              <a:t>27.12.2018</a:t>
            </a:fld>
            <a:endParaRPr lang="tr-TR"/>
          </a:p>
        </p:txBody>
      </p:sp>
      <p:sp>
        <p:nvSpPr>
          <p:cNvPr id="6" name="Alt Bilgi Yer Tutucusu 5">
            <a:extLst>
              <a:ext uri="{FF2B5EF4-FFF2-40B4-BE49-F238E27FC236}">
                <a16:creationId xmlns:a16="http://schemas.microsoft.com/office/drawing/2014/main" id="{CD870875-410E-4A50-8EAA-995CB217695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959E92D8-D769-4829-B8EC-CCFF769214FE}"/>
              </a:ext>
            </a:extLst>
          </p:cNvPr>
          <p:cNvSpPr>
            <a:spLocks noGrp="1"/>
          </p:cNvSpPr>
          <p:nvPr>
            <p:ph type="sldNum" sz="quarter" idx="12"/>
          </p:nvPr>
        </p:nvSpPr>
        <p:spPr/>
        <p:txBody>
          <a:bodyPr/>
          <a:lstStyle/>
          <a:p>
            <a:fld id="{EFEECEF2-7571-4F08-B34C-5DADCDD785F7}" type="slidenum">
              <a:rPr lang="tr-TR" smtClean="0"/>
              <a:t>‹#›</a:t>
            </a:fld>
            <a:endParaRPr lang="tr-TR"/>
          </a:p>
        </p:txBody>
      </p:sp>
    </p:spTree>
    <p:extLst>
      <p:ext uri="{BB962C8B-B14F-4D97-AF65-F5344CB8AC3E}">
        <p14:creationId xmlns:p14="http://schemas.microsoft.com/office/powerpoint/2010/main" val="3547702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image" Target="../media/image1.jpe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D404E99-9175-4DEF-B3E6-772FB4FE00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3A967B9-EC97-4E50-AAB6-318E43C144D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4187643-E628-40CF-B1EB-17C38455CB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455516-DF00-45A1-BCF0-E9E92467C8ED}" type="datetimeFigureOut">
              <a:rPr lang="tr-TR" smtClean="0"/>
              <a:t>27.12.2018</a:t>
            </a:fld>
            <a:endParaRPr lang="tr-TR"/>
          </a:p>
        </p:txBody>
      </p:sp>
      <p:sp>
        <p:nvSpPr>
          <p:cNvPr id="5" name="Alt Bilgi Yer Tutucusu 4">
            <a:extLst>
              <a:ext uri="{FF2B5EF4-FFF2-40B4-BE49-F238E27FC236}">
                <a16:creationId xmlns:a16="http://schemas.microsoft.com/office/drawing/2014/main" id="{9295163C-230B-4441-8251-02D70049B49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056EFF8B-3E25-45D3-B769-183A2E2B000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EECEF2-7571-4F08-B34C-5DADCDD785F7}" type="slidenum">
              <a:rPr lang="tr-TR" smtClean="0"/>
              <a:t>‹#›</a:t>
            </a:fld>
            <a:endParaRPr lang="tr-TR"/>
          </a:p>
        </p:txBody>
      </p:sp>
    </p:spTree>
    <p:extLst>
      <p:ext uri="{BB962C8B-B14F-4D97-AF65-F5344CB8AC3E}">
        <p14:creationId xmlns:p14="http://schemas.microsoft.com/office/powerpoint/2010/main" val="999088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6"/>
          <a:srcRect/>
          <a:tile tx="0" ty="0" sx="100000" sy="100000" flip="none" algn="tl"/>
        </a:blip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4638E8C1-4297-41D0-9FAB-D9E22B3DD008}"/>
              </a:ext>
            </a:extLst>
          </p:cNvPr>
          <p:cNvGrpSpPr>
            <a:grpSpLocks/>
          </p:cNvGrpSpPr>
          <p:nvPr/>
        </p:nvGrpSpPr>
        <p:grpSpPr bwMode="auto">
          <a:xfrm>
            <a:off x="508000" y="304801"/>
            <a:ext cx="11178117" cy="6022975"/>
            <a:chOff x="240" y="192"/>
            <a:chExt cx="5281" cy="3794"/>
          </a:xfrm>
        </p:grpSpPr>
        <p:grpSp>
          <p:nvGrpSpPr>
            <p:cNvPr id="1032" name="Group 3">
              <a:extLst>
                <a:ext uri="{FF2B5EF4-FFF2-40B4-BE49-F238E27FC236}">
                  <a16:creationId xmlns:a16="http://schemas.microsoft.com/office/drawing/2014/main" id="{D9522A2B-3E80-4E83-8DB8-85973BDE6380}"/>
                </a:ext>
              </a:extLst>
            </p:cNvPr>
            <p:cNvGrpSpPr>
              <a:grpSpLocks/>
            </p:cNvGrpSpPr>
            <p:nvPr/>
          </p:nvGrpSpPr>
          <p:grpSpPr bwMode="auto">
            <a:xfrm>
              <a:off x="240" y="1008"/>
              <a:ext cx="5281" cy="2978"/>
              <a:chOff x="240" y="1008"/>
              <a:chExt cx="5281" cy="2978"/>
            </a:xfrm>
          </p:grpSpPr>
          <p:sp>
            <p:nvSpPr>
              <p:cNvPr id="1041" name="Rectangle 4">
                <a:extLst>
                  <a:ext uri="{FF2B5EF4-FFF2-40B4-BE49-F238E27FC236}">
                    <a16:creationId xmlns:a16="http://schemas.microsoft.com/office/drawing/2014/main" id="{479E6F75-5FE0-4B56-A4E5-2F398FAAEAF4}"/>
                  </a:ext>
                </a:extLst>
              </p:cNvPr>
              <p:cNvSpPr>
                <a:spLocks noChangeArrowheads="1"/>
              </p:cNvSpPr>
              <p:nvPr/>
            </p:nvSpPr>
            <p:spPr bwMode="auto">
              <a:xfrm>
                <a:off x="245" y="1010"/>
                <a:ext cx="5269" cy="2976"/>
              </a:xfrm>
              <a:prstGeom prst="rect">
                <a:avLst/>
              </a:prstGeom>
              <a:solidFill>
                <a:srgbClr val="EAEAEA">
                  <a:alpha val="5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Comic Sans MS" panose="030F0702030302020204" pitchFamily="66" charset="0"/>
                  </a:defRPr>
                </a:lvl1pPr>
                <a:lvl2pPr marL="742950" indent="-285750">
                  <a:defRPr sz="2400">
                    <a:solidFill>
                      <a:schemeClr val="tx1"/>
                    </a:solidFill>
                    <a:latin typeface="Comic Sans MS" panose="030F0702030302020204" pitchFamily="66" charset="0"/>
                  </a:defRPr>
                </a:lvl2pPr>
                <a:lvl3pPr marL="1143000" indent="-228600">
                  <a:defRPr sz="2400">
                    <a:solidFill>
                      <a:schemeClr val="tx1"/>
                    </a:solidFill>
                    <a:latin typeface="Comic Sans MS" panose="030F0702030302020204" pitchFamily="66" charset="0"/>
                  </a:defRPr>
                </a:lvl3pPr>
                <a:lvl4pPr marL="1600200" indent="-228600">
                  <a:defRPr sz="2400">
                    <a:solidFill>
                      <a:schemeClr val="tx1"/>
                    </a:solidFill>
                    <a:latin typeface="Comic Sans MS" panose="030F0702030302020204" pitchFamily="66" charset="0"/>
                  </a:defRPr>
                </a:lvl4pPr>
                <a:lvl5pPr marL="2057400" indent="-228600">
                  <a:defRPr sz="2400">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a:solidFill>
                      <a:schemeClr val="tx1"/>
                    </a:solidFill>
                    <a:latin typeface="Comic Sans MS" panose="030F0702030302020204" pitchFamily="66" charset="0"/>
                  </a:defRPr>
                </a:lvl9pPr>
              </a:lstStyle>
              <a:p>
                <a:pPr algn="ctr"/>
                <a:endParaRPr lang="tr-TR" altLang="tr-TR" sz="2400"/>
              </a:p>
            </p:txBody>
          </p:sp>
          <p:sp>
            <p:nvSpPr>
              <p:cNvPr id="1042" name="Freeform 5">
                <a:extLst>
                  <a:ext uri="{FF2B5EF4-FFF2-40B4-BE49-F238E27FC236}">
                    <a16:creationId xmlns:a16="http://schemas.microsoft.com/office/drawing/2014/main" id="{D60E5100-E262-41F1-9A2F-EE3C795382ED}"/>
                  </a:ext>
                </a:extLst>
              </p:cNvPr>
              <p:cNvSpPr>
                <a:spLocks/>
              </p:cNvSpPr>
              <p:nvPr/>
            </p:nvSpPr>
            <p:spPr bwMode="auto">
              <a:xfrm>
                <a:off x="240" y="1008"/>
                <a:ext cx="5269" cy="2977"/>
              </a:xfrm>
              <a:custGeom>
                <a:avLst/>
                <a:gdLst>
                  <a:gd name="T0" fmla="*/ 5268 w 5269"/>
                  <a:gd name="T1" fmla="*/ 0 h 2977"/>
                  <a:gd name="T2" fmla="*/ 0 w 5269"/>
                  <a:gd name="T3" fmla="*/ 0 h 2977"/>
                  <a:gd name="T4" fmla="*/ 0 w 5269"/>
                  <a:gd name="T5" fmla="*/ 2976 h 2977"/>
                  <a:gd name="T6" fmla="*/ 0 60000 65536"/>
                  <a:gd name="T7" fmla="*/ 0 60000 65536"/>
                  <a:gd name="T8" fmla="*/ 0 60000 65536"/>
                </a:gdLst>
                <a:ahLst/>
                <a:cxnLst>
                  <a:cxn ang="T6">
                    <a:pos x="T0" y="T1"/>
                  </a:cxn>
                  <a:cxn ang="T7">
                    <a:pos x="T2" y="T3"/>
                  </a:cxn>
                  <a:cxn ang="T8">
                    <a:pos x="T4" y="T5"/>
                  </a:cxn>
                </a:cxnLst>
                <a:rect l="0" t="0" r="r" b="b"/>
                <a:pathLst>
                  <a:path w="5269" h="2977">
                    <a:moveTo>
                      <a:pt x="5268" y="0"/>
                    </a:moveTo>
                    <a:lnTo>
                      <a:pt x="0" y="0"/>
                    </a:lnTo>
                    <a:lnTo>
                      <a:pt x="0" y="2976"/>
                    </a:lnTo>
                  </a:path>
                </a:pathLst>
              </a:custGeom>
              <a:noFill/>
              <a:ln w="12700" cap="rnd" cmpd="sng">
                <a:solidFill>
                  <a:srgbClr val="B2B2B2"/>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tr-TR" sz="1800"/>
              </a:p>
            </p:txBody>
          </p:sp>
          <p:sp>
            <p:nvSpPr>
              <p:cNvPr id="1043" name="Freeform 6">
                <a:extLst>
                  <a:ext uri="{FF2B5EF4-FFF2-40B4-BE49-F238E27FC236}">
                    <a16:creationId xmlns:a16="http://schemas.microsoft.com/office/drawing/2014/main" id="{09E2064C-F798-402A-A276-AA687FEB44EE}"/>
                  </a:ext>
                </a:extLst>
              </p:cNvPr>
              <p:cNvSpPr>
                <a:spLocks/>
              </p:cNvSpPr>
              <p:nvPr/>
            </p:nvSpPr>
            <p:spPr bwMode="auto">
              <a:xfrm>
                <a:off x="252" y="1008"/>
                <a:ext cx="5269" cy="2977"/>
              </a:xfrm>
              <a:custGeom>
                <a:avLst/>
                <a:gdLst>
                  <a:gd name="T0" fmla="*/ 5268 w 5269"/>
                  <a:gd name="T1" fmla="*/ 0 h 2977"/>
                  <a:gd name="T2" fmla="*/ 5268 w 5269"/>
                  <a:gd name="T3" fmla="*/ 2976 h 2977"/>
                  <a:gd name="T4" fmla="*/ 0 w 5269"/>
                  <a:gd name="T5" fmla="*/ 2976 h 2977"/>
                  <a:gd name="T6" fmla="*/ 0 60000 65536"/>
                  <a:gd name="T7" fmla="*/ 0 60000 65536"/>
                  <a:gd name="T8" fmla="*/ 0 60000 65536"/>
                </a:gdLst>
                <a:ahLst/>
                <a:cxnLst>
                  <a:cxn ang="T6">
                    <a:pos x="T0" y="T1"/>
                  </a:cxn>
                  <a:cxn ang="T7">
                    <a:pos x="T2" y="T3"/>
                  </a:cxn>
                  <a:cxn ang="T8">
                    <a:pos x="T4" y="T5"/>
                  </a:cxn>
                </a:cxnLst>
                <a:rect l="0" t="0" r="r" b="b"/>
                <a:pathLst>
                  <a:path w="5269" h="2977">
                    <a:moveTo>
                      <a:pt x="5268" y="0"/>
                    </a:moveTo>
                    <a:lnTo>
                      <a:pt x="5268" y="2976"/>
                    </a:lnTo>
                    <a:lnTo>
                      <a:pt x="0" y="2976"/>
                    </a:lnTo>
                  </a:path>
                </a:pathLst>
              </a:custGeom>
              <a:noFill/>
              <a:ln w="12700" cap="rnd" cmpd="sng">
                <a:solidFill>
                  <a:srgbClr val="FFFFFF"/>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tr-TR" sz="1800"/>
              </a:p>
            </p:txBody>
          </p:sp>
        </p:grpSp>
        <p:grpSp>
          <p:nvGrpSpPr>
            <p:cNvPr id="1033" name="Group 7">
              <a:extLst>
                <a:ext uri="{FF2B5EF4-FFF2-40B4-BE49-F238E27FC236}">
                  <a16:creationId xmlns:a16="http://schemas.microsoft.com/office/drawing/2014/main" id="{27CAD22D-6266-49AF-BFBF-1E543F6140D9}"/>
                </a:ext>
              </a:extLst>
            </p:cNvPr>
            <p:cNvGrpSpPr>
              <a:grpSpLocks/>
            </p:cNvGrpSpPr>
            <p:nvPr/>
          </p:nvGrpSpPr>
          <p:grpSpPr bwMode="auto">
            <a:xfrm>
              <a:off x="336" y="1103"/>
              <a:ext cx="97" cy="2785"/>
              <a:chOff x="336" y="1103"/>
              <a:chExt cx="97" cy="2785"/>
            </a:xfrm>
          </p:grpSpPr>
          <p:sp useBgFill="1">
            <p:nvSpPr>
              <p:cNvPr id="1038" name="Rectangle 8">
                <a:extLst>
                  <a:ext uri="{FF2B5EF4-FFF2-40B4-BE49-F238E27FC236}">
                    <a16:creationId xmlns:a16="http://schemas.microsoft.com/office/drawing/2014/main" id="{07CB7D3F-D22D-452E-8E45-22F31653ED1F}"/>
                  </a:ext>
                </a:extLst>
              </p:cNvPr>
              <p:cNvSpPr>
                <a:spLocks noChangeArrowheads="1"/>
              </p:cNvSpPr>
              <p:nvPr/>
            </p:nvSpPr>
            <p:spPr bwMode="auto">
              <a:xfrm>
                <a:off x="336" y="1104"/>
                <a:ext cx="96" cy="2784"/>
              </a:xfrm>
              <a:prstGeom prst="rect">
                <a:avLst/>
              </a:prstGeom>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Comic Sans MS" panose="030F0702030302020204" pitchFamily="66" charset="0"/>
                  </a:defRPr>
                </a:lvl1pPr>
                <a:lvl2pPr marL="742950" indent="-285750">
                  <a:defRPr sz="2400">
                    <a:solidFill>
                      <a:schemeClr val="tx1"/>
                    </a:solidFill>
                    <a:latin typeface="Comic Sans MS" panose="030F0702030302020204" pitchFamily="66" charset="0"/>
                  </a:defRPr>
                </a:lvl2pPr>
                <a:lvl3pPr marL="1143000" indent="-228600">
                  <a:defRPr sz="2400">
                    <a:solidFill>
                      <a:schemeClr val="tx1"/>
                    </a:solidFill>
                    <a:latin typeface="Comic Sans MS" panose="030F0702030302020204" pitchFamily="66" charset="0"/>
                  </a:defRPr>
                </a:lvl3pPr>
                <a:lvl4pPr marL="1600200" indent="-228600">
                  <a:defRPr sz="2400">
                    <a:solidFill>
                      <a:schemeClr val="tx1"/>
                    </a:solidFill>
                    <a:latin typeface="Comic Sans MS" panose="030F0702030302020204" pitchFamily="66" charset="0"/>
                  </a:defRPr>
                </a:lvl4pPr>
                <a:lvl5pPr marL="2057400" indent="-228600">
                  <a:defRPr sz="2400">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a:solidFill>
                      <a:schemeClr val="tx1"/>
                    </a:solidFill>
                    <a:latin typeface="Comic Sans MS" panose="030F0702030302020204" pitchFamily="66" charset="0"/>
                  </a:defRPr>
                </a:lvl9pPr>
              </a:lstStyle>
              <a:p>
                <a:pPr algn="ctr"/>
                <a:endParaRPr lang="tr-TR" altLang="tr-TR" sz="2400"/>
              </a:p>
            </p:txBody>
          </p:sp>
          <p:sp>
            <p:nvSpPr>
              <p:cNvPr id="1039" name="Freeform 9">
                <a:extLst>
                  <a:ext uri="{FF2B5EF4-FFF2-40B4-BE49-F238E27FC236}">
                    <a16:creationId xmlns:a16="http://schemas.microsoft.com/office/drawing/2014/main" id="{98BDA5F3-B358-4C01-8C17-CAECCC4EBCD7}"/>
                  </a:ext>
                </a:extLst>
              </p:cNvPr>
              <p:cNvSpPr>
                <a:spLocks/>
              </p:cNvSpPr>
              <p:nvPr/>
            </p:nvSpPr>
            <p:spPr bwMode="auto">
              <a:xfrm>
                <a:off x="336" y="1103"/>
                <a:ext cx="97" cy="2785"/>
              </a:xfrm>
              <a:custGeom>
                <a:avLst/>
                <a:gdLst>
                  <a:gd name="T0" fmla="*/ 0 w 97"/>
                  <a:gd name="T1" fmla="*/ 2784 h 2785"/>
                  <a:gd name="T2" fmla="*/ 96 w 97"/>
                  <a:gd name="T3" fmla="*/ 2784 h 2785"/>
                  <a:gd name="T4" fmla="*/ 96 w 97"/>
                  <a:gd name="T5" fmla="*/ 0 h 2785"/>
                  <a:gd name="T6" fmla="*/ 0 60000 65536"/>
                  <a:gd name="T7" fmla="*/ 0 60000 65536"/>
                  <a:gd name="T8" fmla="*/ 0 60000 65536"/>
                </a:gdLst>
                <a:ahLst/>
                <a:cxnLst>
                  <a:cxn ang="T6">
                    <a:pos x="T0" y="T1"/>
                  </a:cxn>
                  <a:cxn ang="T7">
                    <a:pos x="T2" y="T3"/>
                  </a:cxn>
                  <a:cxn ang="T8">
                    <a:pos x="T4" y="T5"/>
                  </a:cxn>
                </a:cxnLst>
                <a:rect l="0" t="0" r="r" b="b"/>
                <a:pathLst>
                  <a:path w="97" h="2785">
                    <a:moveTo>
                      <a:pt x="0" y="2784"/>
                    </a:moveTo>
                    <a:lnTo>
                      <a:pt x="96" y="2784"/>
                    </a:lnTo>
                    <a:lnTo>
                      <a:pt x="96" y="0"/>
                    </a:lnTo>
                  </a:path>
                </a:pathLst>
              </a:custGeom>
              <a:noFill/>
              <a:ln w="12700" cap="rnd" cmpd="sng">
                <a:solidFill>
                  <a:srgbClr val="B2B2B2"/>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tr-TR" sz="1800"/>
              </a:p>
            </p:txBody>
          </p:sp>
          <p:sp>
            <p:nvSpPr>
              <p:cNvPr id="1040" name="Freeform 10">
                <a:extLst>
                  <a:ext uri="{FF2B5EF4-FFF2-40B4-BE49-F238E27FC236}">
                    <a16:creationId xmlns:a16="http://schemas.microsoft.com/office/drawing/2014/main" id="{E322D1AC-7A98-430A-92CC-EA1417990A0E}"/>
                  </a:ext>
                </a:extLst>
              </p:cNvPr>
              <p:cNvSpPr>
                <a:spLocks/>
              </p:cNvSpPr>
              <p:nvPr/>
            </p:nvSpPr>
            <p:spPr bwMode="auto">
              <a:xfrm>
                <a:off x="336" y="1103"/>
                <a:ext cx="97" cy="2785"/>
              </a:xfrm>
              <a:custGeom>
                <a:avLst/>
                <a:gdLst>
                  <a:gd name="T0" fmla="*/ 0 w 97"/>
                  <a:gd name="T1" fmla="*/ 2784 h 2785"/>
                  <a:gd name="T2" fmla="*/ 0 w 97"/>
                  <a:gd name="T3" fmla="*/ 0 h 2785"/>
                  <a:gd name="T4" fmla="*/ 96 w 97"/>
                  <a:gd name="T5" fmla="*/ 0 h 2785"/>
                  <a:gd name="T6" fmla="*/ 0 60000 65536"/>
                  <a:gd name="T7" fmla="*/ 0 60000 65536"/>
                  <a:gd name="T8" fmla="*/ 0 60000 65536"/>
                </a:gdLst>
                <a:ahLst/>
                <a:cxnLst>
                  <a:cxn ang="T6">
                    <a:pos x="T0" y="T1"/>
                  </a:cxn>
                  <a:cxn ang="T7">
                    <a:pos x="T2" y="T3"/>
                  </a:cxn>
                  <a:cxn ang="T8">
                    <a:pos x="T4" y="T5"/>
                  </a:cxn>
                </a:cxnLst>
                <a:rect l="0" t="0" r="r" b="b"/>
                <a:pathLst>
                  <a:path w="97" h="2785">
                    <a:moveTo>
                      <a:pt x="0" y="2784"/>
                    </a:moveTo>
                    <a:lnTo>
                      <a:pt x="0" y="0"/>
                    </a:lnTo>
                    <a:lnTo>
                      <a:pt x="96" y="0"/>
                    </a:lnTo>
                  </a:path>
                </a:pathLst>
              </a:custGeom>
              <a:noFill/>
              <a:ln w="12700" cap="rnd" cmpd="sng">
                <a:solidFill>
                  <a:srgbClr val="FFFFFF"/>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tr-TR" sz="1800"/>
              </a:p>
            </p:txBody>
          </p:sp>
        </p:grpSp>
        <p:grpSp>
          <p:nvGrpSpPr>
            <p:cNvPr id="1034" name="Group 11">
              <a:extLst>
                <a:ext uri="{FF2B5EF4-FFF2-40B4-BE49-F238E27FC236}">
                  <a16:creationId xmlns:a16="http://schemas.microsoft.com/office/drawing/2014/main" id="{0954C6EC-CE29-42F6-86BA-DA1AA0C1A55F}"/>
                </a:ext>
              </a:extLst>
            </p:cNvPr>
            <p:cNvGrpSpPr>
              <a:grpSpLocks/>
            </p:cNvGrpSpPr>
            <p:nvPr/>
          </p:nvGrpSpPr>
          <p:grpSpPr bwMode="auto">
            <a:xfrm>
              <a:off x="240" y="192"/>
              <a:ext cx="193" cy="721"/>
              <a:chOff x="240" y="192"/>
              <a:chExt cx="193" cy="721"/>
            </a:xfrm>
          </p:grpSpPr>
          <p:sp>
            <p:nvSpPr>
              <p:cNvPr id="1035" name="Rectangle 12">
                <a:extLst>
                  <a:ext uri="{FF2B5EF4-FFF2-40B4-BE49-F238E27FC236}">
                    <a16:creationId xmlns:a16="http://schemas.microsoft.com/office/drawing/2014/main" id="{119D0915-5412-46C9-8CA0-97D9B2873553}"/>
                  </a:ext>
                </a:extLst>
              </p:cNvPr>
              <p:cNvSpPr>
                <a:spLocks noChangeArrowheads="1"/>
              </p:cNvSpPr>
              <p:nvPr/>
            </p:nvSpPr>
            <p:spPr bwMode="auto">
              <a:xfrm>
                <a:off x="240" y="192"/>
                <a:ext cx="192" cy="720"/>
              </a:xfrm>
              <a:prstGeom prst="rect">
                <a:avLst/>
              </a:prstGeom>
              <a:solidFill>
                <a:srgbClr val="EAEAEA">
                  <a:alpha val="5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Comic Sans MS" panose="030F0702030302020204" pitchFamily="66" charset="0"/>
                  </a:defRPr>
                </a:lvl1pPr>
                <a:lvl2pPr marL="742950" indent="-285750">
                  <a:defRPr sz="2400">
                    <a:solidFill>
                      <a:schemeClr val="tx1"/>
                    </a:solidFill>
                    <a:latin typeface="Comic Sans MS" panose="030F0702030302020204" pitchFamily="66" charset="0"/>
                  </a:defRPr>
                </a:lvl2pPr>
                <a:lvl3pPr marL="1143000" indent="-228600">
                  <a:defRPr sz="2400">
                    <a:solidFill>
                      <a:schemeClr val="tx1"/>
                    </a:solidFill>
                    <a:latin typeface="Comic Sans MS" panose="030F0702030302020204" pitchFamily="66" charset="0"/>
                  </a:defRPr>
                </a:lvl3pPr>
                <a:lvl4pPr marL="1600200" indent="-228600">
                  <a:defRPr sz="2400">
                    <a:solidFill>
                      <a:schemeClr val="tx1"/>
                    </a:solidFill>
                    <a:latin typeface="Comic Sans MS" panose="030F0702030302020204" pitchFamily="66" charset="0"/>
                  </a:defRPr>
                </a:lvl4pPr>
                <a:lvl5pPr marL="2057400" indent="-228600">
                  <a:defRPr sz="2400">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a:solidFill>
                      <a:schemeClr val="tx1"/>
                    </a:solidFill>
                    <a:latin typeface="Comic Sans MS" panose="030F0702030302020204" pitchFamily="66" charset="0"/>
                  </a:defRPr>
                </a:lvl9pPr>
              </a:lstStyle>
              <a:p>
                <a:pPr algn="ctr"/>
                <a:endParaRPr lang="tr-TR" altLang="tr-TR" sz="2400"/>
              </a:p>
            </p:txBody>
          </p:sp>
          <p:sp>
            <p:nvSpPr>
              <p:cNvPr id="1036" name="Freeform 13">
                <a:extLst>
                  <a:ext uri="{FF2B5EF4-FFF2-40B4-BE49-F238E27FC236}">
                    <a16:creationId xmlns:a16="http://schemas.microsoft.com/office/drawing/2014/main" id="{7314D2E0-184B-4422-AE7C-862CA64822E4}"/>
                  </a:ext>
                </a:extLst>
              </p:cNvPr>
              <p:cNvSpPr>
                <a:spLocks/>
              </p:cNvSpPr>
              <p:nvPr/>
            </p:nvSpPr>
            <p:spPr bwMode="auto">
              <a:xfrm>
                <a:off x="240" y="192"/>
                <a:ext cx="193" cy="721"/>
              </a:xfrm>
              <a:custGeom>
                <a:avLst/>
                <a:gdLst>
                  <a:gd name="T0" fmla="*/ 192 w 193"/>
                  <a:gd name="T1" fmla="*/ 0 h 721"/>
                  <a:gd name="T2" fmla="*/ 0 w 193"/>
                  <a:gd name="T3" fmla="*/ 0 h 721"/>
                  <a:gd name="T4" fmla="*/ 0 w 193"/>
                  <a:gd name="T5" fmla="*/ 720 h 721"/>
                  <a:gd name="T6" fmla="*/ 0 60000 65536"/>
                  <a:gd name="T7" fmla="*/ 0 60000 65536"/>
                  <a:gd name="T8" fmla="*/ 0 60000 65536"/>
                </a:gdLst>
                <a:ahLst/>
                <a:cxnLst>
                  <a:cxn ang="T6">
                    <a:pos x="T0" y="T1"/>
                  </a:cxn>
                  <a:cxn ang="T7">
                    <a:pos x="T2" y="T3"/>
                  </a:cxn>
                  <a:cxn ang="T8">
                    <a:pos x="T4" y="T5"/>
                  </a:cxn>
                </a:cxnLst>
                <a:rect l="0" t="0" r="r" b="b"/>
                <a:pathLst>
                  <a:path w="193" h="721">
                    <a:moveTo>
                      <a:pt x="192" y="0"/>
                    </a:moveTo>
                    <a:lnTo>
                      <a:pt x="0" y="0"/>
                    </a:lnTo>
                    <a:lnTo>
                      <a:pt x="0" y="720"/>
                    </a:lnTo>
                  </a:path>
                </a:pathLst>
              </a:custGeom>
              <a:noFill/>
              <a:ln w="12700" cap="rnd" cmpd="sng">
                <a:solidFill>
                  <a:srgbClr val="B2B2B2"/>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tr-TR" sz="1800"/>
              </a:p>
            </p:txBody>
          </p:sp>
          <p:sp>
            <p:nvSpPr>
              <p:cNvPr id="1037" name="Freeform 14">
                <a:extLst>
                  <a:ext uri="{FF2B5EF4-FFF2-40B4-BE49-F238E27FC236}">
                    <a16:creationId xmlns:a16="http://schemas.microsoft.com/office/drawing/2014/main" id="{72F91786-71E7-4015-A26C-B81EF60AE6D7}"/>
                  </a:ext>
                </a:extLst>
              </p:cNvPr>
              <p:cNvSpPr>
                <a:spLocks/>
              </p:cNvSpPr>
              <p:nvPr/>
            </p:nvSpPr>
            <p:spPr bwMode="auto">
              <a:xfrm>
                <a:off x="240" y="192"/>
                <a:ext cx="193" cy="721"/>
              </a:xfrm>
              <a:custGeom>
                <a:avLst/>
                <a:gdLst>
                  <a:gd name="T0" fmla="*/ 192 w 193"/>
                  <a:gd name="T1" fmla="*/ 0 h 721"/>
                  <a:gd name="T2" fmla="*/ 192 w 193"/>
                  <a:gd name="T3" fmla="*/ 720 h 721"/>
                  <a:gd name="T4" fmla="*/ 0 w 193"/>
                  <a:gd name="T5" fmla="*/ 720 h 721"/>
                  <a:gd name="T6" fmla="*/ 0 60000 65536"/>
                  <a:gd name="T7" fmla="*/ 0 60000 65536"/>
                  <a:gd name="T8" fmla="*/ 0 60000 65536"/>
                </a:gdLst>
                <a:ahLst/>
                <a:cxnLst>
                  <a:cxn ang="T6">
                    <a:pos x="T0" y="T1"/>
                  </a:cxn>
                  <a:cxn ang="T7">
                    <a:pos x="T2" y="T3"/>
                  </a:cxn>
                  <a:cxn ang="T8">
                    <a:pos x="T4" y="T5"/>
                  </a:cxn>
                </a:cxnLst>
                <a:rect l="0" t="0" r="r" b="b"/>
                <a:pathLst>
                  <a:path w="193" h="721">
                    <a:moveTo>
                      <a:pt x="192" y="0"/>
                    </a:moveTo>
                    <a:lnTo>
                      <a:pt x="192" y="720"/>
                    </a:lnTo>
                    <a:lnTo>
                      <a:pt x="0" y="720"/>
                    </a:lnTo>
                  </a:path>
                </a:pathLst>
              </a:custGeom>
              <a:noFill/>
              <a:ln w="12700" cap="rnd" cmpd="sng">
                <a:solidFill>
                  <a:srgbClr val="FFFFFF"/>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tr-TR" sz="1800"/>
              </a:p>
            </p:txBody>
          </p:sp>
        </p:grpSp>
      </p:grpSp>
      <p:sp>
        <p:nvSpPr>
          <p:cNvPr id="1027" name="Rectangle 15">
            <a:extLst>
              <a:ext uri="{FF2B5EF4-FFF2-40B4-BE49-F238E27FC236}">
                <a16:creationId xmlns:a16="http://schemas.microsoft.com/office/drawing/2014/main" id="{4576EE19-D817-47BE-8CFA-CDA445D4E9F6}"/>
              </a:ext>
            </a:extLst>
          </p:cNvPr>
          <p:cNvSpPr>
            <a:spLocks noGrp="1" noChangeArrowheads="1"/>
          </p:cNvSpPr>
          <p:nvPr>
            <p:ph type="title"/>
          </p:nvPr>
        </p:nvSpPr>
        <p:spPr bwMode="auto">
          <a:xfrm>
            <a:off x="1117600" y="342900"/>
            <a:ext cx="10363200" cy="110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tr-TR"/>
              <a:t>Click to edit Master title style</a:t>
            </a:r>
          </a:p>
        </p:txBody>
      </p:sp>
      <p:sp>
        <p:nvSpPr>
          <p:cNvPr id="1028" name="Rectangle 16">
            <a:extLst>
              <a:ext uri="{FF2B5EF4-FFF2-40B4-BE49-F238E27FC236}">
                <a16:creationId xmlns:a16="http://schemas.microsoft.com/office/drawing/2014/main" id="{836AE6E9-315B-4027-A735-28BE1C065475}"/>
              </a:ext>
            </a:extLst>
          </p:cNvPr>
          <p:cNvSpPr>
            <a:spLocks noGrp="1" noChangeArrowheads="1"/>
          </p:cNvSpPr>
          <p:nvPr>
            <p:ph type="body" idx="1"/>
          </p:nvPr>
        </p:nvSpPr>
        <p:spPr bwMode="auto">
          <a:xfrm>
            <a:off x="1117600" y="17526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tr-TR"/>
              <a:t>Click to edit Master text styles</a:t>
            </a:r>
          </a:p>
          <a:p>
            <a:pPr lvl="1"/>
            <a:r>
              <a:rPr lang="en-US" altLang="tr-TR"/>
              <a:t>Second Level</a:t>
            </a:r>
          </a:p>
          <a:p>
            <a:pPr lvl="2"/>
            <a:r>
              <a:rPr lang="en-US" altLang="tr-TR"/>
              <a:t>Third Level</a:t>
            </a:r>
          </a:p>
          <a:p>
            <a:pPr lvl="3"/>
            <a:r>
              <a:rPr lang="en-US" altLang="tr-TR"/>
              <a:t>Fourth Level</a:t>
            </a:r>
          </a:p>
          <a:p>
            <a:pPr lvl="4"/>
            <a:r>
              <a:rPr lang="en-US" altLang="tr-TR"/>
              <a:t>Fifth Level</a:t>
            </a:r>
          </a:p>
        </p:txBody>
      </p:sp>
      <p:sp>
        <p:nvSpPr>
          <p:cNvPr id="6161" name="Rectangle 17">
            <a:extLst>
              <a:ext uri="{FF2B5EF4-FFF2-40B4-BE49-F238E27FC236}">
                <a16:creationId xmlns:a16="http://schemas.microsoft.com/office/drawing/2014/main" id="{45B68CE1-BE97-4823-A47B-F3CAF9D6A4D9}"/>
              </a:ext>
            </a:extLst>
          </p:cNvPr>
          <p:cNvSpPr>
            <a:spLocks noGrp="1" noChangeArrowheads="1"/>
          </p:cNvSpPr>
          <p:nvPr>
            <p:ph type="dt" sz="half" idx="2"/>
          </p:nvPr>
        </p:nvSpPr>
        <p:spPr bwMode="auto">
          <a:xfrm>
            <a:off x="508000" y="6323013"/>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l">
              <a:defRPr sz="1400">
                <a:latin typeface="+mn-lt"/>
              </a:defRPr>
            </a:lvl1pPr>
          </a:lstStyle>
          <a:p>
            <a:pPr>
              <a:defRPr/>
            </a:pPr>
            <a:endParaRPr lang="en-US"/>
          </a:p>
        </p:txBody>
      </p:sp>
      <p:sp>
        <p:nvSpPr>
          <p:cNvPr id="6162" name="Rectangle 18">
            <a:extLst>
              <a:ext uri="{FF2B5EF4-FFF2-40B4-BE49-F238E27FC236}">
                <a16:creationId xmlns:a16="http://schemas.microsoft.com/office/drawing/2014/main" id="{7EC6030F-B557-4B80-BFDF-7477F3BA67B8}"/>
              </a:ext>
            </a:extLst>
          </p:cNvPr>
          <p:cNvSpPr>
            <a:spLocks noGrp="1" noChangeArrowheads="1"/>
          </p:cNvSpPr>
          <p:nvPr>
            <p:ph type="ftr" sz="quarter" idx="3"/>
          </p:nvPr>
        </p:nvSpPr>
        <p:spPr bwMode="auto">
          <a:xfrm>
            <a:off x="4165600" y="6323013"/>
            <a:ext cx="38608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400">
                <a:latin typeface="+mn-lt"/>
              </a:defRPr>
            </a:lvl1pPr>
          </a:lstStyle>
          <a:p>
            <a:pPr>
              <a:defRPr/>
            </a:pPr>
            <a:endParaRPr lang="en-US"/>
          </a:p>
        </p:txBody>
      </p:sp>
      <p:sp>
        <p:nvSpPr>
          <p:cNvPr id="6163" name="Rectangle 19">
            <a:extLst>
              <a:ext uri="{FF2B5EF4-FFF2-40B4-BE49-F238E27FC236}">
                <a16:creationId xmlns:a16="http://schemas.microsoft.com/office/drawing/2014/main" id="{18007F7A-4879-4ED6-B887-5E74E6871A54}"/>
              </a:ext>
            </a:extLst>
          </p:cNvPr>
          <p:cNvSpPr>
            <a:spLocks noGrp="1" noChangeArrowheads="1"/>
          </p:cNvSpPr>
          <p:nvPr>
            <p:ph type="sldNum" sz="quarter" idx="4"/>
          </p:nvPr>
        </p:nvSpPr>
        <p:spPr bwMode="auto">
          <a:xfrm>
            <a:off x="9144000" y="6323013"/>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smtClean="0">
                <a:latin typeface="Times New Roman" panose="02020603050405020304" pitchFamily="18" charset="0"/>
              </a:defRPr>
            </a:lvl1pPr>
          </a:lstStyle>
          <a:p>
            <a:pPr>
              <a:defRPr/>
            </a:pPr>
            <a:fld id="{BBBE05A4-B9C0-4551-A70E-FB1BEEF824EF}" type="slidenum">
              <a:rPr lang="en-US"/>
              <a:pPr>
                <a:defRPr/>
              </a:pPr>
              <a:t>‹#›</a:t>
            </a:fld>
            <a:endParaRPr lang="en-US"/>
          </a:p>
        </p:txBody>
      </p:sp>
    </p:spTree>
    <p:extLst>
      <p:ext uri="{BB962C8B-B14F-4D97-AF65-F5344CB8AC3E}">
        <p14:creationId xmlns:p14="http://schemas.microsoft.com/office/powerpoint/2010/main" val="41201969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imes New Roman" pitchFamily="18" charset="0"/>
        </a:defRPr>
      </a:lvl2pPr>
      <a:lvl3pPr algn="l" rtl="0" eaLnBrk="0" fontAlgn="base" hangingPunct="0">
        <a:spcBef>
          <a:spcPct val="0"/>
        </a:spcBef>
        <a:spcAft>
          <a:spcPct val="0"/>
        </a:spcAft>
        <a:defRPr sz="4400">
          <a:solidFill>
            <a:schemeClr val="tx2"/>
          </a:solidFill>
          <a:latin typeface="Times New Roman" pitchFamily="18" charset="0"/>
        </a:defRPr>
      </a:lvl3pPr>
      <a:lvl4pPr algn="l" rtl="0" eaLnBrk="0" fontAlgn="base" hangingPunct="0">
        <a:spcBef>
          <a:spcPct val="0"/>
        </a:spcBef>
        <a:spcAft>
          <a:spcPct val="0"/>
        </a:spcAft>
        <a:defRPr sz="4400">
          <a:solidFill>
            <a:schemeClr val="tx2"/>
          </a:solidFill>
          <a:latin typeface="Times New Roman" pitchFamily="18" charset="0"/>
        </a:defRPr>
      </a:lvl4pPr>
      <a:lvl5pPr algn="l" rtl="0" eaLnBrk="0" fontAlgn="base" hangingPunct="0">
        <a:spcBef>
          <a:spcPct val="0"/>
        </a:spcBef>
        <a:spcAft>
          <a:spcPct val="0"/>
        </a:spcAft>
        <a:defRPr sz="4400">
          <a:solidFill>
            <a:schemeClr val="tx2"/>
          </a:solidFill>
          <a:latin typeface="Times New Roman" pitchFamily="18" charset="0"/>
        </a:defRPr>
      </a:lvl5pPr>
      <a:lvl6pPr marL="457200" algn="l" rtl="0" eaLnBrk="0" fontAlgn="base" hangingPunct="0">
        <a:spcBef>
          <a:spcPct val="0"/>
        </a:spcBef>
        <a:spcAft>
          <a:spcPct val="0"/>
        </a:spcAft>
        <a:defRPr sz="4400">
          <a:solidFill>
            <a:schemeClr val="tx2"/>
          </a:solidFill>
          <a:latin typeface="Times New Roman" pitchFamily="18" charset="0"/>
        </a:defRPr>
      </a:lvl6pPr>
      <a:lvl7pPr marL="914400" algn="l" rtl="0" eaLnBrk="0" fontAlgn="base" hangingPunct="0">
        <a:spcBef>
          <a:spcPct val="0"/>
        </a:spcBef>
        <a:spcAft>
          <a:spcPct val="0"/>
        </a:spcAft>
        <a:defRPr sz="4400">
          <a:solidFill>
            <a:schemeClr val="tx2"/>
          </a:solidFill>
          <a:latin typeface="Times New Roman" pitchFamily="18" charset="0"/>
        </a:defRPr>
      </a:lvl7pPr>
      <a:lvl8pPr marL="1371600" algn="l" rtl="0" eaLnBrk="0" fontAlgn="base" hangingPunct="0">
        <a:spcBef>
          <a:spcPct val="0"/>
        </a:spcBef>
        <a:spcAft>
          <a:spcPct val="0"/>
        </a:spcAft>
        <a:defRPr sz="4400">
          <a:solidFill>
            <a:schemeClr val="tx2"/>
          </a:solidFill>
          <a:latin typeface="Times New Roman" pitchFamily="18" charset="0"/>
        </a:defRPr>
      </a:lvl8pPr>
      <a:lvl9pPr marL="1828800" algn="l"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bg2"/>
        </a:buClr>
        <a:buSzPct val="75000"/>
        <a:buFont typeface="Monotype Sort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bg2"/>
        </a:buClr>
        <a:buSzPct val="75000"/>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75000"/>
        <a:buFont typeface="Monotype Sort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bg2"/>
        </a:buClr>
        <a:buSzPct val="75000"/>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SzPct val="75000"/>
        <a:buChar char="•"/>
        <a:defRPr sz="2000">
          <a:solidFill>
            <a:schemeClr val="tx1"/>
          </a:solidFill>
          <a:latin typeface="+mn-lt"/>
        </a:defRPr>
      </a:lvl5pPr>
      <a:lvl6pPr marL="2514600" indent="-228600" algn="l" rtl="0" eaLnBrk="0" fontAlgn="base" hangingPunct="0">
        <a:spcBef>
          <a:spcPct val="20000"/>
        </a:spcBef>
        <a:spcAft>
          <a:spcPct val="0"/>
        </a:spcAft>
        <a:buClr>
          <a:schemeClr val="bg2"/>
        </a:buClr>
        <a:buSzPct val="75000"/>
        <a:buChar char="•"/>
        <a:defRPr sz="2000">
          <a:solidFill>
            <a:schemeClr val="tx1"/>
          </a:solidFill>
          <a:latin typeface="+mn-lt"/>
        </a:defRPr>
      </a:lvl6pPr>
      <a:lvl7pPr marL="2971800" indent="-228600" algn="l" rtl="0" eaLnBrk="0" fontAlgn="base" hangingPunct="0">
        <a:spcBef>
          <a:spcPct val="20000"/>
        </a:spcBef>
        <a:spcAft>
          <a:spcPct val="0"/>
        </a:spcAft>
        <a:buClr>
          <a:schemeClr val="bg2"/>
        </a:buClr>
        <a:buSzPct val="75000"/>
        <a:buChar char="•"/>
        <a:defRPr sz="2000">
          <a:solidFill>
            <a:schemeClr val="tx1"/>
          </a:solidFill>
          <a:latin typeface="+mn-lt"/>
        </a:defRPr>
      </a:lvl7pPr>
      <a:lvl8pPr marL="3429000" indent="-228600" algn="l" rtl="0" eaLnBrk="0" fontAlgn="base" hangingPunct="0">
        <a:spcBef>
          <a:spcPct val="20000"/>
        </a:spcBef>
        <a:spcAft>
          <a:spcPct val="0"/>
        </a:spcAft>
        <a:buClr>
          <a:schemeClr val="bg2"/>
        </a:buClr>
        <a:buSzPct val="75000"/>
        <a:buChar char="•"/>
        <a:defRPr sz="2000">
          <a:solidFill>
            <a:schemeClr val="tx1"/>
          </a:solidFill>
          <a:latin typeface="+mn-lt"/>
        </a:defRPr>
      </a:lvl8pPr>
      <a:lvl9pPr marL="3886200" indent="-228600" algn="l" rtl="0" eaLnBrk="0" fontAlgn="base" hangingPunct="0">
        <a:spcBef>
          <a:spcPct val="20000"/>
        </a:spcBef>
        <a:spcAft>
          <a:spcPct val="0"/>
        </a:spcAft>
        <a:buClr>
          <a:schemeClr val="bg2"/>
        </a:buClr>
        <a:buSzPct val="75000"/>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0853CFF9-D410-4A12-857B-100D7713543D}"/>
              </a:ext>
            </a:extLst>
          </p:cNvPr>
          <p:cNvSpPr>
            <a:spLocks noGrp="1" noChangeArrowheads="1"/>
          </p:cNvSpPr>
          <p:nvPr>
            <p:ph type="body" idx="1"/>
          </p:nvPr>
        </p:nvSpPr>
        <p:spPr>
          <a:xfrm>
            <a:off x="3124200" y="533400"/>
            <a:ext cx="7543800" cy="5410200"/>
          </a:xfrm>
        </p:spPr>
        <p:txBody>
          <a:bodyPr/>
          <a:lstStyle/>
          <a:p>
            <a:pPr lvl="1" algn="just">
              <a:buFontTx/>
              <a:buNone/>
            </a:pPr>
            <a:r>
              <a:rPr lang="tr-TR" altLang="tr-TR" sz="5400" b="1">
                <a:solidFill>
                  <a:schemeClr val="accent2"/>
                </a:solidFill>
              </a:rPr>
              <a:t>Şintoizm</a:t>
            </a:r>
            <a:r>
              <a:rPr lang="tr-TR" altLang="tr-TR" b="1"/>
              <a:t>, </a:t>
            </a:r>
          </a:p>
          <a:p>
            <a:pPr lvl="3"/>
            <a:r>
              <a:rPr lang="tr-TR" altLang="tr-TR" b="1"/>
              <a:t>“</a:t>
            </a:r>
            <a:r>
              <a:rPr lang="tr-TR" altLang="tr-TR"/>
              <a:t>Tanrıların yolu” anlamına gelmekte ve Japonların geleneksel millî inançlarını ifade etmektedir. “Şinto” ismi, M.S. VI. yüzyılda, Budizm gibi dışardan Japonya’ya giren dinlerden geleneksel millî inançları ayırmak için kullanılmıştır. </a:t>
            </a:r>
          </a:p>
          <a:p>
            <a:pPr lvl="1"/>
            <a:endParaRPr lang="tr-TR" altLang="tr-TR"/>
          </a:p>
        </p:txBody>
      </p:sp>
      <p:pic>
        <p:nvPicPr>
          <p:cNvPr id="54275" name="Picture 3" descr="JP1183">
            <a:extLst>
              <a:ext uri="{FF2B5EF4-FFF2-40B4-BE49-F238E27FC236}">
                <a16:creationId xmlns:a16="http://schemas.microsoft.com/office/drawing/2014/main" id="{933184A0-3D79-4DF2-A741-595A332C01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1447800"/>
            <a:ext cx="25400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276" name="Text Box 4">
            <a:extLst>
              <a:ext uri="{FF2B5EF4-FFF2-40B4-BE49-F238E27FC236}">
                <a16:creationId xmlns:a16="http://schemas.microsoft.com/office/drawing/2014/main" id="{0299F00D-6F9D-4286-90AA-F159B322AC73}"/>
              </a:ext>
            </a:extLst>
          </p:cNvPr>
          <p:cNvSpPr txBox="1">
            <a:spLocks noChangeArrowheads="1"/>
          </p:cNvSpPr>
          <p:nvPr/>
        </p:nvSpPr>
        <p:spPr bwMode="auto">
          <a:xfrm>
            <a:off x="1889125" y="5441951"/>
            <a:ext cx="323037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bg2"/>
              </a:buClr>
              <a:buSzPct val="75000"/>
              <a:buFont typeface="Monotype Sorts" pitchFamily="2" charset="2"/>
              <a:buChar char="n"/>
              <a:defRPr sz="3200">
                <a:solidFill>
                  <a:schemeClr val="tx1"/>
                </a:solidFill>
                <a:latin typeface="Times New Roman" panose="02020603050405020304" pitchFamily="18" charset="0"/>
              </a:defRPr>
            </a:lvl1pPr>
            <a:lvl2pPr marL="742950" indent="-285750">
              <a:spcBef>
                <a:spcPct val="20000"/>
              </a:spcBef>
              <a:buClr>
                <a:schemeClr val="bg2"/>
              </a:buClr>
              <a:buSzPct val="75000"/>
              <a:buChar char="–"/>
              <a:defRPr sz="2800">
                <a:solidFill>
                  <a:schemeClr val="tx1"/>
                </a:solidFill>
                <a:latin typeface="Times New Roman" panose="02020603050405020304" pitchFamily="18" charset="0"/>
              </a:defRPr>
            </a:lvl2pPr>
            <a:lvl3pPr marL="1143000" indent="-228600">
              <a:spcBef>
                <a:spcPct val="20000"/>
              </a:spcBef>
              <a:buClr>
                <a:schemeClr val="bg2"/>
              </a:buClr>
              <a:buSzPct val="75000"/>
              <a:buFont typeface="Monotype Sorts" pitchFamily="2" charset="2"/>
              <a:buChar char="n"/>
              <a:defRPr sz="2400">
                <a:solidFill>
                  <a:schemeClr val="tx1"/>
                </a:solidFill>
                <a:latin typeface="Times New Roman" panose="02020603050405020304" pitchFamily="18" charset="0"/>
              </a:defRPr>
            </a:lvl3pPr>
            <a:lvl4pPr marL="1600200" indent="-228600">
              <a:spcBef>
                <a:spcPct val="20000"/>
              </a:spcBef>
              <a:buClr>
                <a:schemeClr val="bg2"/>
              </a:buClr>
              <a:buSzPct val="75000"/>
              <a:buChar char="–"/>
              <a:defRPr sz="2000">
                <a:solidFill>
                  <a:schemeClr val="tx1"/>
                </a:solidFill>
                <a:latin typeface="Times New Roman" panose="02020603050405020304" pitchFamily="18" charset="0"/>
              </a:defRPr>
            </a:lvl4pPr>
            <a:lvl5pPr marL="2057400" indent="-228600">
              <a:spcBef>
                <a:spcPct val="20000"/>
              </a:spcBef>
              <a:buClr>
                <a:schemeClr val="bg2"/>
              </a:buClr>
              <a:buSzPct val="75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9pPr>
          </a:lstStyle>
          <a:p>
            <a:pPr eaLnBrk="0" fontAlgn="base" hangingPunct="0">
              <a:spcAft>
                <a:spcPct val="0"/>
              </a:spcAft>
              <a:buClrTx/>
              <a:buSzTx/>
              <a:buFontTx/>
              <a:buChar char="•"/>
            </a:pPr>
            <a:r>
              <a:rPr lang="tr-TR" altLang="tr-TR" sz="2400" b="1">
                <a:solidFill>
                  <a:srgbClr val="CC6600"/>
                </a:solidFill>
                <a:latin typeface="Tahoma" panose="020B0604030504040204" pitchFamily="34" charset="0"/>
              </a:rPr>
              <a:t>Şintoizmin simgesi</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1 Başlık">
            <a:extLst>
              <a:ext uri="{FF2B5EF4-FFF2-40B4-BE49-F238E27FC236}">
                <a16:creationId xmlns:a16="http://schemas.microsoft.com/office/drawing/2014/main" id="{E775D8F0-C392-42CD-9D99-D83AF260DD20}"/>
              </a:ext>
            </a:extLst>
          </p:cNvPr>
          <p:cNvSpPr>
            <a:spLocks noGrp="1"/>
          </p:cNvSpPr>
          <p:nvPr>
            <p:ph type="title"/>
          </p:nvPr>
        </p:nvSpPr>
        <p:spPr/>
        <p:txBody>
          <a:bodyPr/>
          <a:lstStyle/>
          <a:p>
            <a:endParaRPr lang="tr-TR" altLang="tr-TR"/>
          </a:p>
        </p:txBody>
      </p:sp>
      <p:sp>
        <p:nvSpPr>
          <p:cNvPr id="55299" name="2 İçerik Yer Tutucusu">
            <a:extLst>
              <a:ext uri="{FF2B5EF4-FFF2-40B4-BE49-F238E27FC236}">
                <a16:creationId xmlns:a16="http://schemas.microsoft.com/office/drawing/2014/main" id="{F15F0E01-DFED-4758-9B44-E3570E7307E1}"/>
              </a:ext>
            </a:extLst>
          </p:cNvPr>
          <p:cNvSpPr>
            <a:spLocks noGrp="1"/>
          </p:cNvSpPr>
          <p:nvPr>
            <p:ph idx="1"/>
          </p:nvPr>
        </p:nvSpPr>
        <p:spPr/>
        <p:txBody>
          <a:bodyPr/>
          <a:lstStyle/>
          <a:p>
            <a:pPr marL="342900" lvl="3" indent="-342900">
              <a:buFont typeface="Monotype Sorts" pitchFamily="2" charset="2"/>
              <a:buChar char="n"/>
            </a:pPr>
            <a:r>
              <a:rPr lang="tr-TR" altLang="tr-TR" sz="2800"/>
              <a:t>Şintoizm; belli bir kurucusu ve inanç sistemi olmayan, millî, geleneksel, çok tanrıcı, diğer dinlere tepki göstermeyen bir dindir. Ata ruhlarına saygı bu dinin en önemli özelliklerindendir. Ataların öldükten sonra yaşadığına inanan Şintoist Japonlar, ataları için evlerinde bir atalar köşesi oluştururlar. Buraya atalarının yemesi için çeşitli yiyecekler koyarlar. </a:t>
            </a:r>
          </a:p>
          <a:p>
            <a:endParaRPr lang="tr-TR" alt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1 Başlık">
            <a:extLst>
              <a:ext uri="{FF2B5EF4-FFF2-40B4-BE49-F238E27FC236}">
                <a16:creationId xmlns:a16="http://schemas.microsoft.com/office/drawing/2014/main" id="{768481DD-0762-4E73-AE3C-1521C20873B4}"/>
              </a:ext>
            </a:extLst>
          </p:cNvPr>
          <p:cNvSpPr>
            <a:spLocks noGrp="1"/>
          </p:cNvSpPr>
          <p:nvPr>
            <p:ph type="title"/>
          </p:nvPr>
        </p:nvSpPr>
        <p:spPr/>
        <p:txBody>
          <a:bodyPr/>
          <a:lstStyle/>
          <a:p>
            <a:endParaRPr lang="tr-TR" altLang="tr-TR"/>
          </a:p>
        </p:txBody>
      </p:sp>
      <p:sp>
        <p:nvSpPr>
          <p:cNvPr id="56323" name="2 İçerik Yer Tutucusu">
            <a:extLst>
              <a:ext uri="{FF2B5EF4-FFF2-40B4-BE49-F238E27FC236}">
                <a16:creationId xmlns:a16="http://schemas.microsoft.com/office/drawing/2014/main" id="{B52CEC1C-F35E-4955-9073-3D0F5B0D071C}"/>
              </a:ext>
            </a:extLst>
          </p:cNvPr>
          <p:cNvSpPr>
            <a:spLocks noGrp="1"/>
          </p:cNvSpPr>
          <p:nvPr>
            <p:ph idx="1"/>
          </p:nvPr>
        </p:nvSpPr>
        <p:spPr/>
        <p:txBody>
          <a:bodyPr/>
          <a:lstStyle/>
          <a:p>
            <a:pPr marL="342900" lvl="3" indent="-342900">
              <a:buFont typeface="Monotype Sorts" pitchFamily="2" charset="2"/>
              <a:buChar char="n"/>
            </a:pPr>
            <a:r>
              <a:rPr lang="tr-TR" altLang="tr-TR" sz="2800"/>
              <a:t>Şintoizm, tanrılarının çokluğu ile de meşhur olan bir dindir. Milyonlarca tanrısı vardır. Mutfak işlerinden yolculuğa kadar her şeyle ilgilenen tanrılar bulunmaktadır. Bazen ölen ataların da tanrılara karıştığına inanılır. Şintoist Japonların Japonya’daki tahmini sayıları otuz milyon civarındadır. Bunların çoğu da aynı zamanda Budist’tir. Japonlara göre insan, iki dinli olabilir. Japonlar, “Biz Şintoist doğar, Budist ölürüz derler”. </a:t>
            </a:r>
          </a:p>
          <a:p>
            <a:endParaRPr lang="tr-TR" alt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6" name="Picture 2" descr="JP11319">
            <a:extLst>
              <a:ext uri="{FF2B5EF4-FFF2-40B4-BE49-F238E27FC236}">
                <a16:creationId xmlns:a16="http://schemas.microsoft.com/office/drawing/2014/main" id="{E15C749C-D90C-4B7D-ABE5-4BB9192C791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00" y="381000"/>
            <a:ext cx="7467600" cy="5259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7347" name="Text Box 3">
            <a:extLst>
              <a:ext uri="{FF2B5EF4-FFF2-40B4-BE49-F238E27FC236}">
                <a16:creationId xmlns:a16="http://schemas.microsoft.com/office/drawing/2014/main" id="{92771604-532F-4C33-90D0-61C823BEB90D}"/>
              </a:ext>
            </a:extLst>
          </p:cNvPr>
          <p:cNvSpPr txBox="1">
            <a:spLocks noChangeArrowheads="1"/>
          </p:cNvSpPr>
          <p:nvPr/>
        </p:nvSpPr>
        <p:spPr bwMode="auto">
          <a:xfrm>
            <a:off x="4572000" y="5715001"/>
            <a:ext cx="606287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bg2"/>
              </a:buClr>
              <a:buSzPct val="75000"/>
              <a:buFont typeface="Monotype Sorts" pitchFamily="2" charset="2"/>
              <a:buChar char="n"/>
              <a:defRPr sz="3200">
                <a:solidFill>
                  <a:schemeClr val="tx1"/>
                </a:solidFill>
                <a:latin typeface="Times New Roman" panose="02020603050405020304" pitchFamily="18" charset="0"/>
              </a:defRPr>
            </a:lvl1pPr>
            <a:lvl2pPr marL="742950" indent="-285750">
              <a:spcBef>
                <a:spcPct val="20000"/>
              </a:spcBef>
              <a:buClr>
                <a:schemeClr val="bg2"/>
              </a:buClr>
              <a:buSzPct val="75000"/>
              <a:buChar char="–"/>
              <a:defRPr sz="2800">
                <a:solidFill>
                  <a:schemeClr val="tx1"/>
                </a:solidFill>
                <a:latin typeface="Times New Roman" panose="02020603050405020304" pitchFamily="18" charset="0"/>
              </a:defRPr>
            </a:lvl2pPr>
            <a:lvl3pPr marL="1143000" indent="-228600">
              <a:spcBef>
                <a:spcPct val="20000"/>
              </a:spcBef>
              <a:buClr>
                <a:schemeClr val="bg2"/>
              </a:buClr>
              <a:buSzPct val="75000"/>
              <a:buFont typeface="Monotype Sorts" pitchFamily="2" charset="2"/>
              <a:buChar char="n"/>
              <a:defRPr sz="2400">
                <a:solidFill>
                  <a:schemeClr val="tx1"/>
                </a:solidFill>
                <a:latin typeface="Times New Roman" panose="02020603050405020304" pitchFamily="18" charset="0"/>
              </a:defRPr>
            </a:lvl3pPr>
            <a:lvl4pPr marL="1600200" indent="-228600">
              <a:spcBef>
                <a:spcPct val="20000"/>
              </a:spcBef>
              <a:buClr>
                <a:schemeClr val="bg2"/>
              </a:buClr>
              <a:buSzPct val="75000"/>
              <a:buChar char="–"/>
              <a:defRPr sz="2000">
                <a:solidFill>
                  <a:schemeClr val="tx1"/>
                </a:solidFill>
                <a:latin typeface="Times New Roman" panose="02020603050405020304" pitchFamily="18" charset="0"/>
              </a:defRPr>
            </a:lvl4pPr>
            <a:lvl5pPr marL="2057400" indent="-228600">
              <a:spcBef>
                <a:spcPct val="20000"/>
              </a:spcBef>
              <a:buClr>
                <a:schemeClr val="bg2"/>
              </a:buClr>
              <a:buSzPct val="75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9pPr>
          </a:lstStyle>
          <a:p>
            <a:pPr eaLnBrk="0" fontAlgn="base" hangingPunct="0">
              <a:spcAft>
                <a:spcPct val="0"/>
              </a:spcAft>
              <a:buClrTx/>
              <a:buSzTx/>
              <a:buFontTx/>
              <a:buChar char="•"/>
            </a:pPr>
            <a:r>
              <a:rPr lang="tr-TR" altLang="tr-TR" sz="2400" b="1">
                <a:solidFill>
                  <a:srgbClr val="CC6600"/>
                </a:solidFill>
                <a:latin typeface="Tahoma" panose="020B0604030504040204" pitchFamily="34" charset="0"/>
              </a:rPr>
              <a:t>Jizou ruh koruyucu tanrılar . Japonya</a:t>
            </a:r>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Professional">
  <a:themeElements>
    <a:clrScheme name="">
      <a:dk1>
        <a:srgbClr val="000000"/>
      </a:dk1>
      <a:lt1>
        <a:srgbClr val="FFFFFF"/>
      </a:lt1>
      <a:dk2>
        <a:srgbClr val="FF0000"/>
      </a:dk2>
      <a:lt2>
        <a:srgbClr val="FF3300"/>
      </a:lt2>
      <a:accent1>
        <a:srgbClr val="FF0033"/>
      </a:accent1>
      <a:accent2>
        <a:srgbClr val="CC6600"/>
      </a:accent2>
      <a:accent3>
        <a:srgbClr val="FFFFFF"/>
      </a:accent3>
      <a:accent4>
        <a:srgbClr val="000000"/>
      </a:accent4>
      <a:accent5>
        <a:srgbClr val="FFAAAD"/>
      </a:accent5>
      <a:accent6>
        <a:srgbClr val="B95C00"/>
      </a:accent6>
      <a:hlink>
        <a:srgbClr val="999933"/>
      </a:hlink>
      <a:folHlink>
        <a:srgbClr val="A50021"/>
      </a:folHlink>
    </a:clrScheme>
    <a:fontScheme name="Professional">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Professional 1">
        <a:dk1>
          <a:srgbClr val="000000"/>
        </a:dk1>
        <a:lt1>
          <a:srgbClr val="FFFFFF"/>
        </a:lt1>
        <a:dk2>
          <a:srgbClr val="000000"/>
        </a:dk2>
        <a:lt2>
          <a:srgbClr val="B2B2B2"/>
        </a:lt2>
        <a:accent1>
          <a:srgbClr val="6600FF"/>
        </a:accent1>
        <a:accent2>
          <a:srgbClr val="CC00FF"/>
        </a:accent2>
        <a:accent3>
          <a:srgbClr val="FFFFFF"/>
        </a:accent3>
        <a:accent4>
          <a:srgbClr val="000000"/>
        </a:accent4>
        <a:accent5>
          <a:srgbClr val="B8AAFF"/>
        </a:accent5>
        <a:accent6>
          <a:srgbClr val="B900E7"/>
        </a:accent6>
        <a:hlink>
          <a:srgbClr val="00CC99"/>
        </a:hlink>
        <a:folHlink>
          <a:srgbClr val="0099CC"/>
        </a:folHlink>
      </a:clrScheme>
      <a:clrMap bg1="lt1" tx1="dk1" bg2="lt2" tx2="dk2" accent1="accent1" accent2="accent2" accent3="accent3" accent4="accent4" accent5="accent5" accent6="accent6" hlink="hlink" folHlink="folHlink"/>
    </a:extraClrScheme>
    <a:extraClrScheme>
      <a:clrScheme name="Professional 2">
        <a:dk1>
          <a:srgbClr val="000000"/>
        </a:dk1>
        <a:lt1>
          <a:srgbClr val="FFFFFF"/>
        </a:lt1>
        <a:dk2>
          <a:srgbClr val="000000"/>
        </a:dk2>
        <a:lt2>
          <a:srgbClr val="B2B2B2"/>
        </a:lt2>
        <a:accent1>
          <a:srgbClr val="99CCFF"/>
        </a:accent1>
        <a:accent2>
          <a:srgbClr val="CCCCFF"/>
        </a:accent2>
        <a:accent3>
          <a:srgbClr val="FFFFFF"/>
        </a:accent3>
        <a:accent4>
          <a:srgbClr val="000000"/>
        </a:accent4>
        <a:accent5>
          <a:srgbClr val="CAE2FF"/>
        </a:accent5>
        <a:accent6>
          <a:srgbClr val="B9B9E7"/>
        </a:accent6>
        <a:hlink>
          <a:srgbClr val="FF99CC"/>
        </a:hlink>
        <a:folHlink>
          <a:srgbClr val="CBCBCB"/>
        </a:folHlink>
      </a:clrScheme>
      <a:clrMap bg1="lt1" tx1="dk1" bg2="lt2" tx2="dk2" accent1="accent1" accent2="accent2" accent3="accent3" accent4="accent4" accent5="accent5" accent6="accent6" hlink="hlink" folHlink="folHlink"/>
    </a:extraClrScheme>
    <a:extraClrScheme>
      <a:clrScheme name="Professional 3">
        <a:dk1>
          <a:srgbClr val="000000"/>
        </a:dk1>
        <a:lt1>
          <a:srgbClr val="FFFFFF"/>
        </a:lt1>
        <a:dk2>
          <a:srgbClr val="000000"/>
        </a:dk2>
        <a:lt2>
          <a:srgbClr val="B2B2B2"/>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
      <a:clrScheme name="Professional 4">
        <a:dk1>
          <a:srgbClr val="000000"/>
        </a:dk1>
        <a:lt1>
          <a:srgbClr val="FFFFFF"/>
        </a:lt1>
        <a:dk2>
          <a:srgbClr val="000000"/>
        </a:dk2>
        <a:lt2>
          <a:srgbClr val="B2B2B2"/>
        </a:lt2>
        <a:accent1>
          <a:srgbClr val="FF0033"/>
        </a:accent1>
        <a:accent2>
          <a:srgbClr val="CC6600"/>
        </a:accent2>
        <a:accent3>
          <a:srgbClr val="FFFFFF"/>
        </a:accent3>
        <a:accent4>
          <a:srgbClr val="000000"/>
        </a:accent4>
        <a:accent5>
          <a:srgbClr val="FFAAAD"/>
        </a:accent5>
        <a:accent6>
          <a:srgbClr val="B95C00"/>
        </a:accent6>
        <a:hlink>
          <a:srgbClr val="999933"/>
        </a:hlink>
        <a:folHlink>
          <a:srgbClr val="A50021"/>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0</TotalTime>
  <Words>175</Words>
  <Application>Microsoft Office PowerPoint</Application>
  <PresentationFormat>Geniş ekran</PresentationFormat>
  <Paragraphs>6</Paragraphs>
  <Slides>4</Slides>
  <Notes>0</Notes>
  <HiddenSlides>0</HiddenSlides>
  <MMClips>0</MMClips>
  <ScaleCrop>false</ScaleCrop>
  <HeadingPairs>
    <vt:vector size="6" baseType="variant">
      <vt:variant>
        <vt:lpstr>Kullanılan Yazı Tipleri</vt:lpstr>
      </vt:variant>
      <vt:variant>
        <vt:i4>7</vt:i4>
      </vt:variant>
      <vt:variant>
        <vt:lpstr>Tema</vt:lpstr>
      </vt:variant>
      <vt:variant>
        <vt:i4>2</vt:i4>
      </vt:variant>
      <vt:variant>
        <vt:lpstr>Slayt Başlıkları</vt:lpstr>
      </vt:variant>
      <vt:variant>
        <vt:i4>4</vt:i4>
      </vt:variant>
    </vt:vector>
  </HeadingPairs>
  <TitlesOfParts>
    <vt:vector size="13" baseType="lpstr">
      <vt:lpstr>Arial</vt:lpstr>
      <vt:lpstr>Calibri</vt:lpstr>
      <vt:lpstr>Calibri Light</vt:lpstr>
      <vt:lpstr>Comic Sans MS</vt:lpstr>
      <vt:lpstr>Monotype Sorts</vt:lpstr>
      <vt:lpstr>Tahoma</vt:lpstr>
      <vt:lpstr>Times New Roman</vt:lpstr>
      <vt:lpstr>Office Teması</vt:lpstr>
      <vt:lpstr>Professional</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bakiadam@hotmail.com</dc:creator>
  <cp:lastModifiedBy>bakiadam@hotmail.com</cp:lastModifiedBy>
  <cp:revision>1</cp:revision>
  <dcterms:created xsi:type="dcterms:W3CDTF">2018-12-27T18:35:27Z</dcterms:created>
  <dcterms:modified xsi:type="dcterms:W3CDTF">2018-12-27T18:35:35Z</dcterms:modified>
</cp:coreProperties>
</file>