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9" r:id="rId3"/>
    <p:sldId id="321" r:id="rId4"/>
    <p:sldId id="322" r:id="rId5"/>
    <p:sldId id="32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ADFFE-BCC8-4DBD-8ED0-1605FC3BD6A2}" v="1" dt="2018-12-27T18:35:30.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3A49AC-20F4-4E37-9A63-E129A50059D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2AD1B59-178E-4A39-A2C3-4BC0005FF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98568-B3F7-40FB-AB4C-C996F4CACF0A}"/>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18534FA5-D177-47E7-A2EF-B62BE2AFC9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216CC6-20A1-4A7A-A069-F301E1D4B8A9}"/>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265918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EE1A3E-7E16-4A9E-ABAB-ED5DC383877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E3478EC-AEAE-428F-9E40-B537D2601B2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89969D-6E5F-44B4-BFED-DC6813AC6BA1}"/>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4C9CFE18-DDB1-4BA8-97F6-E8236FC635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C8737F-6493-456E-B13E-8F50303A38D2}"/>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138675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88AD6DA-32D3-42D9-9891-3104B98F1FB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FDB1624-C7B7-4724-9C32-D65C2AA7FF0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3AC8E7-6C67-4DA4-993D-85B453C814C7}"/>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D5BA25FA-26C0-46DA-A2A4-DE04D3BACA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0A0905-D33C-4AF0-A14A-4314D5F05BD6}"/>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306343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1FD5BD3-2DA3-4820-BE23-896392DF6219}"/>
              </a:ext>
            </a:extLst>
          </p:cNvPr>
          <p:cNvGrpSpPr>
            <a:grpSpLocks/>
          </p:cNvGrpSpPr>
          <p:nvPr/>
        </p:nvGrpSpPr>
        <p:grpSpPr bwMode="auto">
          <a:xfrm>
            <a:off x="503767" y="1676400"/>
            <a:ext cx="11186584" cy="4421188"/>
            <a:chOff x="238" y="1056"/>
            <a:chExt cx="5285" cy="2785"/>
          </a:xfrm>
        </p:grpSpPr>
        <p:grpSp>
          <p:nvGrpSpPr>
            <p:cNvPr id="5" name="Group 3">
              <a:extLst>
                <a:ext uri="{FF2B5EF4-FFF2-40B4-BE49-F238E27FC236}">
                  <a16:creationId xmlns:a16="http://schemas.microsoft.com/office/drawing/2014/main" id="{7B57A8BD-74EC-4323-AFEA-3C0941107189}"/>
                </a:ext>
              </a:extLst>
            </p:cNvPr>
            <p:cNvGrpSpPr>
              <a:grpSpLocks/>
            </p:cNvGrpSpPr>
            <p:nvPr/>
          </p:nvGrpSpPr>
          <p:grpSpPr bwMode="auto">
            <a:xfrm>
              <a:off x="238" y="1056"/>
              <a:ext cx="5285" cy="1393"/>
              <a:chOff x="238" y="1056"/>
              <a:chExt cx="5285" cy="1393"/>
            </a:xfrm>
          </p:grpSpPr>
          <p:sp>
            <p:nvSpPr>
              <p:cNvPr id="14" name="Rectangle 4">
                <a:extLst>
                  <a:ext uri="{FF2B5EF4-FFF2-40B4-BE49-F238E27FC236}">
                    <a16:creationId xmlns:a16="http://schemas.microsoft.com/office/drawing/2014/main" id="{B822AB3E-F7EA-4812-94A6-D542DB5A8D7E}"/>
                  </a:ext>
                </a:extLst>
              </p:cNvPr>
              <p:cNvSpPr>
                <a:spLocks noChangeArrowheads="1"/>
              </p:cNvSpPr>
              <p:nvPr/>
            </p:nvSpPr>
            <p:spPr bwMode="auto">
              <a:xfrm>
                <a:off x="243" y="1057"/>
                <a:ext cx="5272" cy="1391"/>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5" name="Freeform 5">
                <a:extLst>
                  <a:ext uri="{FF2B5EF4-FFF2-40B4-BE49-F238E27FC236}">
                    <a16:creationId xmlns:a16="http://schemas.microsoft.com/office/drawing/2014/main" id="{4AB3E6F0-9DF0-4FEA-ACE2-141A9012BFB8}"/>
                  </a:ext>
                </a:extLst>
              </p:cNvPr>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6" name="Freeform 6">
                <a:extLst>
                  <a:ext uri="{FF2B5EF4-FFF2-40B4-BE49-F238E27FC236}">
                    <a16:creationId xmlns:a16="http://schemas.microsoft.com/office/drawing/2014/main" id="{20284973-F5C0-4DB0-BE9B-3A422D0DA83E}"/>
                  </a:ext>
                </a:extLst>
              </p:cNvPr>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6" name="Group 7">
              <a:extLst>
                <a:ext uri="{FF2B5EF4-FFF2-40B4-BE49-F238E27FC236}">
                  <a16:creationId xmlns:a16="http://schemas.microsoft.com/office/drawing/2014/main" id="{95239246-31C9-4B65-83C3-0C126438A4AE}"/>
                </a:ext>
              </a:extLst>
            </p:cNvPr>
            <p:cNvGrpSpPr>
              <a:grpSpLocks/>
            </p:cNvGrpSpPr>
            <p:nvPr/>
          </p:nvGrpSpPr>
          <p:grpSpPr bwMode="auto">
            <a:xfrm>
              <a:off x="240" y="3744"/>
              <a:ext cx="5281" cy="97"/>
              <a:chOff x="240" y="3744"/>
              <a:chExt cx="5281" cy="97"/>
            </a:xfrm>
          </p:grpSpPr>
          <p:sp>
            <p:nvSpPr>
              <p:cNvPr id="11" name="Rectangle 8">
                <a:extLst>
                  <a:ext uri="{FF2B5EF4-FFF2-40B4-BE49-F238E27FC236}">
                    <a16:creationId xmlns:a16="http://schemas.microsoft.com/office/drawing/2014/main" id="{F4CD2734-7C8D-4A62-AA26-3D280444F352}"/>
                  </a:ext>
                </a:extLst>
              </p:cNvPr>
              <p:cNvSpPr>
                <a:spLocks noChangeArrowheads="1"/>
              </p:cNvSpPr>
              <p:nvPr/>
            </p:nvSpPr>
            <p:spPr bwMode="auto">
              <a:xfrm>
                <a:off x="240" y="3744"/>
                <a:ext cx="5280" cy="9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2" name="Freeform 9">
                <a:extLst>
                  <a:ext uri="{FF2B5EF4-FFF2-40B4-BE49-F238E27FC236}">
                    <a16:creationId xmlns:a16="http://schemas.microsoft.com/office/drawing/2014/main" id="{747E2EA8-F20F-4C1F-BC95-D4BFF66A1516}"/>
                  </a:ext>
                </a:extLst>
              </p:cNvPr>
              <p:cNvSpPr>
                <a:spLocks/>
              </p:cNvSpPr>
              <p:nvPr/>
            </p:nvSpPr>
            <p:spPr bwMode="auto">
              <a:xfrm>
                <a:off x="240" y="3744"/>
                <a:ext cx="5281" cy="97"/>
              </a:xfrm>
              <a:custGeom>
                <a:avLst/>
                <a:gdLst>
                  <a:gd name="T0" fmla="*/ 5280 w 5281"/>
                  <a:gd name="T1" fmla="*/ 0 h 97"/>
                  <a:gd name="T2" fmla="*/ 0 w 5281"/>
                  <a:gd name="T3" fmla="*/ 0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3" name="Freeform 10">
                <a:extLst>
                  <a:ext uri="{FF2B5EF4-FFF2-40B4-BE49-F238E27FC236}">
                    <a16:creationId xmlns:a16="http://schemas.microsoft.com/office/drawing/2014/main" id="{C11BDA11-743E-4608-8BF5-5392889F00FA}"/>
                  </a:ext>
                </a:extLst>
              </p:cNvPr>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7" name="Group 11">
              <a:extLst>
                <a:ext uri="{FF2B5EF4-FFF2-40B4-BE49-F238E27FC236}">
                  <a16:creationId xmlns:a16="http://schemas.microsoft.com/office/drawing/2014/main" id="{A0A7E986-7875-49D4-A14E-64536069C92A}"/>
                </a:ext>
              </a:extLst>
            </p:cNvPr>
            <p:cNvGrpSpPr>
              <a:grpSpLocks/>
            </p:cNvGrpSpPr>
            <p:nvPr/>
          </p:nvGrpSpPr>
          <p:grpSpPr bwMode="auto">
            <a:xfrm>
              <a:off x="338" y="1200"/>
              <a:ext cx="97" cy="1104"/>
              <a:chOff x="338" y="1200"/>
              <a:chExt cx="97" cy="1104"/>
            </a:xfrm>
          </p:grpSpPr>
          <p:sp useBgFill="1">
            <p:nvSpPr>
              <p:cNvPr id="8" name="Rectangle 12">
                <a:extLst>
                  <a:ext uri="{FF2B5EF4-FFF2-40B4-BE49-F238E27FC236}">
                    <a16:creationId xmlns:a16="http://schemas.microsoft.com/office/drawing/2014/main" id="{B748D6A3-0E07-410A-B0FC-AFDD94F1BCC8}"/>
                  </a:ext>
                </a:extLst>
              </p:cNvPr>
              <p:cNvSpPr>
                <a:spLocks noChangeArrowheads="1"/>
              </p:cNvSpPr>
              <p:nvPr/>
            </p:nvSpPr>
            <p:spPr bwMode="auto">
              <a:xfrm>
                <a:off x="338" y="1201"/>
                <a:ext cx="96" cy="110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9" name="Freeform 13">
                <a:extLst>
                  <a:ext uri="{FF2B5EF4-FFF2-40B4-BE49-F238E27FC236}">
                    <a16:creationId xmlns:a16="http://schemas.microsoft.com/office/drawing/2014/main" id="{61BEEDAC-C6EC-4075-A167-AC10D663F23D}"/>
                  </a:ext>
                </a:extLst>
              </p:cNvPr>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 name="Freeform 14">
                <a:extLst>
                  <a:ext uri="{FF2B5EF4-FFF2-40B4-BE49-F238E27FC236}">
                    <a16:creationId xmlns:a16="http://schemas.microsoft.com/office/drawing/2014/main" id="{95734C70-673B-43D1-ACEB-CCD19E65684B}"/>
                  </a:ext>
                </a:extLst>
              </p:cNvPr>
              <p:cNvSpPr>
                <a:spLocks/>
              </p:cNvSpPr>
              <p:nvPr/>
            </p:nvSpPr>
            <p:spPr bwMode="auto">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sp>
        <p:nvSpPr>
          <p:cNvPr id="7183" name="Rectangle 15"/>
          <p:cNvSpPr>
            <a:spLocks noGrp="1" noChangeArrowheads="1"/>
          </p:cNvSpPr>
          <p:nvPr>
            <p:ph type="ctrTitle" sz="quarter"/>
          </p:nvPr>
        </p:nvSpPr>
        <p:spPr>
          <a:xfrm>
            <a:off x="1115484" y="2133600"/>
            <a:ext cx="10363200" cy="1143000"/>
          </a:xfrm>
        </p:spPr>
        <p:txBody>
          <a:bodyPr/>
          <a:lstStyle>
            <a:lvl1pPr>
              <a:defRPr/>
            </a:lvl1pPr>
          </a:lstStyle>
          <a:p>
            <a:r>
              <a:rPr lang="en-US"/>
              <a:t>Click to edit Master title style</a:t>
            </a:r>
          </a:p>
        </p:txBody>
      </p:sp>
      <p:sp>
        <p:nvSpPr>
          <p:cNvPr id="7184" name="Rectangle 16"/>
          <p:cNvSpPr>
            <a:spLocks noGrp="1" noChangeArrowheads="1"/>
          </p:cNvSpPr>
          <p:nvPr>
            <p:ph type="subTitle" sz="quarter" idx="1"/>
          </p:nvPr>
        </p:nvSpPr>
        <p:spPr>
          <a:xfrm>
            <a:off x="1828800" y="4038600"/>
            <a:ext cx="8534400" cy="1752600"/>
          </a:xfrm>
        </p:spPr>
        <p:txBody>
          <a:bodyPr anchor="ctr"/>
          <a:lstStyle>
            <a:lvl1pPr marL="0" indent="0" algn="ctr">
              <a:buFont typeface="Monotype Sorts" pitchFamily="2" charset="2"/>
              <a:buNone/>
              <a:defRPr/>
            </a:lvl1pPr>
          </a:lstStyle>
          <a:p>
            <a:r>
              <a:rPr lang="en-US"/>
              <a:t>Click to edit Master subtitle style</a:t>
            </a:r>
          </a:p>
        </p:txBody>
      </p:sp>
      <p:sp>
        <p:nvSpPr>
          <p:cNvPr id="17" name="Rectangle 17">
            <a:extLst>
              <a:ext uri="{FF2B5EF4-FFF2-40B4-BE49-F238E27FC236}">
                <a16:creationId xmlns:a16="http://schemas.microsoft.com/office/drawing/2014/main" id="{DD5A383A-43C8-4C1D-800A-11B8065B37B0}"/>
              </a:ext>
            </a:extLst>
          </p:cNvPr>
          <p:cNvSpPr>
            <a:spLocks noGrp="1" noChangeArrowheads="1"/>
          </p:cNvSpPr>
          <p:nvPr>
            <p:ph type="dt" sz="quarter" idx="10"/>
          </p:nvPr>
        </p:nvSpPr>
        <p:spPr>
          <a:xfrm>
            <a:off x="508000" y="6324600"/>
            <a:ext cx="2540000" cy="457200"/>
          </a:xfrm>
        </p:spPr>
        <p:txBody>
          <a:bodyPr/>
          <a:lstStyle>
            <a:lvl1pPr>
              <a:defRPr/>
            </a:lvl1pPr>
          </a:lstStyle>
          <a:p>
            <a:pPr>
              <a:defRPr/>
            </a:pPr>
            <a:endParaRPr lang="en-US"/>
          </a:p>
        </p:txBody>
      </p:sp>
      <p:sp>
        <p:nvSpPr>
          <p:cNvPr id="18" name="Rectangle 18">
            <a:extLst>
              <a:ext uri="{FF2B5EF4-FFF2-40B4-BE49-F238E27FC236}">
                <a16:creationId xmlns:a16="http://schemas.microsoft.com/office/drawing/2014/main" id="{3EB4E290-480A-463C-8BD8-76F2A256A517}"/>
              </a:ext>
            </a:extLst>
          </p:cNvPr>
          <p:cNvSpPr>
            <a:spLocks noGrp="1" noChangeArrowheads="1"/>
          </p:cNvSpPr>
          <p:nvPr>
            <p:ph type="ftr" sz="quarter" idx="11"/>
          </p:nvPr>
        </p:nvSpPr>
        <p:spPr>
          <a:xfrm>
            <a:off x="4165600" y="6324600"/>
            <a:ext cx="3860800" cy="457200"/>
          </a:xfrm>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4BB92A6E-5251-43FB-AA04-C5282743322C}"/>
              </a:ext>
            </a:extLst>
          </p:cNvPr>
          <p:cNvSpPr>
            <a:spLocks noGrp="1" noChangeArrowheads="1"/>
          </p:cNvSpPr>
          <p:nvPr>
            <p:ph type="sldNum" sz="quarter" idx="12"/>
          </p:nvPr>
        </p:nvSpPr>
        <p:spPr>
          <a:xfrm>
            <a:off x="9144000" y="6324600"/>
            <a:ext cx="2540000" cy="457200"/>
          </a:xfrm>
        </p:spPr>
        <p:txBody>
          <a:bodyPr/>
          <a:lstStyle>
            <a:lvl1pPr>
              <a:defRPr smtClean="0"/>
            </a:lvl1pPr>
          </a:lstStyle>
          <a:p>
            <a:pPr>
              <a:defRPr/>
            </a:pPr>
            <a:fld id="{FFBDF201-39ED-4E5B-9739-375D06112E63}" type="slidenum">
              <a:rPr lang="en-US"/>
              <a:pPr>
                <a:defRPr/>
              </a:pPr>
              <a:t>‹#›</a:t>
            </a:fld>
            <a:endParaRPr lang="en-US"/>
          </a:p>
        </p:txBody>
      </p:sp>
    </p:spTree>
    <p:extLst>
      <p:ext uri="{BB962C8B-B14F-4D97-AF65-F5344CB8AC3E}">
        <p14:creationId xmlns:p14="http://schemas.microsoft.com/office/powerpoint/2010/main" val="248154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3A4F83F9-0E71-4941-949A-661549774A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EFA994A-4EDB-476D-BC74-B100064459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FC83D401-FDFD-4642-8E72-A440AA27A538}"/>
              </a:ext>
            </a:extLst>
          </p:cNvPr>
          <p:cNvSpPr>
            <a:spLocks noGrp="1" noChangeArrowheads="1"/>
          </p:cNvSpPr>
          <p:nvPr>
            <p:ph type="sldNum" sz="quarter" idx="12"/>
          </p:nvPr>
        </p:nvSpPr>
        <p:spPr>
          <a:ln/>
        </p:spPr>
        <p:txBody>
          <a:bodyPr/>
          <a:lstStyle>
            <a:lvl1pPr>
              <a:defRPr/>
            </a:lvl1pPr>
          </a:lstStyle>
          <a:p>
            <a:pPr>
              <a:defRPr/>
            </a:pPr>
            <a:fld id="{EAD40DA7-31C9-4857-BEE6-46863323BF8D}" type="slidenum">
              <a:rPr lang="en-US"/>
              <a:pPr>
                <a:defRPr/>
              </a:pPr>
              <a:t>‹#›</a:t>
            </a:fld>
            <a:endParaRPr lang="en-US"/>
          </a:p>
        </p:txBody>
      </p:sp>
    </p:spTree>
    <p:extLst>
      <p:ext uri="{BB962C8B-B14F-4D97-AF65-F5344CB8AC3E}">
        <p14:creationId xmlns:p14="http://schemas.microsoft.com/office/powerpoint/2010/main" val="1103955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C257B20C-1F0E-448E-B490-E9D6716B8B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7EB94DB7-4A43-4971-BBE9-6A1671770A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CDC955C9-12DE-45C6-B81B-5A70488EDC29}"/>
              </a:ext>
            </a:extLst>
          </p:cNvPr>
          <p:cNvSpPr>
            <a:spLocks noGrp="1" noChangeArrowheads="1"/>
          </p:cNvSpPr>
          <p:nvPr>
            <p:ph type="sldNum" sz="quarter" idx="12"/>
          </p:nvPr>
        </p:nvSpPr>
        <p:spPr>
          <a:ln/>
        </p:spPr>
        <p:txBody>
          <a:bodyPr/>
          <a:lstStyle>
            <a:lvl1pPr>
              <a:defRPr/>
            </a:lvl1pPr>
          </a:lstStyle>
          <a:p>
            <a:pPr>
              <a:defRPr/>
            </a:pPr>
            <a:fld id="{3518CAA6-41A5-456F-A134-848278FF936E}" type="slidenum">
              <a:rPr lang="en-US"/>
              <a:pPr>
                <a:defRPr/>
              </a:pPr>
              <a:t>‹#›</a:t>
            </a:fld>
            <a:endParaRPr lang="en-US"/>
          </a:p>
        </p:txBody>
      </p:sp>
    </p:spTree>
    <p:extLst>
      <p:ext uri="{BB962C8B-B14F-4D97-AF65-F5344CB8AC3E}">
        <p14:creationId xmlns:p14="http://schemas.microsoft.com/office/powerpoint/2010/main" val="2726293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11176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400800" y="17526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17">
            <a:extLst>
              <a:ext uri="{FF2B5EF4-FFF2-40B4-BE49-F238E27FC236}">
                <a16:creationId xmlns:a16="http://schemas.microsoft.com/office/drawing/2014/main" id="{517369D8-C59E-4B99-B959-E5CDCBA1DE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B6433F3E-BCA4-4802-9847-6F4D702DE8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623FD698-B10D-403E-ABCD-4941840E9F4C}"/>
              </a:ext>
            </a:extLst>
          </p:cNvPr>
          <p:cNvSpPr>
            <a:spLocks noGrp="1" noChangeArrowheads="1"/>
          </p:cNvSpPr>
          <p:nvPr>
            <p:ph type="sldNum" sz="quarter" idx="12"/>
          </p:nvPr>
        </p:nvSpPr>
        <p:spPr>
          <a:ln/>
        </p:spPr>
        <p:txBody>
          <a:bodyPr/>
          <a:lstStyle>
            <a:lvl1pPr>
              <a:defRPr/>
            </a:lvl1pPr>
          </a:lstStyle>
          <a:p>
            <a:pPr>
              <a:defRPr/>
            </a:pPr>
            <a:fld id="{FB0F0625-1EB4-4E99-9DCB-E48539BB00C0}" type="slidenum">
              <a:rPr lang="en-US"/>
              <a:pPr>
                <a:defRPr/>
              </a:pPr>
              <a:t>‹#›</a:t>
            </a:fld>
            <a:endParaRPr lang="en-US"/>
          </a:p>
        </p:txBody>
      </p:sp>
    </p:spTree>
    <p:extLst>
      <p:ext uri="{BB962C8B-B14F-4D97-AF65-F5344CB8AC3E}">
        <p14:creationId xmlns:p14="http://schemas.microsoft.com/office/powerpoint/2010/main" val="535644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Rectangle 17">
            <a:extLst>
              <a:ext uri="{FF2B5EF4-FFF2-40B4-BE49-F238E27FC236}">
                <a16:creationId xmlns:a16="http://schemas.microsoft.com/office/drawing/2014/main" id="{2E16AECC-28D6-4523-80CC-7BD1944EE80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3C69B409-F4B7-41CC-8934-250402B0B0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3B2082F8-CDD4-45C1-B72F-562CF7FD57B6}"/>
              </a:ext>
            </a:extLst>
          </p:cNvPr>
          <p:cNvSpPr>
            <a:spLocks noGrp="1" noChangeArrowheads="1"/>
          </p:cNvSpPr>
          <p:nvPr>
            <p:ph type="sldNum" sz="quarter" idx="12"/>
          </p:nvPr>
        </p:nvSpPr>
        <p:spPr>
          <a:ln/>
        </p:spPr>
        <p:txBody>
          <a:bodyPr/>
          <a:lstStyle>
            <a:lvl1pPr>
              <a:defRPr/>
            </a:lvl1pPr>
          </a:lstStyle>
          <a:p>
            <a:pPr>
              <a:defRPr/>
            </a:pPr>
            <a:fld id="{BF29EED4-6331-47D2-AE6F-22E2BA044D64}" type="slidenum">
              <a:rPr lang="en-US"/>
              <a:pPr>
                <a:defRPr/>
              </a:pPr>
              <a:t>‹#›</a:t>
            </a:fld>
            <a:endParaRPr lang="en-US"/>
          </a:p>
        </p:txBody>
      </p:sp>
    </p:spTree>
    <p:extLst>
      <p:ext uri="{BB962C8B-B14F-4D97-AF65-F5344CB8AC3E}">
        <p14:creationId xmlns:p14="http://schemas.microsoft.com/office/powerpoint/2010/main" val="2711705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Rectangle 17">
            <a:extLst>
              <a:ext uri="{FF2B5EF4-FFF2-40B4-BE49-F238E27FC236}">
                <a16:creationId xmlns:a16="http://schemas.microsoft.com/office/drawing/2014/main" id="{1EB344D8-E8F1-4168-9143-3BB5A871CB2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5C083064-FE96-4E1B-B0C4-218B23EA64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B0D44E5E-0EA2-47E8-B56E-0B920411162F}"/>
              </a:ext>
            </a:extLst>
          </p:cNvPr>
          <p:cNvSpPr>
            <a:spLocks noGrp="1" noChangeArrowheads="1"/>
          </p:cNvSpPr>
          <p:nvPr>
            <p:ph type="sldNum" sz="quarter" idx="12"/>
          </p:nvPr>
        </p:nvSpPr>
        <p:spPr>
          <a:ln/>
        </p:spPr>
        <p:txBody>
          <a:bodyPr/>
          <a:lstStyle>
            <a:lvl1pPr>
              <a:defRPr/>
            </a:lvl1pPr>
          </a:lstStyle>
          <a:p>
            <a:pPr>
              <a:defRPr/>
            </a:pPr>
            <a:fld id="{6BB5F466-7513-4CC7-805F-001F631C05C0}" type="slidenum">
              <a:rPr lang="en-US"/>
              <a:pPr>
                <a:defRPr/>
              </a:pPr>
              <a:t>‹#›</a:t>
            </a:fld>
            <a:endParaRPr lang="en-US"/>
          </a:p>
        </p:txBody>
      </p:sp>
    </p:spTree>
    <p:extLst>
      <p:ext uri="{BB962C8B-B14F-4D97-AF65-F5344CB8AC3E}">
        <p14:creationId xmlns:p14="http://schemas.microsoft.com/office/powerpoint/2010/main" val="1513311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CC27A40A-9CBE-4798-8853-53D04367F6B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CEB10931-1A92-41C7-B289-25C5A81D4B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6F1DF84F-555A-4F02-93B4-094DB8FB93EC}"/>
              </a:ext>
            </a:extLst>
          </p:cNvPr>
          <p:cNvSpPr>
            <a:spLocks noGrp="1" noChangeArrowheads="1"/>
          </p:cNvSpPr>
          <p:nvPr>
            <p:ph type="sldNum" sz="quarter" idx="12"/>
          </p:nvPr>
        </p:nvSpPr>
        <p:spPr>
          <a:ln/>
        </p:spPr>
        <p:txBody>
          <a:bodyPr/>
          <a:lstStyle>
            <a:lvl1pPr>
              <a:defRPr/>
            </a:lvl1pPr>
          </a:lstStyle>
          <a:p>
            <a:pPr>
              <a:defRPr/>
            </a:pPr>
            <a:fld id="{A67F32E6-9E1A-49B8-AB00-D9E8FD8CFEE0}" type="slidenum">
              <a:rPr lang="en-US"/>
              <a:pPr>
                <a:defRPr/>
              </a:pPr>
              <a:t>‹#›</a:t>
            </a:fld>
            <a:endParaRPr lang="en-US"/>
          </a:p>
        </p:txBody>
      </p:sp>
    </p:spTree>
    <p:extLst>
      <p:ext uri="{BB962C8B-B14F-4D97-AF65-F5344CB8AC3E}">
        <p14:creationId xmlns:p14="http://schemas.microsoft.com/office/powerpoint/2010/main" val="1087389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A07F96D9-D364-4451-91FA-3507797C512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1FB2F345-EC2B-4904-A420-CBBA99EC2F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2C9FE411-FDB1-430A-808B-FFF476D2B938}"/>
              </a:ext>
            </a:extLst>
          </p:cNvPr>
          <p:cNvSpPr>
            <a:spLocks noGrp="1" noChangeArrowheads="1"/>
          </p:cNvSpPr>
          <p:nvPr>
            <p:ph type="sldNum" sz="quarter" idx="12"/>
          </p:nvPr>
        </p:nvSpPr>
        <p:spPr>
          <a:ln/>
        </p:spPr>
        <p:txBody>
          <a:bodyPr/>
          <a:lstStyle>
            <a:lvl1pPr>
              <a:defRPr/>
            </a:lvl1pPr>
          </a:lstStyle>
          <a:p>
            <a:pPr>
              <a:defRPr/>
            </a:pPr>
            <a:fld id="{B4F45D18-66B8-4CE3-BE77-912E08B35CB0}" type="slidenum">
              <a:rPr lang="en-US"/>
              <a:pPr>
                <a:defRPr/>
              </a:pPr>
              <a:t>‹#›</a:t>
            </a:fld>
            <a:endParaRPr lang="en-US"/>
          </a:p>
        </p:txBody>
      </p:sp>
    </p:spTree>
    <p:extLst>
      <p:ext uri="{BB962C8B-B14F-4D97-AF65-F5344CB8AC3E}">
        <p14:creationId xmlns:p14="http://schemas.microsoft.com/office/powerpoint/2010/main" val="200414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4A816B-03A1-4CF5-A951-B05109FBA3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4431B3-2187-4B0D-BB3B-77B4BF18E57B}"/>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091DBD1-6DDB-4FAE-A574-55C21F28F17E}"/>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8DACF47E-BD9D-4497-962F-AFFD248B75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348F77-1560-4CDF-A7E6-4F494093F0B8}"/>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3709146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FDF0B88F-CB0A-4917-8245-7996E544DF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43DB3588-8D5D-414C-A7FA-2D307C6F97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63CCA895-C02E-469C-BC7F-F0C86242BA9A}"/>
              </a:ext>
            </a:extLst>
          </p:cNvPr>
          <p:cNvSpPr>
            <a:spLocks noGrp="1" noChangeArrowheads="1"/>
          </p:cNvSpPr>
          <p:nvPr>
            <p:ph type="sldNum" sz="quarter" idx="12"/>
          </p:nvPr>
        </p:nvSpPr>
        <p:spPr>
          <a:ln/>
        </p:spPr>
        <p:txBody>
          <a:bodyPr/>
          <a:lstStyle>
            <a:lvl1pPr>
              <a:defRPr/>
            </a:lvl1pPr>
          </a:lstStyle>
          <a:p>
            <a:pPr>
              <a:defRPr/>
            </a:pPr>
            <a:fld id="{75C3CB05-76B7-4E73-BF28-EC1D91A9C099}" type="slidenum">
              <a:rPr lang="en-US"/>
              <a:pPr>
                <a:defRPr/>
              </a:pPr>
              <a:t>‹#›</a:t>
            </a:fld>
            <a:endParaRPr lang="en-US"/>
          </a:p>
        </p:txBody>
      </p:sp>
    </p:spTree>
    <p:extLst>
      <p:ext uri="{BB962C8B-B14F-4D97-AF65-F5344CB8AC3E}">
        <p14:creationId xmlns:p14="http://schemas.microsoft.com/office/powerpoint/2010/main" val="2267427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6B49A9B7-C1A7-466E-B6C3-E022F3A9ED9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E7A9EAF5-E69A-4625-A30C-A1B1C48FA7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D120A489-3FBD-4607-AB02-2A4DCB591B5C}"/>
              </a:ext>
            </a:extLst>
          </p:cNvPr>
          <p:cNvSpPr>
            <a:spLocks noGrp="1" noChangeArrowheads="1"/>
          </p:cNvSpPr>
          <p:nvPr>
            <p:ph type="sldNum" sz="quarter" idx="12"/>
          </p:nvPr>
        </p:nvSpPr>
        <p:spPr>
          <a:ln/>
        </p:spPr>
        <p:txBody>
          <a:bodyPr/>
          <a:lstStyle>
            <a:lvl1pPr>
              <a:defRPr/>
            </a:lvl1pPr>
          </a:lstStyle>
          <a:p>
            <a:pPr>
              <a:defRPr/>
            </a:pPr>
            <a:fld id="{CCC26F1E-9695-45D1-8883-94139C28497E}" type="slidenum">
              <a:rPr lang="en-US"/>
              <a:pPr>
                <a:defRPr/>
              </a:pPr>
              <a:t>‹#›</a:t>
            </a:fld>
            <a:endParaRPr lang="en-US"/>
          </a:p>
        </p:txBody>
      </p:sp>
    </p:spTree>
    <p:extLst>
      <p:ext uri="{BB962C8B-B14F-4D97-AF65-F5344CB8AC3E}">
        <p14:creationId xmlns:p14="http://schemas.microsoft.com/office/powerpoint/2010/main" val="1980017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342900"/>
            <a:ext cx="2590800" cy="5524500"/>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1117600" y="342900"/>
            <a:ext cx="75692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7">
            <a:extLst>
              <a:ext uri="{FF2B5EF4-FFF2-40B4-BE49-F238E27FC236}">
                <a16:creationId xmlns:a16="http://schemas.microsoft.com/office/drawing/2014/main" id="{EB541D0C-0AB6-44EC-B517-BE1DF6C356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0ED6F6F0-1FE3-4D25-B126-EC2390A05B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DF23F8E2-BFE9-4306-8DF5-7E70EDE12C28}"/>
              </a:ext>
            </a:extLst>
          </p:cNvPr>
          <p:cNvSpPr>
            <a:spLocks noGrp="1" noChangeArrowheads="1"/>
          </p:cNvSpPr>
          <p:nvPr>
            <p:ph type="sldNum" sz="quarter" idx="12"/>
          </p:nvPr>
        </p:nvSpPr>
        <p:spPr>
          <a:ln/>
        </p:spPr>
        <p:txBody>
          <a:bodyPr/>
          <a:lstStyle>
            <a:lvl1pPr>
              <a:defRPr/>
            </a:lvl1pPr>
          </a:lstStyle>
          <a:p>
            <a:pPr>
              <a:defRPr/>
            </a:pPr>
            <a:fld id="{EB41CA95-D150-4395-A8C1-C0B7B504752F}" type="slidenum">
              <a:rPr lang="en-US"/>
              <a:pPr>
                <a:defRPr/>
              </a:pPr>
              <a:t>‹#›</a:t>
            </a:fld>
            <a:endParaRPr lang="en-US"/>
          </a:p>
        </p:txBody>
      </p:sp>
    </p:spTree>
    <p:extLst>
      <p:ext uri="{BB962C8B-B14F-4D97-AF65-F5344CB8AC3E}">
        <p14:creationId xmlns:p14="http://schemas.microsoft.com/office/powerpoint/2010/main" val="1358323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Text Placeholder 2"/>
          <p:cNvSpPr>
            <a:spLocks noGrp="1"/>
          </p:cNvSpPr>
          <p:nvPr>
            <p:ph type="body" sz="half" idx="1"/>
          </p:nvPr>
        </p:nvSpPr>
        <p:spPr>
          <a:xfrm>
            <a:off x="1117600" y="17526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lipArt Placeholder 3"/>
          <p:cNvSpPr>
            <a:spLocks noGrp="1"/>
          </p:cNvSpPr>
          <p:nvPr>
            <p:ph type="clipArt" sz="half" idx="2"/>
          </p:nvPr>
        </p:nvSpPr>
        <p:spPr>
          <a:xfrm>
            <a:off x="6400800" y="1752600"/>
            <a:ext cx="5080000" cy="4114800"/>
          </a:xfrm>
        </p:spPr>
        <p:txBody>
          <a:bodyPr/>
          <a:lstStyle/>
          <a:p>
            <a:pPr lvl="0"/>
            <a:endParaRPr lang="tr-TR" noProof="0"/>
          </a:p>
        </p:txBody>
      </p:sp>
      <p:sp>
        <p:nvSpPr>
          <p:cNvPr id="5" name="Rectangle 17">
            <a:extLst>
              <a:ext uri="{FF2B5EF4-FFF2-40B4-BE49-F238E27FC236}">
                <a16:creationId xmlns:a16="http://schemas.microsoft.com/office/drawing/2014/main" id="{4754F5F9-AEC3-4DD4-9987-C8316B510E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D4BCB538-DE3A-42B3-9241-4AD59FAC5D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E2B7A707-D483-4551-BE17-ACD376351FCC}"/>
              </a:ext>
            </a:extLst>
          </p:cNvPr>
          <p:cNvSpPr>
            <a:spLocks noGrp="1" noChangeArrowheads="1"/>
          </p:cNvSpPr>
          <p:nvPr>
            <p:ph type="sldNum" sz="quarter" idx="12"/>
          </p:nvPr>
        </p:nvSpPr>
        <p:spPr>
          <a:ln/>
        </p:spPr>
        <p:txBody>
          <a:bodyPr/>
          <a:lstStyle>
            <a:lvl1pPr>
              <a:defRPr/>
            </a:lvl1pPr>
          </a:lstStyle>
          <a:p>
            <a:pPr>
              <a:defRPr/>
            </a:pPr>
            <a:fld id="{3732AEE3-B365-4169-B8F4-6B8580285A24}" type="slidenum">
              <a:rPr lang="en-US"/>
              <a:pPr>
                <a:defRPr/>
              </a:pPr>
              <a:t>‹#›</a:t>
            </a:fld>
            <a:endParaRPr lang="en-US"/>
          </a:p>
        </p:txBody>
      </p:sp>
    </p:spTree>
    <p:extLst>
      <p:ext uri="{BB962C8B-B14F-4D97-AF65-F5344CB8AC3E}">
        <p14:creationId xmlns:p14="http://schemas.microsoft.com/office/powerpoint/2010/main" val="2924178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ClipArt Placeholder 2"/>
          <p:cNvSpPr>
            <a:spLocks noGrp="1"/>
          </p:cNvSpPr>
          <p:nvPr>
            <p:ph type="clipArt" sz="half" idx="1"/>
          </p:nvPr>
        </p:nvSpPr>
        <p:spPr>
          <a:xfrm>
            <a:off x="1117600" y="1752600"/>
            <a:ext cx="5080000" cy="4114800"/>
          </a:xfrm>
        </p:spPr>
        <p:txBody>
          <a:bodyPr/>
          <a:lstStyle/>
          <a:p>
            <a:pPr lvl="0"/>
            <a:endParaRPr lang="tr-TR" noProof="0"/>
          </a:p>
        </p:txBody>
      </p:sp>
      <p:sp>
        <p:nvSpPr>
          <p:cNvPr id="4" name="Text Placeholder 3"/>
          <p:cNvSpPr>
            <a:spLocks noGrp="1"/>
          </p:cNvSpPr>
          <p:nvPr>
            <p:ph type="body" sz="half" idx="2"/>
          </p:nvPr>
        </p:nvSpPr>
        <p:spPr>
          <a:xfrm>
            <a:off x="6400800" y="17526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17">
            <a:extLst>
              <a:ext uri="{FF2B5EF4-FFF2-40B4-BE49-F238E27FC236}">
                <a16:creationId xmlns:a16="http://schemas.microsoft.com/office/drawing/2014/main" id="{EEC994D0-5CB4-4E30-A28A-CB49DAF34A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B1B72D5-6ACC-4295-8503-D81F97D44D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20DC85D6-B349-4A42-B516-10C2777F5EAC}"/>
              </a:ext>
            </a:extLst>
          </p:cNvPr>
          <p:cNvSpPr>
            <a:spLocks noGrp="1" noChangeArrowheads="1"/>
          </p:cNvSpPr>
          <p:nvPr>
            <p:ph type="sldNum" sz="quarter" idx="12"/>
          </p:nvPr>
        </p:nvSpPr>
        <p:spPr>
          <a:ln/>
        </p:spPr>
        <p:txBody>
          <a:bodyPr/>
          <a:lstStyle>
            <a:lvl1pPr>
              <a:defRPr/>
            </a:lvl1pPr>
          </a:lstStyle>
          <a:p>
            <a:pPr>
              <a:defRPr/>
            </a:pPr>
            <a:fld id="{7F9C3D96-52DE-47E7-9C4C-C4F8B399390D}" type="slidenum">
              <a:rPr lang="en-US"/>
              <a:pPr>
                <a:defRPr/>
              </a:pPr>
              <a:t>‹#›</a:t>
            </a:fld>
            <a:endParaRPr lang="en-US"/>
          </a:p>
        </p:txBody>
      </p:sp>
    </p:spTree>
    <p:extLst>
      <p:ext uri="{BB962C8B-B14F-4D97-AF65-F5344CB8AC3E}">
        <p14:creationId xmlns:p14="http://schemas.microsoft.com/office/powerpoint/2010/main" val="16216665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17600" y="342900"/>
            <a:ext cx="10363200" cy="1104900"/>
          </a:xfrm>
        </p:spPr>
        <p:txBody>
          <a:bodyPr/>
          <a:lstStyle/>
          <a:p>
            <a:r>
              <a:rPr lang="en-US"/>
              <a:t>Click to edit Master title style</a:t>
            </a:r>
            <a:endParaRPr lang="tr-TR"/>
          </a:p>
        </p:txBody>
      </p:sp>
      <p:sp>
        <p:nvSpPr>
          <p:cNvPr id="3" name="Table Placeholder 2"/>
          <p:cNvSpPr>
            <a:spLocks noGrp="1"/>
          </p:cNvSpPr>
          <p:nvPr>
            <p:ph type="tbl" idx="1"/>
          </p:nvPr>
        </p:nvSpPr>
        <p:spPr>
          <a:xfrm>
            <a:off x="1117600" y="1752600"/>
            <a:ext cx="10363200" cy="4114800"/>
          </a:xfrm>
        </p:spPr>
        <p:txBody>
          <a:bodyPr/>
          <a:lstStyle/>
          <a:p>
            <a:pPr lvl="0"/>
            <a:endParaRPr lang="tr-TR" noProof="0"/>
          </a:p>
        </p:txBody>
      </p:sp>
      <p:sp>
        <p:nvSpPr>
          <p:cNvPr id="4" name="Rectangle 17">
            <a:extLst>
              <a:ext uri="{FF2B5EF4-FFF2-40B4-BE49-F238E27FC236}">
                <a16:creationId xmlns:a16="http://schemas.microsoft.com/office/drawing/2014/main" id="{2B045A43-C2C2-465B-9DA0-431CD0ED9F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85A6646D-F1C2-401B-9B49-390E6320F3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37698B14-BCBC-428E-9044-7D2C509E530C}"/>
              </a:ext>
            </a:extLst>
          </p:cNvPr>
          <p:cNvSpPr>
            <a:spLocks noGrp="1" noChangeArrowheads="1"/>
          </p:cNvSpPr>
          <p:nvPr>
            <p:ph type="sldNum" sz="quarter" idx="12"/>
          </p:nvPr>
        </p:nvSpPr>
        <p:spPr>
          <a:ln/>
        </p:spPr>
        <p:txBody>
          <a:bodyPr/>
          <a:lstStyle>
            <a:lvl1pPr>
              <a:defRPr/>
            </a:lvl1pPr>
          </a:lstStyle>
          <a:p>
            <a:pPr>
              <a:defRPr/>
            </a:pPr>
            <a:fld id="{AB829A63-8098-49A1-90C7-8DC44DFC2DC9}" type="slidenum">
              <a:rPr lang="en-US"/>
              <a:pPr>
                <a:defRPr/>
              </a:pPr>
              <a:t>‹#›</a:t>
            </a:fld>
            <a:endParaRPr lang="en-US"/>
          </a:p>
        </p:txBody>
      </p:sp>
    </p:spTree>
    <p:extLst>
      <p:ext uri="{BB962C8B-B14F-4D97-AF65-F5344CB8AC3E}">
        <p14:creationId xmlns:p14="http://schemas.microsoft.com/office/powerpoint/2010/main" val="327058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213133-21E5-4F65-91FF-5E2E6A3ED1B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79C0F2C-39E7-4751-8BD0-DEAEFA0B5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9ECE73F6-C2A8-4DEF-AFA4-C9B244BE4C71}"/>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C0C4AF63-E7EB-464A-86C0-DD18E8D499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03350A-74BD-4AD2-AF08-ECBE6C250188}"/>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1881103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5F4AEE-CCB9-47BC-A761-CEE4AD2AB6F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A5FC108-A49E-41D1-A6E4-9B3624499A55}"/>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937ACD9-5973-4388-8862-20B9FBBE6187}"/>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9DD8D00-F91F-4FA5-BBB4-D9539DC76773}"/>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6" name="Alt Bilgi Yer Tutucusu 5">
            <a:extLst>
              <a:ext uri="{FF2B5EF4-FFF2-40B4-BE49-F238E27FC236}">
                <a16:creationId xmlns:a16="http://schemas.microsoft.com/office/drawing/2014/main" id="{921A73B5-4E11-4BF5-8E12-A4621B2556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5EA1BB3-9B7C-4A15-963B-6DC99FC6507C}"/>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410952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70B70B-7D77-4E5B-89D1-4D637A5F565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AD11214-FD29-4494-A61C-C72721D20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7A89F4E7-E11D-4D14-A4A0-0D7A0D8F0FBB}"/>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2B1CAD0-83AE-4E52-8B4E-C0F8D837A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E2CB47E8-EB46-40B5-A893-24206C3B7CF2}"/>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5BB3CA-2766-4970-A08C-0A5C083A6D8F}"/>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8" name="Alt Bilgi Yer Tutucusu 7">
            <a:extLst>
              <a:ext uri="{FF2B5EF4-FFF2-40B4-BE49-F238E27FC236}">
                <a16:creationId xmlns:a16="http://schemas.microsoft.com/office/drawing/2014/main" id="{0BBBA9EF-BB55-4F1F-9464-83F43CC5001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2A51CB5-3290-4FB3-9E71-14D0C04F4A61}"/>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130911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9AD511-76F1-458C-8194-133956B1F6A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C78B69F-617D-447C-B310-9F8FBB0E77FA}"/>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4" name="Alt Bilgi Yer Tutucusu 3">
            <a:extLst>
              <a:ext uri="{FF2B5EF4-FFF2-40B4-BE49-F238E27FC236}">
                <a16:creationId xmlns:a16="http://schemas.microsoft.com/office/drawing/2014/main" id="{FADB5AAA-871B-4AAE-BA86-89FB2C61EB7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B300658-F111-4192-A021-4876C87D9F71}"/>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321576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8FC77B6-E224-4455-AEC1-CA738473D349}"/>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3" name="Alt Bilgi Yer Tutucusu 2">
            <a:extLst>
              <a:ext uri="{FF2B5EF4-FFF2-40B4-BE49-F238E27FC236}">
                <a16:creationId xmlns:a16="http://schemas.microsoft.com/office/drawing/2014/main" id="{3C5AFC99-0A96-468E-855B-DCC90BA76BD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A4EE79C-3355-4C2F-878B-1954CEEB9056}"/>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243021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05A1C9-DECA-4650-B675-4F130C9CFAA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3039A01-DC98-4325-8271-BC68282933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FFCA7CF-9B91-47E5-8387-A248CD3E4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E74767D-9295-449C-8551-64F835835D43}"/>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6" name="Alt Bilgi Yer Tutucusu 5">
            <a:extLst>
              <a:ext uri="{FF2B5EF4-FFF2-40B4-BE49-F238E27FC236}">
                <a16:creationId xmlns:a16="http://schemas.microsoft.com/office/drawing/2014/main" id="{F56F48B2-353D-4364-996B-EF4F004AD0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5D01A50-298D-47F5-97A1-85AC3E8BDD41}"/>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1548207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1C1DBC2-CA9F-471C-9B9E-F76533927A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952068D-7D22-48EE-A2E8-B32C3AD675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B43CF04-C8A9-400B-A33F-065735602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1EC13A6-8A51-42D6-955C-644D8C950942}"/>
              </a:ext>
            </a:extLst>
          </p:cNvPr>
          <p:cNvSpPr>
            <a:spLocks noGrp="1"/>
          </p:cNvSpPr>
          <p:nvPr>
            <p:ph type="dt" sz="half" idx="10"/>
          </p:nvPr>
        </p:nvSpPr>
        <p:spPr/>
        <p:txBody>
          <a:bodyPr/>
          <a:lstStyle/>
          <a:p>
            <a:fld id="{41455516-DF00-45A1-BCF0-E9E92467C8ED}" type="datetimeFigureOut">
              <a:rPr lang="tr-TR" smtClean="0"/>
              <a:t>27.12.2018</a:t>
            </a:fld>
            <a:endParaRPr lang="tr-TR"/>
          </a:p>
        </p:txBody>
      </p:sp>
      <p:sp>
        <p:nvSpPr>
          <p:cNvPr id="6" name="Alt Bilgi Yer Tutucusu 5">
            <a:extLst>
              <a:ext uri="{FF2B5EF4-FFF2-40B4-BE49-F238E27FC236}">
                <a16:creationId xmlns:a16="http://schemas.microsoft.com/office/drawing/2014/main" id="{CD870875-410E-4A50-8EAA-995CB217695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9E92D8-D769-4829-B8EC-CCFF769214FE}"/>
              </a:ext>
            </a:extLst>
          </p:cNvPr>
          <p:cNvSpPr>
            <a:spLocks noGrp="1"/>
          </p:cNvSpPr>
          <p:nvPr>
            <p:ph type="sldNum" sz="quarter" idx="12"/>
          </p:nvPr>
        </p:nvSpPr>
        <p:spPr/>
        <p:txBody>
          <a:bodyPr/>
          <a:lstStyle/>
          <a:p>
            <a:fld id="{EFEECEF2-7571-4F08-B34C-5DADCDD785F7}" type="slidenum">
              <a:rPr lang="tr-TR" smtClean="0"/>
              <a:t>‹#›</a:t>
            </a:fld>
            <a:endParaRPr lang="tr-TR"/>
          </a:p>
        </p:txBody>
      </p:sp>
    </p:spTree>
    <p:extLst>
      <p:ext uri="{BB962C8B-B14F-4D97-AF65-F5344CB8AC3E}">
        <p14:creationId xmlns:p14="http://schemas.microsoft.com/office/powerpoint/2010/main" val="354770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D404E99-9175-4DEF-B3E6-772FB4FE00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A967B9-EC97-4E50-AAB6-318E43C14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187643-E628-40CF-B1EB-17C38455CB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55516-DF00-45A1-BCF0-E9E92467C8ED}" type="datetimeFigureOut">
              <a:rPr lang="tr-TR" smtClean="0"/>
              <a:t>27.12.2018</a:t>
            </a:fld>
            <a:endParaRPr lang="tr-TR"/>
          </a:p>
        </p:txBody>
      </p:sp>
      <p:sp>
        <p:nvSpPr>
          <p:cNvPr id="5" name="Alt Bilgi Yer Tutucusu 4">
            <a:extLst>
              <a:ext uri="{FF2B5EF4-FFF2-40B4-BE49-F238E27FC236}">
                <a16:creationId xmlns:a16="http://schemas.microsoft.com/office/drawing/2014/main" id="{9295163C-230B-4441-8251-02D70049B4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56EFF8B-3E25-45D3-B769-183A2E2B0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ECEF2-7571-4F08-B34C-5DADCDD785F7}" type="slidenum">
              <a:rPr lang="tr-TR" smtClean="0"/>
              <a:t>‹#›</a:t>
            </a:fld>
            <a:endParaRPr lang="tr-TR"/>
          </a:p>
        </p:txBody>
      </p:sp>
    </p:spTree>
    <p:extLst>
      <p:ext uri="{BB962C8B-B14F-4D97-AF65-F5344CB8AC3E}">
        <p14:creationId xmlns:p14="http://schemas.microsoft.com/office/powerpoint/2010/main" val="9990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638E8C1-4297-41D0-9FAB-D9E22B3DD008}"/>
              </a:ext>
            </a:extLst>
          </p:cNvPr>
          <p:cNvGrpSpPr>
            <a:grpSpLocks/>
          </p:cNvGrpSpPr>
          <p:nvPr/>
        </p:nvGrpSpPr>
        <p:grpSpPr bwMode="auto">
          <a:xfrm>
            <a:off x="508000" y="304801"/>
            <a:ext cx="11178117" cy="6022975"/>
            <a:chOff x="240" y="192"/>
            <a:chExt cx="5281" cy="3794"/>
          </a:xfrm>
        </p:grpSpPr>
        <p:grpSp>
          <p:nvGrpSpPr>
            <p:cNvPr id="1032" name="Group 3">
              <a:extLst>
                <a:ext uri="{FF2B5EF4-FFF2-40B4-BE49-F238E27FC236}">
                  <a16:creationId xmlns:a16="http://schemas.microsoft.com/office/drawing/2014/main" id="{D9522A2B-3E80-4E83-8DB8-85973BDE6380}"/>
                </a:ext>
              </a:extLst>
            </p:cNvPr>
            <p:cNvGrpSpPr>
              <a:grpSpLocks/>
            </p:cNvGrpSpPr>
            <p:nvPr/>
          </p:nvGrpSpPr>
          <p:grpSpPr bwMode="auto">
            <a:xfrm>
              <a:off x="240" y="1008"/>
              <a:ext cx="5281" cy="2978"/>
              <a:chOff x="240" y="1008"/>
              <a:chExt cx="5281" cy="2978"/>
            </a:xfrm>
          </p:grpSpPr>
          <p:sp>
            <p:nvSpPr>
              <p:cNvPr id="1041" name="Rectangle 4">
                <a:extLst>
                  <a:ext uri="{FF2B5EF4-FFF2-40B4-BE49-F238E27FC236}">
                    <a16:creationId xmlns:a16="http://schemas.microsoft.com/office/drawing/2014/main" id="{479E6F75-5FE0-4B56-A4E5-2F398FAAEAF4}"/>
                  </a:ext>
                </a:extLst>
              </p:cNvPr>
              <p:cNvSpPr>
                <a:spLocks noChangeArrowheads="1"/>
              </p:cNvSpPr>
              <p:nvPr/>
            </p:nvSpPr>
            <p:spPr bwMode="auto">
              <a:xfrm>
                <a:off x="245" y="1010"/>
                <a:ext cx="5269" cy="2976"/>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42" name="Freeform 5">
                <a:extLst>
                  <a:ext uri="{FF2B5EF4-FFF2-40B4-BE49-F238E27FC236}">
                    <a16:creationId xmlns:a16="http://schemas.microsoft.com/office/drawing/2014/main" id="{D60E5100-E262-41F1-9A2F-EE3C795382ED}"/>
                  </a:ext>
                </a:extLst>
              </p:cNvPr>
              <p:cNvSpPr>
                <a:spLocks/>
              </p:cNvSpPr>
              <p:nvPr/>
            </p:nvSpPr>
            <p:spPr bwMode="auto">
              <a:xfrm>
                <a:off x="240" y="1008"/>
                <a:ext cx="5269" cy="2977"/>
              </a:xfrm>
              <a:custGeom>
                <a:avLst/>
                <a:gdLst>
                  <a:gd name="T0" fmla="*/ 5268 w 5269"/>
                  <a:gd name="T1" fmla="*/ 0 h 2977"/>
                  <a:gd name="T2" fmla="*/ 0 w 5269"/>
                  <a:gd name="T3" fmla="*/ 0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43" name="Freeform 6">
                <a:extLst>
                  <a:ext uri="{FF2B5EF4-FFF2-40B4-BE49-F238E27FC236}">
                    <a16:creationId xmlns:a16="http://schemas.microsoft.com/office/drawing/2014/main" id="{09E2064C-F798-402A-A276-AA687FEB44EE}"/>
                  </a:ext>
                </a:extLst>
              </p:cNvPr>
              <p:cNvSpPr>
                <a:spLocks/>
              </p:cNvSpPr>
              <p:nvPr/>
            </p:nvSpPr>
            <p:spPr bwMode="auto">
              <a:xfrm>
                <a:off x="252" y="1008"/>
                <a:ext cx="5269" cy="2977"/>
              </a:xfrm>
              <a:custGeom>
                <a:avLst/>
                <a:gdLst>
                  <a:gd name="T0" fmla="*/ 5268 w 5269"/>
                  <a:gd name="T1" fmla="*/ 0 h 2977"/>
                  <a:gd name="T2" fmla="*/ 5268 w 5269"/>
                  <a:gd name="T3" fmla="*/ 2976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1033" name="Group 7">
              <a:extLst>
                <a:ext uri="{FF2B5EF4-FFF2-40B4-BE49-F238E27FC236}">
                  <a16:creationId xmlns:a16="http://schemas.microsoft.com/office/drawing/2014/main" id="{27CAD22D-6266-49AF-BFBF-1E543F6140D9}"/>
                </a:ext>
              </a:extLst>
            </p:cNvPr>
            <p:cNvGrpSpPr>
              <a:grpSpLocks/>
            </p:cNvGrpSpPr>
            <p:nvPr/>
          </p:nvGrpSpPr>
          <p:grpSpPr bwMode="auto">
            <a:xfrm>
              <a:off x="336" y="1103"/>
              <a:ext cx="97" cy="2785"/>
              <a:chOff x="336" y="1103"/>
              <a:chExt cx="97" cy="2785"/>
            </a:xfrm>
          </p:grpSpPr>
          <p:sp useBgFill="1">
            <p:nvSpPr>
              <p:cNvPr id="1038" name="Rectangle 8">
                <a:extLst>
                  <a:ext uri="{FF2B5EF4-FFF2-40B4-BE49-F238E27FC236}">
                    <a16:creationId xmlns:a16="http://schemas.microsoft.com/office/drawing/2014/main" id="{07CB7D3F-D22D-452E-8E45-22F31653ED1F}"/>
                  </a:ext>
                </a:extLst>
              </p:cNvPr>
              <p:cNvSpPr>
                <a:spLocks noChangeArrowheads="1"/>
              </p:cNvSpPr>
              <p:nvPr/>
            </p:nvSpPr>
            <p:spPr bwMode="auto">
              <a:xfrm>
                <a:off x="336" y="1104"/>
                <a:ext cx="96" cy="2784"/>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39" name="Freeform 9">
                <a:extLst>
                  <a:ext uri="{FF2B5EF4-FFF2-40B4-BE49-F238E27FC236}">
                    <a16:creationId xmlns:a16="http://schemas.microsoft.com/office/drawing/2014/main" id="{98BDA5F3-B358-4C01-8C17-CAECCC4EBCD7}"/>
                  </a:ext>
                </a:extLst>
              </p:cNvPr>
              <p:cNvSpPr>
                <a:spLocks/>
              </p:cNvSpPr>
              <p:nvPr/>
            </p:nvSpPr>
            <p:spPr bwMode="auto">
              <a:xfrm>
                <a:off x="336" y="1103"/>
                <a:ext cx="97" cy="2785"/>
              </a:xfrm>
              <a:custGeom>
                <a:avLst/>
                <a:gdLst>
                  <a:gd name="T0" fmla="*/ 0 w 97"/>
                  <a:gd name="T1" fmla="*/ 2784 h 2785"/>
                  <a:gd name="T2" fmla="*/ 96 w 97"/>
                  <a:gd name="T3" fmla="*/ 2784 h 2785"/>
                  <a:gd name="T4" fmla="*/ 96 w 97"/>
                  <a:gd name="T5" fmla="*/ 0 h 2785"/>
                  <a:gd name="T6" fmla="*/ 0 60000 65536"/>
                  <a:gd name="T7" fmla="*/ 0 60000 65536"/>
                  <a:gd name="T8" fmla="*/ 0 60000 65536"/>
                </a:gdLst>
                <a:ahLst/>
                <a:cxnLst>
                  <a:cxn ang="T6">
                    <a:pos x="T0" y="T1"/>
                  </a:cxn>
                  <a:cxn ang="T7">
                    <a:pos x="T2" y="T3"/>
                  </a:cxn>
                  <a:cxn ang="T8">
                    <a:pos x="T4" y="T5"/>
                  </a:cxn>
                </a:cxnLst>
                <a:rect l="0" t="0" r="r" b="b"/>
                <a:pathLst>
                  <a:path w="97" h="2785">
                    <a:moveTo>
                      <a:pt x="0" y="2784"/>
                    </a:moveTo>
                    <a:lnTo>
                      <a:pt x="96" y="2784"/>
                    </a:lnTo>
                    <a:lnTo>
                      <a:pt x="96" y="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40" name="Freeform 10">
                <a:extLst>
                  <a:ext uri="{FF2B5EF4-FFF2-40B4-BE49-F238E27FC236}">
                    <a16:creationId xmlns:a16="http://schemas.microsoft.com/office/drawing/2014/main" id="{E322D1AC-7A98-430A-92CC-EA1417990A0E}"/>
                  </a:ext>
                </a:extLst>
              </p:cNvPr>
              <p:cNvSpPr>
                <a:spLocks/>
              </p:cNvSpPr>
              <p:nvPr/>
            </p:nvSpPr>
            <p:spPr bwMode="auto">
              <a:xfrm>
                <a:off x="336" y="1103"/>
                <a:ext cx="97" cy="2785"/>
              </a:xfrm>
              <a:custGeom>
                <a:avLst/>
                <a:gdLst>
                  <a:gd name="T0" fmla="*/ 0 w 97"/>
                  <a:gd name="T1" fmla="*/ 2784 h 2785"/>
                  <a:gd name="T2" fmla="*/ 0 w 97"/>
                  <a:gd name="T3" fmla="*/ 0 h 2785"/>
                  <a:gd name="T4" fmla="*/ 96 w 97"/>
                  <a:gd name="T5" fmla="*/ 0 h 2785"/>
                  <a:gd name="T6" fmla="*/ 0 60000 65536"/>
                  <a:gd name="T7" fmla="*/ 0 60000 65536"/>
                  <a:gd name="T8" fmla="*/ 0 60000 65536"/>
                </a:gdLst>
                <a:ahLst/>
                <a:cxnLst>
                  <a:cxn ang="T6">
                    <a:pos x="T0" y="T1"/>
                  </a:cxn>
                  <a:cxn ang="T7">
                    <a:pos x="T2" y="T3"/>
                  </a:cxn>
                  <a:cxn ang="T8">
                    <a:pos x="T4" y="T5"/>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nvGrpSpPr>
            <p:cNvPr id="1034" name="Group 11">
              <a:extLst>
                <a:ext uri="{FF2B5EF4-FFF2-40B4-BE49-F238E27FC236}">
                  <a16:creationId xmlns:a16="http://schemas.microsoft.com/office/drawing/2014/main" id="{0954C6EC-CE29-42F6-86BA-DA1AA0C1A55F}"/>
                </a:ext>
              </a:extLst>
            </p:cNvPr>
            <p:cNvGrpSpPr>
              <a:grpSpLocks/>
            </p:cNvGrpSpPr>
            <p:nvPr/>
          </p:nvGrpSpPr>
          <p:grpSpPr bwMode="auto">
            <a:xfrm>
              <a:off x="240" y="192"/>
              <a:ext cx="193" cy="721"/>
              <a:chOff x="240" y="192"/>
              <a:chExt cx="193" cy="721"/>
            </a:xfrm>
          </p:grpSpPr>
          <p:sp>
            <p:nvSpPr>
              <p:cNvPr id="1035" name="Rectangle 12">
                <a:extLst>
                  <a:ext uri="{FF2B5EF4-FFF2-40B4-BE49-F238E27FC236}">
                    <a16:creationId xmlns:a16="http://schemas.microsoft.com/office/drawing/2014/main" id="{119D0915-5412-46C9-8CA0-97D9B2873553}"/>
                  </a:ext>
                </a:extLst>
              </p:cNvPr>
              <p:cNvSpPr>
                <a:spLocks noChangeArrowheads="1"/>
              </p:cNvSpPr>
              <p:nvPr/>
            </p:nvSpPr>
            <p:spPr bwMode="auto">
              <a:xfrm>
                <a:off x="240" y="192"/>
                <a:ext cx="192" cy="720"/>
              </a:xfrm>
              <a:prstGeom prst="rect">
                <a:avLst/>
              </a:prstGeom>
              <a:solidFill>
                <a:srgbClr val="EAEAE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endParaRPr lang="tr-TR" altLang="tr-TR" sz="2400"/>
              </a:p>
            </p:txBody>
          </p:sp>
          <p:sp>
            <p:nvSpPr>
              <p:cNvPr id="1036" name="Freeform 13">
                <a:extLst>
                  <a:ext uri="{FF2B5EF4-FFF2-40B4-BE49-F238E27FC236}">
                    <a16:creationId xmlns:a16="http://schemas.microsoft.com/office/drawing/2014/main" id="{7314D2E0-184B-4422-AE7C-862CA64822E4}"/>
                  </a:ext>
                </a:extLst>
              </p:cNvPr>
              <p:cNvSpPr>
                <a:spLocks/>
              </p:cNvSpPr>
              <p:nvPr/>
            </p:nvSpPr>
            <p:spPr bwMode="auto">
              <a:xfrm>
                <a:off x="240" y="192"/>
                <a:ext cx="193" cy="721"/>
              </a:xfrm>
              <a:custGeom>
                <a:avLst/>
                <a:gdLst>
                  <a:gd name="T0" fmla="*/ 192 w 193"/>
                  <a:gd name="T1" fmla="*/ 0 h 721"/>
                  <a:gd name="T2" fmla="*/ 0 w 193"/>
                  <a:gd name="T3" fmla="*/ 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sp>
            <p:nvSpPr>
              <p:cNvPr id="1037" name="Freeform 14">
                <a:extLst>
                  <a:ext uri="{FF2B5EF4-FFF2-40B4-BE49-F238E27FC236}">
                    <a16:creationId xmlns:a16="http://schemas.microsoft.com/office/drawing/2014/main" id="{72F91786-71E7-4015-A26C-B81EF60AE6D7}"/>
                  </a:ext>
                </a:extLst>
              </p:cNvPr>
              <p:cNvSpPr>
                <a:spLocks/>
              </p:cNvSpPr>
              <p:nvPr/>
            </p:nvSpPr>
            <p:spPr bwMode="auto">
              <a:xfrm>
                <a:off x="240" y="192"/>
                <a:ext cx="193" cy="721"/>
              </a:xfrm>
              <a:custGeom>
                <a:avLst/>
                <a:gdLst>
                  <a:gd name="T0" fmla="*/ 192 w 193"/>
                  <a:gd name="T1" fmla="*/ 0 h 721"/>
                  <a:gd name="T2" fmla="*/ 192 w 193"/>
                  <a:gd name="T3" fmla="*/ 72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tr-TR" sz="1800"/>
              </a:p>
            </p:txBody>
          </p:sp>
        </p:grpSp>
      </p:grpSp>
      <p:sp>
        <p:nvSpPr>
          <p:cNvPr id="1027" name="Rectangle 15">
            <a:extLst>
              <a:ext uri="{FF2B5EF4-FFF2-40B4-BE49-F238E27FC236}">
                <a16:creationId xmlns:a16="http://schemas.microsoft.com/office/drawing/2014/main" id="{4576EE19-D817-47BE-8CFA-CDA445D4E9F6}"/>
              </a:ext>
            </a:extLst>
          </p:cNvPr>
          <p:cNvSpPr>
            <a:spLocks noGrp="1" noChangeArrowheads="1"/>
          </p:cNvSpPr>
          <p:nvPr>
            <p:ph type="title"/>
          </p:nvPr>
        </p:nvSpPr>
        <p:spPr bwMode="auto">
          <a:xfrm>
            <a:off x="1117600" y="342900"/>
            <a:ext cx="103632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tr-TR"/>
              <a:t>Click to edit Master title style</a:t>
            </a:r>
          </a:p>
        </p:txBody>
      </p:sp>
      <p:sp>
        <p:nvSpPr>
          <p:cNvPr id="1028" name="Rectangle 16">
            <a:extLst>
              <a:ext uri="{FF2B5EF4-FFF2-40B4-BE49-F238E27FC236}">
                <a16:creationId xmlns:a16="http://schemas.microsoft.com/office/drawing/2014/main" id="{836AE6E9-315B-4027-A735-28BE1C065475}"/>
              </a:ext>
            </a:extLst>
          </p:cNvPr>
          <p:cNvSpPr>
            <a:spLocks noGrp="1" noChangeArrowheads="1"/>
          </p:cNvSpPr>
          <p:nvPr>
            <p:ph type="body" idx="1"/>
          </p:nvPr>
        </p:nvSpPr>
        <p:spPr bwMode="auto">
          <a:xfrm>
            <a:off x="1117600" y="1752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6161" name="Rectangle 17">
            <a:extLst>
              <a:ext uri="{FF2B5EF4-FFF2-40B4-BE49-F238E27FC236}">
                <a16:creationId xmlns:a16="http://schemas.microsoft.com/office/drawing/2014/main" id="{45B68CE1-BE97-4823-A47B-F3CAF9D6A4D9}"/>
              </a:ext>
            </a:extLst>
          </p:cNvPr>
          <p:cNvSpPr>
            <a:spLocks noGrp="1" noChangeArrowheads="1"/>
          </p:cNvSpPr>
          <p:nvPr>
            <p:ph type="dt" sz="half" idx="2"/>
          </p:nvPr>
        </p:nvSpPr>
        <p:spPr bwMode="auto">
          <a:xfrm>
            <a:off x="508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a:latin typeface="+mn-lt"/>
              </a:defRPr>
            </a:lvl1pPr>
          </a:lstStyle>
          <a:p>
            <a:pPr>
              <a:defRPr/>
            </a:pPr>
            <a:endParaRPr lang="en-US"/>
          </a:p>
        </p:txBody>
      </p:sp>
      <p:sp>
        <p:nvSpPr>
          <p:cNvPr id="6162" name="Rectangle 18">
            <a:extLst>
              <a:ext uri="{FF2B5EF4-FFF2-40B4-BE49-F238E27FC236}">
                <a16:creationId xmlns:a16="http://schemas.microsoft.com/office/drawing/2014/main" id="{7EC6030F-B557-4B80-BFDF-7477F3BA67B8}"/>
              </a:ext>
            </a:extLst>
          </p:cNvPr>
          <p:cNvSpPr>
            <a:spLocks noGrp="1" noChangeArrowheads="1"/>
          </p:cNvSpPr>
          <p:nvPr>
            <p:ph type="ftr" sz="quarter" idx="3"/>
          </p:nvPr>
        </p:nvSpPr>
        <p:spPr bwMode="auto">
          <a:xfrm>
            <a:off x="4165600" y="6323013"/>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endParaRPr lang="en-US"/>
          </a:p>
        </p:txBody>
      </p:sp>
      <p:sp>
        <p:nvSpPr>
          <p:cNvPr id="6163" name="Rectangle 19">
            <a:extLst>
              <a:ext uri="{FF2B5EF4-FFF2-40B4-BE49-F238E27FC236}">
                <a16:creationId xmlns:a16="http://schemas.microsoft.com/office/drawing/2014/main" id="{18007F7A-4879-4ED6-B887-5E74E6871A54}"/>
              </a:ext>
            </a:extLst>
          </p:cNvPr>
          <p:cNvSpPr>
            <a:spLocks noGrp="1" noChangeArrowheads="1"/>
          </p:cNvSpPr>
          <p:nvPr>
            <p:ph type="sldNum" sz="quarter" idx="4"/>
          </p:nvPr>
        </p:nvSpPr>
        <p:spPr bwMode="auto">
          <a:xfrm>
            <a:off x="9144000" y="63230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Times New Roman" panose="02020603050405020304" pitchFamily="18" charset="0"/>
              </a:defRPr>
            </a:lvl1pPr>
          </a:lstStyle>
          <a:p>
            <a:pPr>
              <a:defRPr/>
            </a:pPr>
            <a:fld id="{BBBE05A4-B9C0-4551-A70E-FB1BEEF824EF}" type="slidenum">
              <a:rPr lang="en-US"/>
              <a:pPr>
                <a:defRPr/>
              </a:pPr>
              <a:t>‹#›</a:t>
            </a:fld>
            <a:endParaRPr lang="en-US"/>
          </a:p>
        </p:txBody>
      </p:sp>
    </p:spTree>
    <p:extLst>
      <p:ext uri="{BB962C8B-B14F-4D97-AF65-F5344CB8AC3E}">
        <p14:creationId xmlns:p14="http://schemas.microsoft.com/office/powerpoint/2010/main" val="4120196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853CFF9-D410-4A12-857B-100D7713543D}"/>
              </a:ext>
            </a:extLst>
          </p:cNvPr>
          <p:cNvSpPr>
            <a:spLocks noGrp="1" noChangeArrowheads="1"/>
          </p:cNvSpPr>
          <p:nvPr>
            <p:ph type="body" idx="1"/>
          </p:nvPr>
        </p:nvSpPr>
        <p:spPr>
          <a:xfrm>
            <a:off x="3124200" y="533400"/>
            <a:ext cx="7543800" cy="5410200"/>
          </a:xfrm>
        </p:spPr>
        <p:txBody>
          <a:bodyPr/>
          <a:lstStyle/>
          <a:p>
            <a:pPr lvl="1" algn="just">
              <a:buFontTx/>
              <a:buNone/>
            </a:pPr>
            <a:r>
              <a:rPr lang="tr-TR" altLang="tr-TR" sz="5400" b="1">
                <a:solidFill>
                  <a:schemeClr val="accent2"/>
                </a:solidFill>
              </a:rPr>
              <a:t>Şintoizm</a:t>
            </a:r>
            <a:r>
              <a:rPr lang="tr-TR" altLang="tr-TR" b="1"/>
              <a:t>, </a:t>
            </a:r>
          </a:p>
          <a:p>
            <a:pPr lvl="3"/>
            <a:r>
              <a:rPr lang="tr-TR" altLang="tr-TR" b="1"/>
              <a:t>“</a:t>
            </a:r>
            <a:r>
              <a:rPr lang="tr-TR" altLang="tr-TR"/>
              <a:t>Tanrıların yolu” anlamına gelmekte ve Japonların geleneksel millî inançlarını ifade etmektedir. “Şinto” ismi, M.S. VI. yüzyılda, Budizm gibi dışardan Japonya’ya giren dinlerden geleneksel millî inançları ayırmak için kullanılmıştır. </a:t>
            </a:r>
          </a:p>
          <a:p>
            <a:pPr lvl="1"/>
            <a:endParaRPr lang="tr-TR" altLang="tr-TR"/>
          </a:p>
        </p:txBody>
      </p:sp>
      <p:pic>
        <p:nvPicPr>
          <p:cNvPr id="54275" name="Picture 3" descr="JP1183">
            <a:extLst>
              <a:ext uri="{FF2B5EF4-FFF2-40B4-BE49-F238E27FC236}">
                <a16:creationId xmlns:a16="http://schemas.microsoft.com/office/drawing/2014/main" id="{933184A0-3D79-4DF2-A741-595A332C01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447800"/>
            <a:ext cx="2540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ext Box 4">
            <a:extLst>
              <a:ext uri="{FF2B5EF4-FFF2-40B4-BE49-F238E27FC236}">
                <a16:creationId xmlns:a16="http://schemas.microsoft.com/office/drawing/2014/main" id="{0299F00D-6F9D-4286-90AA-F159B322AC73}"/>
              </a:ext>
            </a:extLst>
          </p:cNvPr>
          <p:cNvSpPr txBox="1">
            <a:spLocks noChangeArrowheads="1"/>
          </p:cNvSpPr>
          <p:nvPr/>
        </p:nvSpPr>
        <p:spPr bwMode="auto">
          <a:xfrm>
            <a:off x="1889125" y="5441951"/>
            <a:ext cx="32303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eaLnBrk="0" fontAlgn="base" hangingPunct="0">
              <a:spcAft>
                <a:spcPct val="0"/>
              </a:spcAft>
              <a:buClrTx/>
              <a:buSzTx/>
              <a:buFontTx/>
              <a:buChar char="•"/>
            </a:pPr>
            <a:r>
              <a:rPr lang="tr-TR" altLang="tr-TR" sz="2400" b="1">
                <a:solidFill>
                  <a:srgbClr val="CC6600"/>
                </a:solidFill>
                <a:latin typeface="Tahoma" panose="020B0604030504040204" pitchFamily="34" charset="0"/>
              </a:rPr>
              <a:t>Şintoizmin simgesi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a:extLst>
              <a:ext uri="{FF2B5EF4-FFF2-40B4-BE49-F238E27FC236}">
                <a16:creationId xmlns:a16="http://schemas.microsoft.com/office/drawing/2014/main" id="{E775D8F0-C392-42CD-9D99-D83AF260DD20}"/>
              </a:ext>
            </a:extLst>
          </p:cNvPr>
          <p:cNvSpPr>
            <a:spLocks noGrp="1"/>
          </p:cNvSpPr>
          <p:nvPr>
            <p:ph type="title"/>
          </p:nvPr>
        </p:nvSpPr>
        <p:spPr/>
        <p:txBody>
          <a:bodyPr/>
          <a:lstStyle/>
          <a:p>
            <a:endParaRPr lang="tr-TR" altLang="tr-TR"/>
          </a:p>
        </p:txBody>
      </p:sp>
      <p:sp>
        <p:nvSpPr>
          <p:cNvPr id="55299" name="2 İçerik Yer Tutucusu">
            <a:extLst>
              <a:ext uri="{FF2B5EF4-FFF2-40B4-BE49-F238E27FC236}">
                <a16:creationId xmlns:a16="http://schemas.microsoft.com/office/drawing/2014/main" id="{F15F0E01-DFED-4758-9B44-E3570E7307E1}"/>
              </a:ext>
            </a:extLst>
          </p:cNvPr>
          <p:cNvSpPr>
            <a:spLocks noGrp="1"/>
          </p:cNvSpPr>
          <p:nvPr>
            <p:ph idx="1"/>
          </p:nvPr>
        </p:nvSpPr>
        <p:spPr/>
        <p:txBody>
          <a:bodyPr/>
          <a:lstStyle/>
          <a:p>
            <a:pPr marL="342900" lvl="3" indent="-342900">
              <a:buFont typeface="Monotype Sorts" pitchFamily="2" charset="2"/>
              <a:buChar char="n"/>
            </a:pPr>
            <a:r>
              <a:rPr lang="tr-TR" altLang="tr-TR" sz="2800"/>
              <a:t>Şintoizm; belli bir kurucusu ve inanç sistemi olmayan, millî, geleneksel, çok tanrıcı, diğer dinlere tepki göstermeyen bir dindir. Ata ruhlarına saygı bu dinin en önemli özelliklerindendir. Ataların öldükten sonra yaşadığına inanan Şintoist Japonlar, ataları için evlerinde bir atalar köşesi oluştururlar. Buraya atalarının yemesi için çeşitli yiyecekler koyarlar. </a:t>
            </a:r>
          </a:p>
          <a:p>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a:extLst>
              <a:ext uri="{FF2B5EF4-FFF2-40B4-BE49-F238E27FC236}">
                <a16:creationId xmlns:a16="http://schemas.microsoft.com/office/drawing/2014/main" id="{768481DD-0762-4E73-AE3C-1521C20873B4}"/>
              </a:ext>
            </a:extLst>
          </p:cNvPr>
          <p:cNvSpPr>
            <a:spLocks noGrp="1"/>
          </p:cNvSpPr>
          <p:nvPr>
            <p:ph type="title"/>
          </p:nvPr>
        </p:nvSpPr>
        <p:spPr/>
        <p:txBody>
          <a:bodyPr/>
          <a:lstStyle/>
          <a:p>
            <a:endParaRPr lang="tr-TR" altLang="tr-TR"/>
          </a:p>
        </p:txBody>
      </p:sp>
      <p:sp>
        <p:nvSpPr>
          <p:cNvPr id="56323" name="2 İçerik Yer Tutucusu">
            <a:extLst>
              <a:ext uri="{FF2B5EF4-FFF2-40B4-BE49-F238E27FC236}">
                <a16:creationId xmlns:a16="http://schemas.microsoft.com/office/drawing/2014/main" id="{B52CEC1C-F35E-4955-9073-3D0F5B0D071C}"/>
              </a:ext>
            </a:extLst>
          </p:cNvPr>
          <p:cNvSpPr>
            <a:spLocks noGrp="1"/>
          </p:cNvSpPr>
          <p:nvPr>
            <p:ph idx="1"/>
          </p:nvPr>
        </p:nvSpPr>
        <p:spPr/>
        <p:txBody>
          <a:bodyPr/>
          <a:lstStyle/>
          <a:p>
            <a:pPr marL="342900" lvl="3" indent="-342900">
              <a:buFont typeface="Monotype Sorts" pitchFamily="2" charset="2"/>
              <a:buChar char="n"/>
            </a:pPr>
            <a:r>
              <a:rPr lang="tr-TR" altLang="tr-TR" sz="2800"/>
              <a:t>Şintoizm, tanrılarının çokluğu ile de meşhur olan bir dindir. Milyonlarca tanrısı vardır. Mutfak işlerinden yolculuğa kadar her şeyle ilgilenen tanrılar bulunmaktadır. Bazen ölen ataların da tanrılara karıştığına inanılır. Şintoist Japonların Japonya’daki tahmini sayıları otuz milyon civarındadır. Bunların çoğu da aynı zamanda Budist’tir. Japonlara göre insan, iki dinli olabilir. Japonlar, “Biz Şintoist doğar, Budist ölürüz derler”. </a:t>
            </a:r>
          </a:p>
          <a:p>
            <a:endParaRPr lang="tr-TR" alt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JP11319">
            <a:extLst>
              <a:ext uri="{FF2B5EF4-FFF2-40B4-BE49-F238E27FC236}">
                <a16:creationId xmlns:a16="http://schemas.microsoft.com/office/drawing/2014/main" id="{E15C749C-D90C-4B7D-ABE5-4BB9192C7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81000"/>
            <a:ext cx="7467600"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Text Box 3">
            <a:extLst>
              <a:ext uri="{FF2B5EF4-FFF2-40B4-BE49-F238E27FC236}">
                <a16:creationId xmlns:a16="http://schemas.microsoft.com/office/drawing/2014/main" id="{92771604-532F-4C33-90D0-61C823BEB90D}"/>
              </a:ext>
            </a:extLst>
          </p:cNvPr>
          <p:cNvSpPr txBox="1">
            <a:spLocks noChangeArrowheads="1"/>
          </p:cNvSpPr>
          <p:nvPr/>
        </p:nvSpPr>
        <p:spPr bwMode="auto">
          <a:xfrm>
            <a:off x="4572000" y="5715001"/>
            <a:ext cx="6062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eaLnBrk="0" fontAlgn="base" hangingPunct="0">
              <a:spcAft>
                <a:spcPct val="0"/>
              </a:spcAft>
              <a:buClrTx/>
              <a:buSzTx/>
              <a:buFontTx/>
              <a:buChar char="•"/>
            </a:pPr>
            <a:r>
              <a:rPr lang="tr-TR" altLang="tr-TR" sz="2400" b="1">
                <a:solidFill>
                  <a:srgbClr val="CC6600"/>
                </a:solidFill>
                <a:latin typeface="Tahoma" panose="020B0604030504040204" pitchFamily="34" charset="0"/>
              </a:rPr>
              <a:t>Jizou ruh koruyucu tanrılar . Japonya</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essional">
  <a:themeElements>
    <a:clrScheme name="">
      <a:dk1>
        <a:srgbClr val="000000"/>
      </a:dk1>
      <a:lt1>
        <a:srgbClr val="FFFFFF"/>
      </a:lt1>
      <a:dk2>
        <a:srgbClr val="FF0000"/>
      </a:dk2>
      <a:lt2>
        <a:srgbClr val="FF3300"/>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fontScheme name="Profess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Geniş ekran</PresentationFormat>
  <Paragraphs>6</Paragraphs>
  <Slides>4</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4</vt:i4>
      </vt:variant>
    </vt:vector>
  </HeadingPairs>
  <TitlesOfParts>
    <vt:vector size="13" baseType="lpstr">
      <vt:lpstr>Arial</vt:lpstr>
      <vt:lpstr>Calibri</vt:lpstr>
      <vt:lpstr>Calibri Light</vt:lpstr>
      <vt:lpstr>Comic Sans MS</vt:lpstr>
      <vt:lpstr>Monotype Sorts</vt:lpstr>
      <vt:lpstr>Tahoma</vt:lpstr>
      <vt:lpstr>Times New Roman</vt:lpstr>
      <vt:lpstr>Office Teması</vt:lpstr>
      <vt:lpstr>Professional</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bakiadam@hotmail.com</dc:creator>
  <cp:lastModifiedBy>bakiadam@hotmail.com</cp:lastModifiedBy>
  <cp:revision>1</cp:revision>
  <dcterms:created xsi:type="dcterms:W3CDTF">2018-12-27T18:35:27Z</dcterms:created>
  <dcterms:modified xsi:type="dcterms:W3CDTF">2018-12-27T18:35:35Z</dcterms:modified>
</cp:coreProperties>
</file>