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6" r:id="rId1"/>
  </p:sldMasterIdLst>
  <p:sldIdLst>
    <p:sldId id="256" r:id="rId2"/>
    <p:sldId id="257" r:id="rId3"/>
    <p:sldId id="258" r:id="rId4"/>
    <p:sldId id="261" r:id="rId5"/>
    <p:sldId id="262" r:id="rId6"/>
    <p:sldId id="263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1348"/>
    <p:restoredTop sz="94490"/>
  </p:normalViewPr>
  <p:slideViewPr>
    <p:cSldViewPr snapToGrid="0" snapToObjects="1">
      <p:cViewPr varScale="1">
        <p:scale>
          <a:sx n="82" d="100"/>
          <a:sy n="82" d="100"/>
        </p:scale>
        <p:origin x="200" y="9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7-07T09:10:17.381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0 24575,'0'0'0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Wednesday, July 8,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6669771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Wednesday, July 8,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5511751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Wednesday, July 8,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5897747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Wednesday, July 8,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775071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Wednesday, July 8,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49820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Wednesday, July 8, 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5216219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Wednesday, July 8, 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4587466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Wednesday, July 8, 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9641921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Wednesday, July 8, 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42867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Wednesday, July 8, 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6104772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246CB39B-5F4C-4A7E-9BE3-AAFD45576D16}" type="datetime2">
              <a:rPr lang="en-US" smtClean="0"/>
              <a:t>Wednesday, July 8, 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1496363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6CB39B-5F4C-4A7E-9BE3-AAFD45576D16}" type="datetime2">
              <a:rPr lang="en-US" smtClean="0"/>
              <a:t>Wednesday, July 8,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1798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C8D6264-1702-A247-BD05-7FB725EA3B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4670" y="450832"/>
            <a:ext cx="5437187" cy="2986234"/>
          </a:xfrm>
        </p:spPr>
        <p:txBody>
          <a:bodyPr anchor="b"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tr-TR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ANKARA ÜNİVERSİTESİ HUKUK FAKÜLTESİ – MİLLETLERARASI SÖZLESMELER ve TİCARET HUKUKU  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8C6966A5-8CC6-3645-A382-4462D44A2B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0863" y="3827610"/>
            <a:ext cx="5437187" cy="2265216"/>
          </a:xfrm>
        </p:spPr>
        <p:txBody>
          <a:bodyPr>
            <a:normAutofit/>
          </a:bodyPr>
          <a:lstStyle/>
          <a:p>
            <a:r>
              <a:rPr lang="tr-TR" dirty="0">
                <a:solidFill>
                  <a:schemeClr val="tx1">
                    <a:alpha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 notlar her hafta işlenecek ders planını detaylı olarak göstermesi için hazırlanmış kısa bilgiler içermektedir.</a:t>
            </a:r>
          </a:p>
          <a:p>
            <a:endParaRPr lang="tr-TR" dirty="0">
              <a:solidFill>
                <a:schemeClr val="tx1">
                  <a:alpha val="60000"/>
                </a:schemeClr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B6AC00B-F48D-45C7-ADB5-1742396318C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5095" r="18153" b="-2"/>
          <a:stretch/>
        </p:blipFill>
        <p:spPr>
          <a:xfrm>
            <a:off x="6508749" y="862806"/>
            <a:ext cx="5132388" cy="5132388"/>
          </a:xfrm>
          <a:custGeom>
            <a:avLst/>
            <a:gdLst/>
            <a:ahLst/>
            <a:cxnLst/>
            <a:rect l="l" t="t" r="r" b="b"/>
            <a:pathLst>
              <a:path w="5132388" h="5132388">
                <a:moveTo>
                  <a:pt x="2566194" y="0"/>
                </a:moveTo>
                <a:cubicBezTo>
                  <a:pt x="3983464" y="0"/>
                  <a:pt x="5132388" y="1148924"/>
                  <a:pt x="5132388" y="2566194"/>
                </a:cubicBezTo>
                <a:cubicBezTo>
                  <a:pt x="5132388" y="3983464"/>
                  <a:pt x="3983464" y="5132388"/>
                  <a:pt x="2566194" y="5132388"/>
                </a:cubicBezTo>
                <a:cubicBezTo>
                  <a:pt x="1148924" y="5132388"/>
                  <a:pt x="0" y="3983464"/>
                  <a:pt x="0" y="2566194"/>
                </a:cubicBezTo>
                <a:cubicBezTo>
                  <a:pt x="0" y="1148924"/>
                  <a:pt x="1148924" y="0"/>
                  <a:pt x="2566194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4254655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E4EB595-5A02-B547-A53A-387A8A17D2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Lisans Sözleşmesi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B34CC2C-E52F-7341-9EFA-13F6854D62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Lisans verenin tekel bir hakkın kullanımı ve tasarrufunu (marka, patent, tasarım, fikri haklar) belirli bir süre için ücret karşılığı lisans alana devrettiği bir sözleşmedir.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Hukuki niteliği öğretide tartışmalıdır.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Atipik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sözleşme olduğu gibi tipik sözleşme olduğu da savunulmaktadır.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Şekle tâbi olup olmadığı uygulanacak hukuka göre belirlenir. </a:t>
            </a:r>
          </a:p>
        </p:txBody>
      </p:sp>
    </p:spTree>
    <p:extLst>
      <p:ext uri="{BB962C8B-B14F-4D97-AF65-F5344CB8AC3E}">
        <p14:creationId xmlns:p14="http://schemas.microsoft.com/office/powerpoint/2010/main" val="39880353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9F682EB-2E72-D840-85F5-75E2953A27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İnhisari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lisans sözleşmesi,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inhisari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olmayan lisans sözleşmesi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Üretim lisansı, satış lisansı, kullanma lisansı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Patent lisansı, tasarım lisansı, teknik bilgi lisansı, marka lisansı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Alt lisans kavramı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9" name="Mürekkep 8">
                <a:extLst>
                  <a:ext uri="{FF2B5EF4-FFF2-40B4-BE49-F238E27FC236}">
                    <a16:creationId xmlns:a16="http://schemas.microsoft.com/office/drawing/2014/main" id="{1F957B8E-2583-0046-B4A8-80184E213D61}"/>
                  </a:ext>
                </a:extLst>
              </p14:cNvPr>
              <p14:cNvContentPartPr/>
              <p14:nvPr/>
            </p14:nvContentPartPr>
            <p14:xfrm>
              <a:off x="3017011" y="2328691"/>
              <a:ext cx="360" cy="360"/>
            </p14:xfrm>
          </p:contentPart>
        </mc:Choice>
        <mc:Fallback xmlns="">
          <p:pic>
            <p:nvPicPr>
              <p:cNvPr id="9" name="Mürekkep 8">
                <a:extLst>
                  <a:ext uri="{FF2B5EF4-FFF2-40B4-BE49-F238E27FC236}">
                    <a16:creationId xmlns:a16="http://schemas.microsoft.com/office/drawing/2014/main" id="{1F957B8E-2583-0046-B4A8-80184E213D61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008371" y="2319691"/>
                <a:ext cx="18000" cy="18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5441398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6C16A65-E513-B046-AE94-06E9C4223B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Lisans verenin YÜKÜMLÜLÜKLERİ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0C5CA57-33A1-C945-848F-BE46AABCAF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Hakkın Kullanımını Devretme Yükümlülüğü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Hakkın Varlığını ve Değerini Koruma Yükümlülüğü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Sadakat Yükümlülüğü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108753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CE51BC3-062A-864C-A7BB-1BF0F83FF6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Lisans alanın yükümlülükleri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5312BEC-C337-C641-8C10-63C20ED52A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Ücret Ödeme Yükümlülüğü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Hakkı Koruma Yükümlülüğü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Sadakat Yükümlülüğü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Sır Saklama Yükümlülüğü</a:t>
            </a:r>
          </a:p>
        </p:txBody>
      </p:sp>
    </p:spTree>
    <p:extLst>
      <p:ext uri="{BB962C8B-B14F-4D97-AF65-F5344CB8AC3E}">
        <p14:creationId xmlns:p14="http://schemas.microsoft.com/office/powerpoint/2010/main" val="2373240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146F868-E561-E74E-9CFF-E4B0F200F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Sözleşmenin SONA ermesi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026E529-2494-C542-8805-EF0E86ED4C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Sürenin Sona Ermesi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Sona Erme Nedenlerinin Gerçekleşmesi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Olağan Fesih Bildirimi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Haklı Nedenle Fesih Bildirimi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Taraflardan Birinin Ölümü, İflası, Ehliyetini Kaybetmesi </a:t>
            </a:r>
          </a:p>
        </p:txBody>
      </p:sp>
    </p:spTree>
    <p:extLst>
      <p:ext uri="{BB962C8B-B14F-4D97-AF65-F5344CB8AC3E}">
        <p14:creationId xmlns:p14="http://schemas.microsoft.com/office/powerpoint/2010/main" val="2162050437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eri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i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i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{296DF0A4-A94C-E343-BB22-F21D446BE864}tf10001119</Template>
  <TotalTime>33</TotalTime>
  <Words>167</Words>
  <Application>Microsoft Macintosh PowerPoint</Application>
  <PresentationFormat>Geniş ekran</PresentationFormat>
  <Paragraphs>26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Gill Sans MT</vt:lpstr>
      <vt:lpstr>Times New Roman</vt:lpstr>
      <vt:lpstr>Galeri</vt:lpstr>
      <vt:lpstr>ANKARA ÜNİVERSİTESİ HUKUK FAKÜLTESİ – MİLLETLERARASI SÖZLESMELER ve TİCARET HUKUKU  </vt:lpstr>
      <vt:lpstr>Lisans Sözleşmesi </vt:lpstr>
      <vt:lpstr>PowerPoint Sunusu</vt:lpstr>
      <vt:lpstr>Lisans verenin YÜKÜMLÜLÜKLERİ</vt:lpstr>
      <vt:lpstr>Lisans alanın yükümlülükleri</vt:lpstr>
      <vt:lpstr>Sözleşmenin SONA ermesi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HUKUK FAKÜLTESİ – MİLLETLERARASI SÖZLESMELER ve TİCARET HUKUKU  </dc:title>
  <dc:creator>Merve Yener</dc:creator>
  <cp:lastModifiedBy>Merve Yener</cp:lastModifiedBy>
  <cp:revision>9</cp:revision>
  <dcterms:created xsi:type="dcterms:W3CDTF">2020-07-06T16:31:40Z</dcterms:created>
  <dcterms:modified xsi:type="dcterms:W3CDTF">2020-07-08T16:05:21Z</dcterms:modified>
</cp:coreProperties>
</file>