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490"/>
  </p:normalViewPr>
  <p:slideViewPr>
    <p:cSldViewPr snapToGrid="0" snapToObjects="1">
      <p:cViewPr varScale="1">
        <p:scale>
          <a:sx n="82" d="100"/>
          <a:sy n="82" d="100"/>
        </p:scale>
        <p:origin x="200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07T09:10:17.3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66977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5117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89774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75071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982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21621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58746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64192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2867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1047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49636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79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8D6264-1702-A247-BD05-7FB725EA3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670" y="450832"/>
            <a:ext cx="5437187" cy="2986234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r-T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 HUKUK FAKÜLTESİ – MİLLETLERARASI SÖZLESMELER ve TİCARET HUKUKU 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C6966A5-8CC6-3645-A382-4462D44A2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>
                    <a:alpha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notlar her hafta işlenecek ders planını detaylı olarak göstermesi için hazırlanmış kısa bilgiler içermektedir.</a:t>
            </a:r>
          </a:p>
          <a:p>
            <a:endParaRPr lang="tr-TR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6AC00B-F48D-45C7-ADB5-1742396318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95" r="18153" b="-2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5465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4EB595-5A02-B547-A53A-387A8A17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Lisans Sözleşmesi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34CC2C-E52F-7341-9EFA-13F6854D6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Lisans verenin tekel bir hakkın kullanımı ve tasarrufunu (marka, patent, tasarım, fikri haklar) belirli bir süre için ücret karşılığı lisans alana devrettiği bir sözleşmedir.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Hukuki niteliği öğretide tartışmalıdır.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Atipik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sözleşme olduğu gibi tipik sözleşme olduğu da savunulmaktadır.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Şekle tâbi olup olmadığı uygulanacak hukuka göre belirlenir. </a:t>
            </a:r>
          </a:p>
        </p:txBody>
      </p:sp>
    </p:spTree>
    <p:extLst>
      <p:ext uri="{BB962C8B-B14F-4D97-AF65-F5344CB8AC3E}">
        <p14:creationId xmlns:p14="http://schemas.microsoft.com/office/powerpoint/2010/main" val="398803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F682EB-2E72-D840-85F5-75E2953A2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İnhisari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lisans sözleşmesi,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inhisari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olmayan lisans sözleşmesi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Üretim lisansı, satış lisansı, kullanma lisansı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Patent lisansı, tasarım lisansı, teknik bilgi lisansı, marka lisansı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lisans kavramı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Mürekkep 8">
                <a:extLst>
                  <a:ext uri="{FF2B5EF4-FFF2-40B4-BE49-F238E27FC236}">
                    <a16:creationId xmlns:a16="http://schemas.microsoft.com/office/drawing/2014/main" id="{1F957B8E-2583-0046-B4A8-80184E213D61}"/>
                  </a:ext>
                </a:extLst>
              </p14:cNvPr>
              <p14:cNvContentPartPr/>
              <p14:nvPr/>
            </p14:nvContentPartPr>
            <p14:xfrm>
              <a:off x="3017011" y="2328691"/>
              <a:ext cx="360" cy="360"/>
            </p14:xfrm>
          </p:contentPart>
        </mc:Choice>
        <mc:Fallback xmlns="">
          <p:pic>
            <p:nvPicPr>
              <p:cNvPr id="9" name="Mürekkep 8">
                <a:extLst>
                  <a:ext uri="{FF2B5EF4-FFF2-40B4-BE49-F238E27FC236}">
                    <a16:creationId xmlns:a16="http://schemas.microsoft.com/office/drawing/2014/main" id="{1F957B8E-2583-0046-B4A8-80184E213D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08371" y="2319691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44139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C16A65-E513-B046-AE94-06E9C4223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Lisans verenin YÜKÜMLÜLÜKLERİ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C5CA57-33A1-C945-848F-BE46AABCA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 Kullanımını Devretme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 Varlığını ve Değerini Koruma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Sadakat Yükümlülüğü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087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E51BC3-062A-864C-A7BB-1BF0F83FF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Lisans alanın yükümlülükleri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312BEC-C337-C641-8C10-63C20ED52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 Ödeme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 Koruma Yükümlülüğü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Sadakat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Sır Saklama Yükümlülüğü</a:t>
            </a:r>
          </a:p>
        </p:txBody>
      </p:sp>
    </p:spTree>
    <p:extLst>
      <p:ext uri="{BB962C8B-B14F-4D97-AF65-F5344CB8AC3E}">
        <p14:creationId xmlns:p14="http://schemas.microsoft.com/office/powerpoint/2010/main" val="237324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46F868-E561-E74E-9CFF-E4B0F200F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Sözleşmenin SONA ermesi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26E529-2494-C542-8805-EF0E86ED4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Sürenin Sona Ermesi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Sona Erme Nedenlerinin Gerçekleşmesi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Olağan Fesih Bildirimi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Haklı Nedenle Fesih Bildirimi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Taraflardan Birinin Ölümü, İflası, Ehliyetini Kaybetmesi </a:t>
            </a:r>
          </a:p>
        </p:txBody>
      </p:sp>
    </p:spTree>
    <p:extLst>
      <p:ext uri="{BB962C8B-B14F-4D97-AF65-F5344CB8AC3E}">
        <p14:creationId xmlns:p14="http://schemas.microsoft.com/office/powerpoint/2010/main" val="216205043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{296DF0A4-A94C-E343-BB22-F21D446BE864}tf10001119</Template>
  <TotalTime>33</TotalTime>
  <Words>167</Words>
  <Application>Microsoft Macintosh PowerPoint</Application>
  <PresentationFormat>Geniş ekran</PresentationFormat>
  <Paragraphs>26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Galeri</vt:lpstr>
      <vt:lpstr>ANKARA ÜNİVERSİTESİ HUKUK FAKÜLTESİ – MİLLETLERARASI SÖZLESMELER ve TİCARET HUKUKU  </vt:lpstr>
      <vt:lpstr>Lisans Sözleşmesi </vt:lpstr>
      <vt:lpstr>PowerPoint Sunusu</vt:lpstr>
      <vt:lpstr>Lisans verenin YÜKÜMLÜLÜKLERİ</vt:lpstr>
      <vt:lpstr>Lisans alanın yükümlülükleri</vt:lpstr>
      <vt:lpstr>Sözleşmenin SONA ermesi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HUKUK FAKÜLTESİ – MİLLETLERARASI SÖZLESMELER ve TİCARET HUKUKU  </dc:title>
  <dc:creator>Merve Yener</dc:creator>
  <cp:lastModifiedBy>Merve Yener</cp:lastModifiedBy>
  <cp:revision>9</cp:revision>
  <dcterms:created xsi:type="dcterms:W3CDTF">2020-07-06T16:31:40Z</dcterms:created>
  <dcterms:modified xsi:type="dcterms:W3CDTF">2020-07-08T16:05:21Z</dcterms:modified>
</cp:coreProperties>
</file>