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0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1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2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3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4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5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6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7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28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91" r:id="rId3"/>
    <p:sldMasterId id="2147483703" r:id="rId4"/>
    <p:sldMasterId id="2147483715" r:id="rId5"/>
    <p:sldMasterId id="2147483728" r:id="rId6"/>
    <p:sldMasterId id="2147483740" r:id="rId7"/>
    <p:sldMasterId id="2147483752" r:id="rId8"/>
    <p:sldMasterId id="2147483765" r:id="rId9"/>
    <p:sldMasterId id="2147483777" r:id="rId10"/>
    <p:sldMasterId id="2147483790" r:id="rId11"/>
    <p:sldMasterId id="2147483802" r:id="rId12"/>
    <p:sldMasterId id="2147483814" r:id="rId13"/>
    <p:sldMasterId id="2147483826" r:id="rId14"/>
    <p:sldMasterId id="2147483839" r:id="rId15"/>
    <p:sldMasterId id="2147483852" r:id="rId16"/>
    <p:sldMasterId id="2147486771" r:id="rId17"/>
    <p:sldMasterId id="2147488263" r:id="rId18"/>
    <p:sldMasterId id="2147488276" r:id="rId19"/>
    <p:sldMasterId id="2147488639" r:id="rId20"/>
    <p:sldMasterId id="2147488652" r:id="rId21"/>
    <p:sldMasterId id="2147490126" r:id="rId22"/>
    <p:sldMasterId id="2147491487" r:id="rId23"/>
    <p:sldMasterId id="2147492523" r:id="rId24"/>
    <p:sldMasterId id="2147492536" r:id="rId25"/>
    <p:sldMasterId id="2147494727" r:id="rId26"/>
    <p:sldMasterId id="2147494740" r:id="rId27"/>
    <p:sldMasterId id="2147494766" r:id="rId28"/>
    <p:sldMasterId id="2147494779" r:id="rId29"/>
  </p:sldMasterIdLst>
  <p:notesMasterIdLst>
    <p:notesMasterId r:id="rId46"/>
  </p:notesMasterIdLst>
  <p:sldIdLst>
    <p:sldId id="256" r:id="rId30"/>
    <p:sldId id="449" r:id="rId31"/>
    <p:sldId id="450" r:id="rId32"/>
    <p:sldId id="451" r:id="rId33"/>
    <p:sldId id="452" r:id="rId34"/>
    <p:sldId id="428" r:id="rId35"/>
    <p:sldId id="494" r:id="rId36"/>
    <p:sldId id="495" r:id="rId37"/>
    <p:sldId id="469" r:id="rId38"/>
    <p:sldId id="470" r:id="rId39"/>
    <p:sldId id="471" r:id="rId40"/>
    <p:sldId id="472" r:id="rId41"/>
    <p:sldId id="488" r:id="rId42"/>
    <p:sldId id="275" r:id="rId43"/>
    <p:sldId id="322" r:id="rId44"/>
    <p:sldId id="496" r:id="rId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2" autoAdjust="0"/>
    <p:restoredTop sz="94660"/>
  </p:normalViewPr>
  <p:slideViewPr>
    <p:cSldViewPr>
      <p:cViewPr varScale="1">
        <p:scale>
          <a:sx n="66" d="100"/>
          <a:sy n="66" d="100"/>
        </p:scale>
        <p:origin x="-18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BAD015D-DE4D-41CE-B903-92C7EDBE8119}" type="datetimeFigureOut">
              <a:rPr lang="zh-CN" altLang="en-US"/>
              <a:pPr>
                <a:defRPr/>
              </a:pPr>
              <a:t>2015/4/13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9F3CCFFB-A417-4BEE-8118-9A62E0C2AB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297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5FD45E3-B0EE-4965-8035-2219BAFD20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656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64B2E-7599-4580-84B6-024396B54B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586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BC52-57B6-4901-8D4E-8779D95813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1808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E712-4852-469A-9240-C9EE78DB4F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83060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BA38F-70BE-469B-87B5-32E411BB6C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52117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E4C5-EAE7-450B-814D-4D2B86F820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9906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515D-777F-4EFE-B5C2-2EFE1DAE44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86225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50298-C790-4B11-8E0C-4669B24FC8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389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A3BF-04CE-48F5-8084-C8A5837450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87300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A015-BE94-4E20-A4A1-EBF79760DC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5712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8F077485-4625-4A18-82D8-62F5767620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82906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911A-C410-4894-9F8F-C58DEDF9F7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436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8A3F-E80D-4F8E-BE45-C2C7BF453F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89585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6884-D2D2-4628-9686-25E7C9496C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8052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4A64-7518-4370-B541-CB134ACE00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1092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20EA-14A5-4D87-8A4E-E95DCCD799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6042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7A7-D624-4F95-9C22-6A3DDD5C8E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75130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689A-9DC7-4CE3-B67B-0E151DDEEF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06855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BC24-B89E-4DCF-AC5C-063589774A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9056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CD06-F3ED-46CB-8F96-56259AC677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76194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05FC-1D23-48AE-A92B-464F99136A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273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A806-7F45-464E-A46D-F302ED9F0D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31888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740C-8FBF-48D6-8C13-6517817E10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22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26B9-9A66-4722-8BB1-AEEC7770F2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7117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73425326-3EB3-4D27-A4A2-594F37F333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9008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1283EF17-3B29-4569-BB0C-3EC4FF813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4126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8200AD48-1770-4162-9B05-4FDB7664C0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4821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44C7167-8AF3-44C0-9A70-730505A1A3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11578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14BD2C1-5D3F-425A-AFE2-EA3B84D725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132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67A49404-4C08-4310-BEEC-8F8561AFD4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806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A7867007-F6C7-421C-A819-EA5079BE53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2652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DAC1CA6-FD4B-4026-AD60-89A5848787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22697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B82EA889-98F0-4A0C-BAE4-A8CECA8EA1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0405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88C49D07-5932-4FEC-8A72-4885E9156A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787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300"/>
              <a:chOff x="720" y="336"/>
              <a:chExt cx="624" cy="433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1"/>
              <a:ext cx="466" cy="300"/>
              <a:chOff x="912" y="2639"/>
              <a:chExt cx="672" cy="433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39"/>
                <a:ext cx="336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E039BEAE-EC58-4F45-B16B-C172D59991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5260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0C4E085-5F0B-4346-8FEB-296406EF90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58904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9E737E97-3499-4A65-9316-BC501DDE1A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42509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CC4790B4-EE60-4D32-9351-A15CDAE41F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0828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0D83B77F-ADC6-4FFE-9E54-C67E993639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18869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63329F70-CD5A-4BF8-A009-451BE3F1B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75855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362CFB7-DA18-4507-A10C-B963B4D8C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4817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3B1B1144-688B-4F09-BA9A-F8E1B487E8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37668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B78E9C19-E561-47DB-A600-8E9B667DE3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38922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A5437251-2457-4783-A09A-38D2083970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2665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686BE6B1-4101-4AFC-8349-C1338E2546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806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8638-ABAC-4FDC-854F-D6DBDCD6F5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3639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CFF460A-FD67-45DF-AF65-1BC528F255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01356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B695B722-9241-46E0-8B52-52985277A8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8810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E5D42421-DAC8-457F-997B-1CB0859943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8986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0FFDB75F-A961-4207-8207-AE5EA2A261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554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FD897300-CFF0-44F4-8164-8393CE5258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8712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3184622-09E8-45BC-A2D6-86761A56F5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8331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B938692F-F1C3-44AA-B33A-5E8BC9FD25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59951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A4562C26-6FD3-4F3D-8477-97380D391C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54196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1441F75-2811-410A-A9C5-430881A484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1723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A7E1709-0AAD-4EF1-99FB-9956FA6601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762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C8329-F4F2-49CF-A7A7-525801D799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7583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5CEE65C7-1295-4E3C-944B-30B3D70FE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27193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39C08540-D784-45D5-B496-1272386738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5284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9CE6109C-44AF-4528-AC4A-EA78B1256B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35613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B7DBB0C2-0F51-441C-BFE8-6CEB4309FF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74429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67C59-2B55-46F9-A9C3-04E6F99E8C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59888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1E96-CA3E-4461-AE7C-DD736C244A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3654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7B06-7596-4E8D-B347-963BCAC71E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78299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FE8F5-176A-4971-82EB-3DAF78A809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49770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9462-343D-43D3-A84B-ED301A8876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459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A345-6A7B-453F-AFC0-243CEF47BF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03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1055-E040-4155-94A3-0EF1183010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2451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0F03-9F3C-42C3-8CA7-D27F23C00CA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12083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A961-EF12-405C-AB24-6E5CF0EC76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71538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9E759-10B8-4A4C-B70B-0FA18AB010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62538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D563-92A2-4AD9-9C03-A1D83CA8D4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47589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1BF2-7098-48EB-92E3-90ED566090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78857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217D0280-C081-4E98-9B9D-06D77AFF22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47015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F48B9-3944-4DE2-9EFD-4A63583352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3072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804C-9186-4BFC-BAD4-0406B18E12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58215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5AF5-280E-430B-ADD3-5825DA7D14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08052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9CFA-78A4-42C9-A4FD-146B9024F0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89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96E4-32EF-4161-9400-3F0694C5BB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47074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81825-41B0-446F-A711-C6EE9CA1E0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95457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FEE32-9F99-475D-BF6B-331EE12729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797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4D50-14D2-4350-936C-08AD2469A1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34684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C36A-8734-4516-8492-A3E3EAB5F9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2743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2703-25FB-4E89-A6A1-34590D491B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59846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8333-6FCC-4B57-B162-EB73F052C6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04562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FDA1-326A-4151-8C7F-14D375E693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1255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71EC3FE2-4602-4AB4-981A-B72E4C628A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1205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A6E7-793F-499F-87AD-8E93439888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07979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C6D3-A216-47C2-891C-B780339B8A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78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3BCED-BA1E-4B33-93EE-262DD94031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1322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FE24-953E-4CA2-A8E9-88E95F3546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42999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FCE2F-8A21-4BEE-B36F-B0C27E17A5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48838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21C0-791E-41DD-AB1F-9914F59C70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64965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A954-32C2-48CF-9475-CD85E32B71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55828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9855-5821-4A63-9D1F-73A652E67F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8897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9F7A-82F3-4FB8-A80B-D8426A872E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8649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0917-78E6-44E2-BC05-E8B18F632E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70226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6C87-FCEA-4739-AEDB-38DF10F288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26507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6A66-56E1-45AA-9877-A584536DA0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7333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C3FA49B9-AE90-4B66-89C5-556BBDFB64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150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BD74-B34A-4914-AE61-E6A00FFC5F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23687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94C9-BF38-4F54-97B5-3ECA06C51F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19106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C216-349A-4A73-B985-0511A108F2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89144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4B87-2245-4EAC-A6E0-2F670E0747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6420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CECA-D3D1-46FB-9035-BB3DA6CCAF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34712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934D-F9CD-4C93-9432-E06D90A775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11426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B368-33E0-474F-874E-D743584D07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97967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86D-2B07-4ACE-9251-B3308E79CB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89557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AFAD-4791-4558-B991-EB9D979457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997526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78F1-DA02-4264-BB47-4FF79CCB99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61679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A8938-E1ED-490E-BD3E-A1747100BE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477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ABC60-4481-4D45-87BE-B2E11569BB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6811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5D11-31F5-41AA-A37A-23591F28D7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827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050F-1070-4A0B-9674-86E1157663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78406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38C8904-21D0-42D4-B413-5F47269EAF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05680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56E1-43ED-484F-8739-38C7874AA2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7072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0DFDB-9437-4B64-8B5E-38A7D81423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32438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1B2D-1D1E-472A-B9B7-23A0C2C93D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40957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0239-D482-4F6D-9B4D-EA527F74B1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237453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2B49-2C35-41E2-B4C1-B046F6F61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3871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C4B1-E64A-4177-87EE-218EEB44B6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02280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F470-F58E-4107-9704-D3B2560B2B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353316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D718-A596-4D14-967F-320ABF35EB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689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282D-9483-40B7-89DE-55A99B71F3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0443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4205-7BB6-43EC-9B80-45D78D141C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488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664F-715C-46A2-8211-6B8F665D0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78705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BBAC-0019-44CF-97F8-2608B2F081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89093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229B753E-8851-47FB-93D3-E4ECD0DFB2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47283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9CD5-2FE5-4AA7-A177-BC39E1F82B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74997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5B35D-180E-4D6D-B21A-7F2AEDFFF0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84671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84CDB-6B2B-4067-9378-DB160763DB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64126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143D-C940-4659-BA6C-FC4892AD55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70533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6F1B-D33D-4515-8FE3-62E526EC82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21739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8D0E3-32C1-4D65-ACF8-5657C7E482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3569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A58D-FC75-4003-89B9-1295EC6F2F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322495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1D27-21EA-4CBD-83B2-4838D860DE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0763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0CC4-F8A8-4834-9E28-5CED99A193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690537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7556-069D-403C-B45B-9B8C84A93A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30266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7F4EC-E2D0-4740-873E-9EA8EF6625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98674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3ECC-550B-44DB-99A8-BF88493C7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7318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B9A92F5-6DCD-44A5-8793-F359E2B6D5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44874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F79D-519D-4A1D-9D3C-4BEFF61AD9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88758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F37DC-BDFA-48DB-9E7E-9188B22EB8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03089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6288-AFD7-4031-A0EB-ED75D67E50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64924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19AC9-E9E4-4C6E-B0DA-4ED954F21F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980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2713-5DDA-4314-958C-8258DA2AFC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494386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B487-FF5E-469E-B627-6E17A27D9D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854279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43BA-5BC7-4667-8DEF-901109367A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65999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0469-A2DE-4244-81CE-EEA301A273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328101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4CC4-D96D-443C-A35B-B9F6024B32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287049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DED3F-E5EB-473A-A511-149A0E3855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523335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CFB9-D66C-43A8-9891-D28E0AE2D9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39946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6151-80B1-40F8-8FE9-008F013AFF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62246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3715519B-73DD-4CE7-8BBC-371104AF75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612699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F91C-6971-4A1D-94BA-654EFBC815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8318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8C99-4275-4139-8071-3F1FF1432A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18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7708-9DC2-43D1-87A5-429CD88BAC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330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8991-CD38-404B-95CB-B1C2A845BD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18568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743B-A60C-47B3-8366-E0BD2CEE0D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49375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642A-6E5F-4865-9A65-5AE073984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34485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B1A1-C29D-46CF-962B-E6A85CD3AA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222402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B4D14-6F32-4169-9A7C-8052E27CC0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5522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47D2-3D6E-462D-AAD8-23839C003B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17757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8BDB-1C4A-40FD-AFB3-D571900F52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6991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7B90-91BF-4AA9-B4DC-92A0AC2F3D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61252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5BDB6-0C36-42A9-9DB7-63FD3F06B1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02793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9EBF911D-CECB-4C2B-83ED-1F9287CA86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0920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A6E75-1FCB-4B8E-A5D4-B089079C4E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915145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5ADD-823A-46D2-9DC7-D9549E066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9484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714E-95AC-41D9-885F-921AB635EB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13958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C53B-0D00-4769-8F2C-D6C981FB1B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246339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0F4E-D184-4305-8680-B6A7B839FA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130722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54F0-782F-4034-8630-B680A8B67E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0308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0D0DE-6CA8-4584-B30D-2796C1BE5A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68962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C1A4-F38F-4A67-AEF9-FCDB4EAC33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781806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CED6-4B19-4558-8D28-B96B5D7DD2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7368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FD14-B75F-49C4-BBEB-32D2C0F0F0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591936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F03F4-DCD9-498C-A567-D7E1A6009A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20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4292-6A63-4D79-9D56-C7BDD10BDC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391715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4A266-25ED-4ECC-8E9A-011E18022C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265858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53CBCBDB-FBA7-47FC-8543-14E9E8232C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55176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39CD-0602-49C1-A184-A1DD893611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049782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B996-3F64-4BC3-B461-545F4E36E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51280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C871-C0C2-4BD4-90F8-DD894AFB59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610257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FD68-5220-4885-9312-3B573BBF29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17112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02F8-B3A4-4C82-8273-C817660969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79002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414C-DF99-44B6-8636-4B64F401A4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2382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536D-27BD-49F0-A5BB-60BD19F7E9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396250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8130-30BD-41AA-8520-05F1B4E3BF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050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1449B-E8D3-4836-902A-21B16C8AFE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472601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8051-D4AD-426D-B724-6909D6050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374286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306B8-EB2D-4ACA-A07F-B0E4E5D7DB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477274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822B-4732-47DB-AFD6-140E919305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77217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71C18B1-EF2A-4214-AA30-A2E43B8B0C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292392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221E-8920-4FE3-B369-9EA69025B7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798712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52E7-4A6C-4493-B1DD-7069AE0B03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40034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E151-EB76-4D87-8D8C-BA365B57F7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78765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D2747-1D9D-4814-A141-CB431F9BD8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37135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552E-C66E-4094-82C4-97C463C8E8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986984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4D66-FA55-4310-9F05-754F5F398A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889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951D-122B-4D21-978B-E60709EC85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2304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3DA9-71F5-4EF6-9482-5C9468AA70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09393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01CC-12C2-4EEA-9889-B88C4B63D3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013413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6C67-208B-4136-9D50-EEF863EF9C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442999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C20D-4FA0-44BB-BE26-DB0FAB0565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362393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DB4E-E717-4EDC-8E64-6A0A48D4CC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22508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B672A439-711A-4754-A0DB-76F1AFE2E7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53927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7C5A-D829-448B-AD7C-E08D121672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79075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B244-CB95-48D3-BA2F-CB56D318F2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801767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79FA-9CC2-4504-B600-925E5FF443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594993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0645-DA45-4E81-882E-CD35994143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5066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37B104A1-2561-4BC9-B522-96A464FFB2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763860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A4E9-D751-48FE-98FD-1630CC6620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04729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AAFC-29D0-4EFF-A069-B005BF4B32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70731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02663-AB83-4ED5-80CC-EDDC35959E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73483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639BE-E57F-4315-B6FD-669550F615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19571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12186-7D53-4C06-A1AC-644BE1991F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80212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ABAC-5EAC-4EBB-9EBC-2ABB048708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931784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FB22-21BF-48D8-A787-169688B8F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544470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94ADA021-4EE4-48C4-9DBF-BBB5B4FBBE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650877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2E60-510F-4F57-BB20-36087FDC87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633672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DE9D4-DC56-46F4-A5F8-E86284051A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529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65EF-4D6D-460D-ADD5-FAC58684DA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5725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B1C4-188C-4C77-939E-D6412F9B63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255532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DB146-549C-4E46-BC55-131A14A221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734816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9DE7-E60C-48E1-93E6-F23B6AC4EE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45312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F692-FCED-4C4B-8601-CBB218FF25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941654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745D-ECEC-40DE-B628-14683A3307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61397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FC39-BFF1-4BED-9F5B-6829992D28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21041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200D-0C23-413A-B057-1DE29479C4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533162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DA5D-4860-4E22-9B02-A5D81697FC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54861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69B5-3D0D-4451-9A8A-90A6A2379C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6962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2851-AD92-4F54-9288-F923670E4C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788783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F0864BC9-3BBC-4014-A57E-D46E999A97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669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E069-37B2-482C-A275-A8E0913470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530616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A7AB8-9991-4385-B0F0-D308FB3AAD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977847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7022-8AFB-4B21-AEB3-0A07B37BC2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926125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5A21-1F9C-49AC-BC22-1C2F573B80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0966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EFE4-3663-40CA-A45F-39357335D2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46384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22BB-B6B4-4C81-A694-252A214B63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026694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4BD4B-639A-49BE-B04C-32462B47CC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32663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13BBA-A698-4F87-AD75-972F35C3AC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52721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E7B9-98E9-4C07-8EED-1466F96F60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113896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1D920-B4D9-44D3-ABB2-D37D17EC89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653759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075F-476E-4C01-B654-FFD920DC12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9210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80E3-D78C-48FE-B576-E411AE0CE1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1305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AB863-A159-473A-943A-6883CAD15A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428999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FD18D43A-CF2F-4D31-B2BB-D78042C8E1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54932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6F86-83D6-4F65-A196-FFC2F79EA0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653684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F1DA-9EB8-4A87-9155-18C293E1B7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80313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BF00-4C74-4860-A73F-A6DB0F4A28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78276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5EE4-517E-41A1-ACC1-266EF956DE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099440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80A9-904A-4866-8406-0C52BFDFC2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178194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EF17-5B94-45F7-B6F2-4E511AF1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14701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4482-2497-490A-BD1A-9F80862092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422515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3DF3-A816-455C-B062-2F1C1E8A40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2215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D501-423D-4AD2-9669-E281785242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43814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A9993-4E3C-4ED4-922C-BA811F4B3C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18197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9B3C0-0022-4DC9-A8B5-D6D4F4EDD8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03967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5393-18B9-4B68-9283-84D777C245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119158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C68E8FB3-C5AC-446B-91F6-53E53EFE9D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489251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3C40-463A-4FA4-A459-B9CC1AF219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717659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1DCF-C5A5-43C6-9504-6D9CCE9D65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248124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2B8C-6E0B-4339-953B-A8FF3258E0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757451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92C6-9219-4D23-BAE0-E649A2E9A9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184076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46B1-3848-40E4-8CE5-DB6F3F615D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124293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4B1F-C229-4E17-B3F1-A8A933C2FF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0083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0AC7-59F4-44F2-99B7-01DAAAE225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680024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2A40-539B-4E75-9F74-71D0361793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008072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F576-920C-4887-86C3-623FD919B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863183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76A4-F42D-4BB4-BEA2-AAB597D4CE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290038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0061-60AF-48E7-97AB-757A8F2D49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627629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9227-22CF-41F8-B1AC-B7298498B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644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DFDF-2597-4DDE-86F6-38147BB907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558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503F0-16DF-4780-A372-0494EA06FA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0804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7CC4-2C71-427C-8CCE-2CBC16F24F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1354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D5AA-CD82-48F1-94D7-5C4D828434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9361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1BA85-4063-4CBF-BA42-5FD0F9ED15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232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49E8-AC24-4557-8747-278105A9B8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1318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E4F97352-8D02-4AB1-842C-FC6AC8EE58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5528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3257B-A786-432A-A15D-C6CBE4EFF7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574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2139-A7B5-4FCA-B289-D824E44D93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853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A752-F281-49A0-B6DA-F2195746D9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1173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D14E-83C7-4859-9072-1F777D2F93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2460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2CCC-A1D7-4A69-8A82-1048D4072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309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30DA8-FF58-432D-A469-B0682F36D6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44613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1F68-1CF9-444B-A2F0-F65333D0EB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066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622A-636E-453C-B6F5-CECBF3C4B3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344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675B-4EDC-4C0F-9D62-7D98E35788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8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2681-F8A9-4D44-84F5-4631AECFB1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7576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2863-80AC-4B9B-85BA-E393FAA1AC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553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11DCFF32-091D-4606-95F9-DE7030EB0F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2581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EED6-F4D7-4BDD-B0F2-4A4CB9D69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0374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9D553-28CB-4267-B359-974019CD88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512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14F2-B5F8-43FF-B7E5-C11A9D50AA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4731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F69C-9277-48E1-A6D0-5D794853A3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696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C204-0640-4AD2-AB7B-0F842BB5A8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069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2D0A-5A56-4DD3-9A75-9CACE9E7B3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8455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D622-90A6-4A01-B46D-F602D2F5E7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718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3725-266C-47E8-BFE4-166C73F07C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7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F608-3786-4802-9662-04AB9C046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1936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ECA8-D950-4A63-A1A1-1875A3BD26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0850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1F06-1AC8-4821-B71B-C55DB64D79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828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87F1-08AF-4EA1-8C59-F48B961A90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757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C32CF94B-A3C3-4C9B-83EE-95BCEF75FE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6057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722F-4CCD-4791-91B8-666A939A58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3251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BB8E-504C-49E9-BFDB-A2EB171237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5459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22B4C-C47B-45F9-8F16-CD09B926E3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4399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3468-96D9-42C0-A3F1-A19781A662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4199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D8B26-F06F-4D75-BCF4-4ED1AC6394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2323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398F7-C839-4778-97D8-D8CB8C5C6D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249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2C89-558D-4CFD-BBE1-FD46D4B25D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0162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1D59-9EC6-4799-99FA-F8F79AE414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8236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50D-AB8D-4F80-9A43-F338A5BEFA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0270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879B-70A0-49BB-AC10-A21240FA2F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203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67E7-A377-4F5F-A064-025905B89D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3239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B3CE2D7-88A1-4A8C-B9EC-E6FFA49DA9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4967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D5A8-A203-4E68-ABFA-9CB33193F8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0280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9AB50-3FE4-4E79-A75A-5087092D70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454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4442-B066-46A5-8049-93FEF33626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7868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6E2C-9C9E-40F7-BE73-421830434F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7083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E476-2739-46C1-B19B-87F66B2CEA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214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EF14-8603-44A2-AC2C-AE441C197B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865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FC18-DC5C-48EA-BE57-59D7E07D13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799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2558-4EF2-46E9-B8ED-FE7234518C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6256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DCAA-8A8A-468B-9AEA-542A49D693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1049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A09C-B7C7-414D-90B1-1BDF229C97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5176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F6EA-15E5-4ECC-BDA4-1C93893195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0127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8FB6CB27-3347-4954-9255-AFCD766E10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58089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41A1-48F0-478A-B679-FC169C6A82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7793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AAD22-8058-4748-B262-EB9861A27F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88824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C204-3B2D-454F-B716-A9BC3BE05D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836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F5100-4061-4B1A-954F-F7A7E421D2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941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41B0-F760-4BC1-AECB-3431F10A8B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13339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EFDB-6588-46BE-8B99-0B7D48A898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67860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76BC-21DD-4807-9A01-105AC4EB4F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85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36B7-DAC7-4EDE-BF66-D46E5D1DB0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90947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899D-5CC0-4DDA-9B58-8965CE5AEA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1731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7714D-283D-429B-B0B7-2BC8645D43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4964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303F9-89B7-4528-B754-C1635C8E6C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20188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19B5-B8DF-44BE-AFEB-8E14B50B1A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32933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E1D682C3-C95F-4489-AA7D-0941E1848E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8458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6D53-10B6-429F-8CB8-B2D8EFCEA1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67304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54A0-0629-4F75-95AC-8C14CD71FA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278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fld id="{C6764CEA-0227-4269-8E88-153873A0E1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1" r:id="rId1"/>
    <p:sldLayoutId id="2147496565" r:id="rId2"/>
    <p:sldLayoutId id="2147496566" r:id="rId3"/>
    <p:sldLayoutId id="2147496567" r:id="rId4"/>
    <p:sldLayoutId id="2147496568" r:id="rId5"/>
    <p:sldLayoutId id="2147496569" r:id="rId6"/>
    <p:sldLayoutId id="2147496570" r:id="rId7"/>
    <p:sldLayoutId id="2147496571" r:id="rId8"/>
    <p:sldLayoutId id="2147496572" r:id="rId9"/>
    <p:sldLayoutId id="2147496573" r:id="rId10"/>
    <p:sldLayoutId id="2147496574" r:id="rId11"/>
    <p:sldLayoutId id="21474965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6CDD1045-007B-4C9F-B944-01AB252A5F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80" r:id="rId1"/>
    <p:sldLayoutId id="2147496663" r:id="rId2"/>
    <p:sldLayoutId id="2147496664" r:id="rId3"/>
    <p:sldLayoutId id="2147496665" r:id="rId4"/>
    <p:sldLayoutId id="2147496666" r:id="rId5"/>
    <p:sldLayoutId id="2147496667" r:id="rId6"/>
    <p:sldLayoutId id="2147496668" r:id="rId7"/>
    <p:sldLayoutId id="2147496669" r:id="rId8"/>
    <p:sldLayoutId id="2147496670" r:id="rId9"/>
    <p:sldLayoutId id="2147496671" r:id="rId10"/>
    <p:sldLayoutId id="2147496672" r:id="rId11"/>
    <p:sldLayoutId id="2147496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754AF18-8F18-40BF-B491-3AB06F6E61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81" r:id="rId1"/>
    <p:sldLayoutId id="2147496882" r:id="rId2"/>
    <p:sldLayoutId id="2147496883" r:id="rId3"/>
    <p:sldLayoutId id="2147496884" r:id="rId4"/>
    <p:sldLayoutId id="2147496885" r:id="rId5"/>
    <p:sldLayoutId id="2147496886" r:id="rId6"/>
    <p:sldLayoutId id="2147496887" r:id="rId7"/>
    <p:sldLayoutId id="2147496888" r:id="rId8"/>
    <p:sldLayoutId id="2147496889" r:id="rId9"/>
    <p:sldLayoutId id="2147496890" r:id="rId10"/>
    <p:sldLayoutId id="2147496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25AA553C-C9B3-4643-A02A-50CFEEBB98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92" r:id="rId1"/>
    <p:sldLayoutId id="2147496893" r:id="rId2"/>
    <p:sldLayoutId id="2147496894" r:id="rId3"/>
    <p:sldLayoutId id="2147496895" r:id="rId4"/>
    <p:sldLayoutId id="2147496896" r:id="rId5"/>
    <p:sldLayoutId id="2147496897" r:id="rId6"/>
    <p:sldLayoutId id="2147496898" r:id="rId7"/>
    <p:sldLayoutId id="2147496899" r:id="rId8"/>
    <p:sldLayoutId id="2147496900" r:id="rId9"/>
    <p:sldLayoutId id="2147496901" r:id="rId10"/>
    <p:sldLayoutId id="21474969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6A208148-059C-4EF3-A18B-FED301FC97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03" r:id="rId1"/>
    <p:sldLayoutId id="2147496904" r:id="rId2"/>
    <p:sldLayoutId id="2147496905" r:id="rId3"/>
    <p:sldLayoutId id="2147496906" r:id="rId4"/>
    <p:sldLayoutId id="2147496907" r:id="rId5"/>
    <p:sldLayoutId id="2147496908" r:id="rId6"/>
    <p:sldLayoutId id="2147496909" r:id="rId7"/>
    <p:sldLayoutId id="2147496910" r:id="rId8"/>
    <p:sldLayoutId id="2147496911" r:id="rId9"/>
    <p:sldLayoutId id="2147496912" r:id="rId10"/>
    <p:sldLayoutId id="21474969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2B9F3EE-24AA-4ED5-9691-294108F26E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14" r:id="rId1"/>
    <p:sldLayoutId id="2147496674" r:id="rId2"/>
    <p:sldLayoutId id="2147496675" r:id="rId3"/>
    <p:sldLayoutId id="2147496676" r:id="rId4"/>
    <p:sldLayoutId id="2147496677" r:id="rId5"/>
    <p:sldLayoutId id="2147496678" r:id="rId6"/>
    <p:sldLayoutId id="2147496679" r:id="rId7"/>
    <p:sldLayoutId id="2147496680" r:id="rId8"/>
    <p:sldLayoutId id="2147496681" r:id="rId9"/>
    <p:sldLayoutId id="2147496682" r:id="rId10"/>
    <p:sldLayoutId id="2147496683" r:id="rId11"/>
    <p:sldLayoutId id="21474966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57C5D96-DFBA-4D47-A595-A86D88B5CE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15" r:id="rId1"/>
    <p:sldLayoutId id="2147496685" r:id="rId2"/>
    <p:sldLayoutId id="2147496686" r:id="rId3"/>
    <p:sldLayoutId id="2147496687" r:id="rId4"/>
    <p:sldLayoutId id="2147496688" r:id="rId5"/>
    <p:sldLayoutId id="2147496689" r:id="rId6"/>
    <p:sldLayoutId id="2147496690" r:id="rId7"/>
    <p:sldLayoutId id="2147496691" r:id="rId8"/>
    <p:sldLayoutId id="2147496692" r:id="rId9"/>
    <p:sldLayoutId id="2147496693" r:id="rId10"/>
    <p:sldLayoutId id="2147496694" r:id="rId11"/>
    <p:sldLayoutId id="21474966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9C508A45-AED5-40A7-9DB7-2FCE0BC6B5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16" r:id="rId1"/>
    <p:sldLayoutId id="2147496696" r:id="rId2"/>
    <p:sldLayoutId id="2147496697" r:id="rId3"/>
    <p:sldLayoutId id="2147496698" r:id="rId4"/>
    <p:sldLayoutId id="2147496699" r:id="rId5"/>
    <p:sldLayoutId id="2147496700" r:id="rId6"/>
    <p:sldLayoutId id="2147496701" r:id="rId7"/>
    <p:sldLayoutId id="2147496702" r:id="rId8"/>
    <p:sldLayoutId id="2147496703" r:id="rId9"/>
    <p:sldLayoutId id="2147496704" r:id="rId10"/>
    <p:sldLayoutId id="2147496705" r:id="rId11"/>
    <p:sldLayoutId id="214749670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C03AE73-798D-4022-83F9-F553F8D48A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17" r:id="rId1"/>
    <p:sldLayoutId id="2147496707" r:id="rId2"/>
    <p:sldLayoutId id="2147496708" r:id="rId3"/>
    <p:sldLayoutId id="2147496709" r:id="rId4"/>
    <p:sldLayoutId id="2147496710" r:id="rId5"/>
    <p:sldLayoutId id="2147496711" r:id="rId6"/>
    <p:sldLayoutId id="2147496712" r:id="rId7"/>
    <p:sldLayoutId id="2147496713" r:id="rId8"/>
    <p:sldLayoutId id="2147496714" r:id="rId9"/>
    <p:sldLayoutId id="2147496715" r:id="rId10"/>
    <p:sldLayoutId id="2147496716" r:id="rId11"/>
    <p:sldLayoutId id="21474967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AB636951-34CB-4A88-890B-4FB11C7C91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18" r:id="rId1"/>
    <p:sldLayoutId id="2147496718" r:id="rId2"/>
    <p:sldLayoutId id="2147496719" r:id="rId3"/>
    <p:sldLayoutId id="2147496720" r:id="rId4"/>
    <p:sldLayoutId id="2147496721" r:id="rId5"/>
    <p:sldLayoutId id="2147496722" r:id="rId6"/>
    <p:sldLayoutId id="2147496723" r:id="rId7"/>
    <p:sldLayoutId id="2147496724" r:id="rId8"/>
    <p:sldLayoutId id="2147496725" r:id="rId9"/>
    <p:sldLayoutId id="2147496726" r:id="rId10"/>
    <p:sldLayoutId id="2147496727" r:id="rId11"/>
    <p:sldLayoutId id="214749672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02174B82-A32A-4C06-8EA4-8C8C82103A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19" r:id="rId1"/>
    <p:sldLayoutId id="2147496729" r:id="rId2"/>
    <p:sldLayoutId id="2147496730" r:id="rId3"/>
    <p:sldLayoutId id="2147496731" r:id="rId4"/>
    <p:sldLayoutId id="2147496732" r:id="rId5"/>
    <p:sldLayoutId id="2147496733" r:id="rId6"/>
    <p:sldLayoutId id="2147496734" r:id="rId7"/>
    <p:sldLayoutId id="2147496735" r:id="rId8"/>
    <p:sldLayoutId id="2147496736" r:id="rId9"/>
    <p:sldLayoutId id="2147496737" r:id="rId10"/>
    <p:sldLayoutId id="2147496738" r:id="rId11"/>
    <p:sldLayoutId id="214749673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5F275134-5896-481C-94E6-95F073BD6D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2" r:id="rId1"/>
    <p:sldLayoutId id="2147496576" r:id="rId2"/>
    <p:sldLayoutId id="2147496577" r:id="rId3"/>
    <p:sldLayoutId id="2147496578" r:id="rId4"/>
    <p:sldLayoutId id="2147496579" r:id="rId5"/>
    <p:sldLayoutId id="2147496580" r:id="rId6"/>
    <p:sldLayoutId id="2147496581" r:id="rId7"/>
    <p:sldLayoutId id="2147496582" r:id="rId8"/>
    <p:sldLayoutId id="2147496583" r:id="rId9"/>
    <p:sldLayoutId id="2147496584" r:id="rId10"/>
    <p:sldLayoutId id="2147496585" r:id="rId11"/>
    <p:sldLayoutId id="2147496586" r:id="rId12"/>
    <p:sldLayoutId id="2147496587" r:id="rId13"/>
    <p:sldLayoutId id="2147496588" r:id="rId14"/>
    <p:sldLayoutId id="2147496589" r:id="rId15"/>
    <p:sldLayoutId id="2147496590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053A676-44C1-4AD4-A7FC-FD6DF1D102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0" r:id="rId1"/>
    <p:sldLayoutId id="2147496740" r:id="rId2"/>
    <p:sldLayoutId id="2147496741" r:id="rId3"/>
    <p:sldLayoutId id="2147496742" r:id="rId4"/>
    <p:sldLayoutId id="2147496743" r:id="rId5"/>
    <p:sldLayoutId id="2147496744" r:id="rId6"/>
    <p:sldLayoutId id="2147496745" r:id="rId7"/>
    <p:sldLayoutId id="2147496746" r:id="rId8"/>
    <p:sldLayoutId id="2147496747" r:id="rId9"/>
    <p:sldLayoutId id="2147496748" r:id="rId10"/>
    <p:sldLayoutId id="2147496749" r:id="rId11"/>
    <p:sldLayoutId id="214749675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8B86FA2-3BC0-444C-B58C-DED15684B9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1" r:id="rId1"/>
    <p:sldLayoutId id="2147496751" r:id="rId2"/>
    <p:sldLayoutId id="2147496752" r:id="rId3"/>
    <p:sldLayoutId id="2147496753" r:id="rId4"/>
    <p:sldLayoutId id="2147496754" r:id="rId5"/>
    <p:sldLayoutId id="2147496755" r:id="rId6"/>
    <p:sldLayoutId id="2147496756" r:id="rId7"/>
    <p:sldLayoutId id="2147496757" r:id="rId8"/>
    <p:sldLayoutId id="2147496758" r:id="rId9"/>
    <p:sldLayoutId id="2147496759" r:id="rId10"/>
    <p:sldLayoutId id="2147496760" r:id="rId11"/>
    <p:sldLayoutId id="21474967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4441F33-45A1-4720-B4A9-62256A6EF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2" r:id="rId1"/>
    <p:sldLayoutId id="2147496762" r:id="rId2"/>
    <p:sldLayoutId id="2147496763" r:id="rId3"/>
    <p:sldLayoutId id="2147496764" r:id="rId4"/>
    <p:sldLayoutId id="2147496765" r:id="rId5"/>
    <p:sldLayoutId id="2147496766" r:id="rId6"/>
    <p:sldLayoutId id="2147496767" r:id="rId7"/>
    <p:sldLayoutId id="2147496768" r:id="rId8"/>
    <p:sldLayoutId id="2147496769" r:id="rId9"/>
    <p:sldLayoutId id="2147496770" r:id="rId10"/>
    <p:sldLayoutId id="2147496771" r:id="rId11"/>
    <p:sldLayoutId id="21474967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17AC28D8-F279-4649-98DB-E3E17BC21C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3" r:id="rId1"/>
    <p:sldLayoutId id="2147496773" r:id="rId2"/>
    <p:sldLayoutId id="2147496774" r:id="rId3"/>
    <p:sldLayoutId id="2147496775" r:id="rId4"/>
    <p:sldLayoutId id="2147496776" r:id="rId5"/>
    <p:sldLayoutId id="2147496777" r:id="rId6"/>
    <p:sldLayoutId id="2147496778" r:id="rId7"/>
    <p:sldLayoutId id="2147496779" r:id="rId8"/>
    <p:sldLayoutId id="2147496780" r:id="rId9"/>
    <p:sldLayoutId id="2147496781" r:id="rId10"/>
    <p:sldLayoutId id="2147496782" r:id="rId11"/>
    <p:sldLayoutId id="214749678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945D5675-53BA-477E-9852-240BCA17C7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5" r:id="rId1"/>
    <p:sldLayoutId id="2147496794" r:id="rId2"/>
    <p:sldLayoutId id="2147496795" r:id="rId3"/>
    <p:sldLayoutId id="2147496796" r:id="rId4"/>
    <p:sldLayoutId id="2147496797" r:id="rId5"/>
    <p:sldLayoutId id="2147496798" r:id="rId6"/>
    <p:sldLayoutId id="2147496799" r:id="rId7"/>
    <p:sldLayoutId id="2147496800" r:id="rId8"/>
    <p:sldLayoutId id="2147496801" r:id="rId9"/>
    <p:sldLayoutId id="2147496802" r:id="rId10"/>
    <p:sldLayoutId id="2147496803" r:id="rId11"/>
    <p:sldLayoutId id="2147496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479536F8-41DC-4CFD-BF41-C4ADA56FB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6" r:id="rId1"/>
    <p:sldLayoutId id="2147496805" r:id="rId2"/>
    <p:sldLayoutId id="2147496806" r:id="rId3"/>
    <p:sldLayoutId id="2147496807" r:id="rId4"/>
    <p:sldLayoutId id="2147496808" r:id="rId5"/>
    <p:sldLayoutId id="2147496809" r:id="rId6"/>
    <p:sldLayoutId id="2147496810" r:id="rId7"/>
    <p:sldLayoutId id="2147496811" r:id="rId8"/>
    <p:sldLayoutId id="2147496812" r:id="rId9"/>
    <p:sldLayoutId id="2147496813" r:id="rId10"/>
    <p:sldLayoutId id="2147496814" r:id="rId11"/>
    <p:sldLayoutId id="214749681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056026D0-3899-464B-807A-33BD9B96C7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7" r:id="rId1"/>
    <p:sldLayoutId id="2147496816" r:id="rId2"/>
    <p:sldLayoutId id="2147496817" r:id="rId3"/>
    <p:sldLayoutId id="2147496818" r:id="rId4"/>
    <p:sldLayoutId id="2147496819" r:id="rId5"/>
    <p:sldLayoutId id="2147496820" r:id="rId6"/>
    <p:sldLayoutId id="2147496821" r:id="rId7"/>
    <p:sldLayoutId id="2147496822" r:id="rId8"/>
    <p:sldLayoutId id="2147496823" r:id="rId9"/>
    <p:sldLayoutId id="2147496824" r:id="rId10"/>
    <p:sldLayoutId id="2147496825" r:id="rId11"/>
    <p:sldLayoutId id="214749682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C9EBE51D-6254-45E8-A96C-13018E968B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8" r:id="rId1"/>
    <p:sldLayoutId id="2147496827" r:id="rId2"/>
    <p:sldLayoutId id="2147496828" r:id="rId3"/>
    <p:sldLayoutId id="2147496829" r:id="rId4"/>
    <p:sldLayoutId id="2147496830" r:id="rId5"/>
    <p:sldLayoutId id="2147496831" r:id="rId6"/>
    <p:sldLayoutId id="2147496832" r:id="rId7"/>
    <p:sldLayoutId id="2147496833" r:id="rId8"/>
    <p:sldLayoutId id="2147496834" r:id="rId9"/>
    <p:sldLayoutId id="2147496835" r:id="rId10"/>
    <p:sldLayoutId id="2147496836" r:id="rId11"/>
    <p:sldLayoutId id="214749683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58EF49D9-E535-4AED-AF08-83AFB24EBE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30" r:id="rId1"/>
    <p:sldLayoutId id="2147496849" r:id="rId2"/>
    <p:sldLayoutId id="2147496850" r:id="rId3"/>
    <p:sldLayoutId id="2147496851" r:id="rId4"/>
    <p:sldLayoutId id="2147496852" r:id="rId5"/>
    <p:sldLayoutId id="2147496853" r:id="rId6"/>
    <p:sldLayoutId id="2147496854" r:id="rId7"/>
    <p:sldLayoutId id="2147496855" r:id="rId8"/>
    <p:sldLayoutId id="2147496856" r:id="rId9"/>
    <p:sldLayoutId id="2147496857" r:id="rId10"/>
    <p:sldLayoutId id="2147496858" r:id="rId11"/>
    <p:sldLayoutId id="214749685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96D7E88-A6E4-4914-BD3C-A857439AB4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31" r:id="rId1"/>
    <p:sldLayoutId id="2147496860" r:id="rId2"/>
    <p:sldLayoutId id="2147496861" r:id="rId3"/>
    <p:sldLayoutId id="2147496862" r:id="rId4"/>
    <p:sldLayoutId id="2147496863" r:id="rId5"/>
    <p:sldLayoutId id="2147496864" r:id="rId6"/>
    <p:sldLayoutId id="2147496865" r:id="rId7"/>
    <p:sldLayoutId id="2147496866" r:id="rId8"/>
    <p:sldLayoutId id="2147496867" r:id="rId9"/>
    <p:sldLayoutId id="2147496868" r:id="rId10"/>
    <p:sldLayoutId id="2147496869" r:id="rId11"/>
    <p:sldLayoutId id="214749687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12CFD50-89D3-448C-83F6-556604D02A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3" r:id="rId1"/>
    <p:sldLayoutId id="2147496591" r:id="rId2"/>
    <p:sldLayoutId id="2147496592" r:id="rId3"/>
    <p:sldLayoutId id="2147496593" r:id="rId4"/>
    <p:sldLayoutId id="2147496594" r:id="rId5"/>
    <p:sldLayoutId id="2147496595" r:id="rId6"/>
    <p:sldLayoutId id="2147496596" r:id="rId7"/>
    <p:sldLayoutId id="2147496597" r:id="rId8"/>
    <p:sldLayoutId id="2147496598" r:id="rId9"/>
    <p:sldLayoutId id="2147496599" r:id="rId10"/>
    <p:sldLayoutId id="21474966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4502CA63-014B-48FD-A529-5D97230782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4" r:id="rId1"/>
    <p:sldLayoutId id="2147496601" r:id="rId2"/>
    <p:sldLayoutId id="2147496602" r:id="rId3"/>
    <p:sldLayoutId id="2147496603" r:id="rId4"/>
    <p:sldLayoutId id="2147496604" r:id="rId5"/>
    <p:sldLayoutId id="2147496605" r:id="rId6"/>
    <p:sldLayoutId id="2147496606" r:id="rId7"/>
    <p:sldLayoutId id="2147496607" r:id="rId8"/>
    <p:sldLayoutId id="2147496608" r:id="rId9"/>
    <p:sldLayoutId id="2147496609" r:id="rId10"/>
    <p:sldLayoutId id="21474966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8119942-C07A-424F-86CA-1B05101F59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5" r:id="rId1"/>
    <p:sldLayoutId id="2147496611" r:id="rId2"/>
    <p:sldLayoutId id="2147496612" r:id="rId3"/>
    <p:sldLayoutId id="2147496613" r:id="rId4"/>
    <p:sldLayoutId id="2147496614" r:id="rId5"/>
    <p:sldLayoutId id="2147496615" r:id="rId6"/>
    <p:sldLayoutId id="2147496616" r:id="rId7"/>
    <p:sldLayoutId id="2147496617" r:id="rId8"/>
    <p:sldLayoutId id="2147496618" r:id="rId9"/>
    <p:sldLayoutId id="2147496619" r:id="rId10"/>
    <p:sldLayoutId id="2147496620" r:id="rId11"/>
    <p:sldLayoutId id="214749662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8371AEE-2FB5-431D-ACF0-9135861B86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6" r:id="rId1"/>
    <p:sldLayoutId id="2147496622" r:id="rId2"/>
    <p:sldLayoutId id="2147496623" r:id="rId3"/>
    <p:sldLayoutId id="2147496624" r:id="rId4"/>
    <p:sldLayoutId id="2147496625" r:id="rId5"/>
    <p:sldLayoutId id="2147496626" r:id="rId6"/>
    <p:sldLayoutId id="2147496627" r:id="rId7"/>
    <p:sldLayoutId id="2147496628" r:id="rId8"/>
    <p:sldLayoutId id="2147496629" r:id="rId9"/>
    <p:sldLayoutId id="2147496630" r:id="rId10"/>
    <p:sldLayoutId id="21474966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5E8C26D6-F9CE-47B0-8981-63450970BD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7" r:id="rId1"/>
    <p:sldLayoutId id="2147496632" r:id="rId2"/>
    <p:sldLayoutId id="2147496633" r:id="rId3"/>
    <p:sldLayoutId id="2147496634" r:id="rId4"/>
    <p:sldLayoutId id="2147496635" r:id="rId5"/>
    <p:sldLayoutId id="2147496636" r:id="rId6"/>
    <p:sldLayoutId id="2147496637" r:id="rId7"/>
    <p:sldLayoutId id="2147496638" r:id="rId8"/>
    <p:sldLayoutId id="2147496639" r:id="rId9"/>
    <p:sldLayoutId id="2147496640" r:id="rId10"/>
    <p:sldLayoutId id="214749664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124FD0E-D9F4-4BBA-B3D0-9090BFD5D2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8" r:id="rId1"/>
    <p:sldLayoutId id="2147496642" r:id="rId2"/>
    <p:sldLayoutId id="2147496643" r:id="rId3"/>
    <p:sldLayoutId id="2147496644" r:id="rId4"/>
    <p:sldLayoutId id="2147496645" r:id="rId5"/>
    <p:sldLayoutId id="2147496646" r:id="rId6"/>
    <p:sldLayoutId id="2147496647" r:id="rId7"/>
    <p:sldLayoutId id="2147496648" r:id="rId8"/>
    <p:sldLayoutId id="2147496649" r:id="rId9"/>
    <p:sldLayoutId id="2147496650" r:id="rId10"/>
    <p:sldLayoutId id="2147496651" r:id="rId11"/>
    <p:sldLayoutId id="214749665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1418A240-7DBF-427E-BE1F-BA5447953E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79" r:id="rId1"/>
    <p:sldLayoutId id="2147496653" r:id="rId2"/>
    <p:sldLayoutId id="2147496654" r:id="rId3"/>
    <p:sldLayoutId id="2147496655" r:id="rId4"/>
    <p:sldLayoutId id="2147496656" r:id="rId5"/>
    <p:sldLayoutId id="2147496657" r:id="rId6"/>
    <p:sldLayoutId id="2147496658" r:id="rId7"/>
    <p:sldLayoutId id="2147496659" r:id="rId8"/>
    <p:sldLayoutId id="2147496660" r:id="rId9"/>
    <p:sldLayoutId id="2147496661" r:id="rId10"/>
    <p:sldLayoutId id="2147496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wm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6"/>
          <p:cNvSpPr txBox="1">
            <a:spLocks noChangeArrowheads="1"/>
          </p:cNvSpPr>
          <p:nvPr/>
        </p:nvSpPr>
        <p:spPr bwMode="auto">
          <a:xfrm>
            <a:off x="449263" y="1052513"/>
            <a:ext cx="81010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eaLnBrk="1" hangingPunct="1">
              <a:buClr>
                <a:srgbClr val="3333CC"/>
              </a:buClr>
              <a:buFontTx/>
              <a:buNone/>
            </a:pPr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第十五课 养生的智慧（</a:t>
            </a:r>
            <a:r>
              <a:rPr lang="en-US" altLang="zh-CN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</a:rPr>
              <a:t>◇ 用“无非”完成对话：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118787" name="内容占位符 2"/>
          <p:cNvSpPr>
            <a:spLocks noGrp="1"/>
          </p:cNvSpPr>
          <p:nvPr>
            <p:ph idx="1"/>
          </p:nvPr>
        </p:nvSpPr>
        <p:spPr>
          <a:xfrm>
            <a:off x="323850" y="1646238"/>
            <a:ext cx="8820150" cy="44465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1. A</a:t>
            </a:r>
            <a:r>
              <a:rPr lang="zh-CN" altLang="en-US" sz="2800" b="1" smtClean="0"/>
              <a:t>：你对他很了解吗</a:t>
            </a:r>
            <a:r>
              <a:rPr lang="en-US" altLang="zh-CN" sz="2800" b="1" smtClean="0"/>
              <a:t>?</a:t>
            </a:r>
            <a:endParaRPr lang="zh-CN" altLang="en-US" sz="2800" b="1" smtClean="0"/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B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___________________</a:t>
            </a:r>
            <a:r>
              <a:rPr lang="zh-CN" altLang="en-US" sz="2800" b="1" smtClean="0"/>
              <a:t>，没有更深的了解。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2. A</a:t>
            </a:r>
            <a:r>
              <a:rPr lang="zh-CN" altLang="en-US" sz="2800" b="1" smtClean="0"/>
              <a:t>：今天他的态度怎么这么好？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B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________________________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3. A</a:t>
            </a:r>
            <a:r>
              <a:rPr lang="zh-CN" altLang="en-US" sz="2800" b="1" smtClean="0"/>
              <a:t>：你觉得他怎么样？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B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___________________</a:t>
            </a:r>
            <a:r>
              <a:rPr lang="zh-CN" altLang="en-US" sz="2800" b="1" smtClean="0"/>
              <a:t>，人还是不错的。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4. A</a:t>
            </a:r>
            <a:r>
              <a:rPr lang="zh-CN" altLang="en-US" sz="2800" b="1" smtClean="0"/>
              <a:t>：真有点紧张，要是考不及格怎么办呢？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B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_________________</a:t>
            </a:r>
            <a:r>
              <a:rPr lang="zh-CN" altLang="en-US" sz="2800" b="1" smtClean="0"/>
              <a:t>，你何必那么紧张呢？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 </a:t>
            </a:r>
            <a:endParaRPr lang="zh-CN" altLang="en-US" sz="2800" b="1" smtClean="0"/>
          </a:p>
          <a:p>
            <a:pPr marL="0" indent="0">
              <a:buFont typeface="Wingdings" pitchFamily="2" charset="2"/>
              <a:buNone/>
            </a:pPr>
            <a:endParaRPr lang="zh-CN" altLang="en-US" sz="2800" b="1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1913" y="2106613"/>
            <a:ext cx="378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/>
              <a:t>我们</a:t>
            </a:r>
            <a:r>
              <a:rPr lang="zh-CN" altLang="en-US" sz="2800" b="1">
                <a:solidFill>
                  <a:srgbClr val="FF0000"/>
                </a:solidFill>
              </a:rPr>
              <a:t>无非</a:t>
            </a:r>
            <a:r>
              <a:rPr lang="zh-CN" altLang="en-US" sz="2800" b="1"/>
              <a:t>是认识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3121025"/>
            <a:ext cx="500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无非</a:t>
            </a:r>
            <a:r>
              <a:rPr lang="zh-CN" altLang="en-US" sz="2800" b="1"/>
              <a:t>是因为他刚刚升了职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7950" y="4137025"/>
            <a:ext cx="4202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无非</a:t>
            </a:r>
            <a:r>
              <a:rPr lang="zh-CN" altLang="en-US" sz="2800" b="1"/>
              <a:t>是有一点儿不爱说话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92238" y="5157788"/>
            <a:ext cx="321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无非</a:t>
            </a:r>
            <a:r>
              <a:rPr lang="zh-CN" altLang="en-US" sz="2800" b="1"/>
              <a:t>是一次小测验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</a:rPr>
              <a:t>语法（八）：而已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628775"/>
            <a:ext cx="8820150" cy="18002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1.A</a:t>
            </a:r>
            <a:r>
              <a:rPr lang="zh-CN" altLang="en-US" b="1" smtClean="0"/>
              <a:t>：听说小王病了，情况怎么样？</a:t>
            </a:r>
            <a:endParaRPr lang="en-US" altLang="zh-CN" b="1" smtClean="0"/>
          </a:p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   B</a:t>
            </a:r>
            <a:r>
              <a:rPr lang="zh-CN" altLang="en-US" b="1" smtClean="0"/>
              <a:t>：没什么大不了的，</a:t>
            </a:r>
            <a:r>
              <a:rPr lang="zh-CN" altLang="en-US" b="1" smtClean="0">
                <a:solidFill>
                  <a:srgbClr val="0000FF"/>
                </a:solidFill>
              </a:rPr>
              <a:t>只不过</a:t>
            </a:r>
            <a:r>
              <a:rPr lang="zh-CN" altLang="en-US" b="1" smtClean="0"/>
              <a:t>是感冒</a:t>
            </a:r>
            <a:r>
              <a:rPr lang="zh-CN" altLang="en-US" b="1" smtClean="0">
                <a:solidFill>
                  <a:srgbClr val="FF0000"/>
                </a:solidFill>
              </a:rPr>
              <a:t>而已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2.</a:t>
            </a:r>
            <a:r>
              <a:rPr lang="zh-CN" altLang="en-US" b="1" smtClean="0"/>
              <a:t>我们学校离清华大学</a:t>
            </a:r>
            <a:r>
              <a:rPr lang="zh-CN" altLang="en-US" b="1" smtClean="0">
                <a:solidFill>
                  <a:srgbClr val="0000FF"/>
                </a:solidFill>
              </a:rPr>
              <a:t>不过</a:t>
            </a:r>
            <a:r>
              <a:rPr lang="zh-CN" altLang="en-US" b="1" smtClean="0"/>
              <a:t>几百米</a:t>
            </a:r>
            <a:r>
              <a:rPr lang="zh-CN" altLang="en-US" b="1" smtClean="0">
                <a:solidFill>
                  <a:srgbClr val="FF0000"/>
                </a:solidFill>
              </a:rPr>
              <a:t>而已</a:t>
            </a:r>
            <a:r>
              <a:rPr lang="zh-CN" altLang="en-US" b="1" smtClean="0"/>
              <a:t>。</a:t>
            </a:r>
            <a:endParaRPr lang="en-US" altLang="zh-CN" b="1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4210050"/>
            <a:ext cx="7897812" cy="587375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  <a:latin typeface="Arial" charset="0"/>
                <a:ea typeface="楷体_GB2312" pitchFamily="49" charset="-122"/>
              </a:rPr>
              <a:t>……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不过</a:t>
            </a:r>
            <a:r>
              <a:rPr kumimoji="1" lang="en-US" altLang="zh-CN" b="1">
                <a:solidFill>
                  <a:srgbClr val="000000"/>
                </a:solidFill>
                <a:ea typeface="楷体_GB2312" pitchFamily="49" charset="-122"/>
              </a:rPr>
              <a:t>/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仅仅</a:t>
            </a:r>
            <a:r>
              <a:rPr kumimoji="1" lang="en-US" altLang="zh-CN" b="1">
                <a:solidFill>
                  <a:srgbClr val="000000"/>
                </a:solidFill>
                <a:ea typeface="楷体_GB2312" pitchFamily="49" charset="-122"/>
              </a:rPr>
              <a:t>/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只是</a:t>
            </a:r>
            <a:r>
              <a:rPr kumimoji="1" lang="en-US" altLang="zh-CN" b="1">
                <a:solidFill>
                  <a:srgbClr val="000000"/>
                </a:solidFill>
                <a:ea typeface="楷体_GB2312" pitchFamily="49" charset="-122"/>
              </a:rPr>
              <a:t>/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无非</a:t>
            </a:r>
            <a:r>
              <a:rPr kumimoji="1" lang="en-US" altLang="zh-CN" b="1">
                <a:solidFill>
                  <a:srgbClr val="000000"/>
                </a:solidFill>
                <a:ea typeface="楷体_GB2312" pitchFamily="49" charset="-122"/>
              </a:rPr>
              <a:t>/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才</a:t>
            </a:r>
            <a:r>
              <a:rPr kumimoji="1" lang="en-US" altLang="zh-CN" b="1">
                <a:solidFill>
                  <a:srgbClr val="000000"/>
                </a:solidFill>
                <a:latin typeface="Arial" charset="0"/>
                <a:ea typeface="楷体_GB2312" pitchFamily="49" charset="-122"/>
              </a:rPr>
              <a:t>……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而已。</a:t>
            </a:r>
            <a:endParaRPr kumimoji="1" lang="zh-CN" altLang="en-US" b="1" u="sng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标题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8296275" cy="1163637"/>
          </a:xfrm>
        </p:spPr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</a:rPr>
              <a:t>◇ 用“而已”完成句子或对话：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120835" name="内容占位符 2"/>
          <p:cNvSpPr>
            <a:spLocks noGrp="1"/>
          </p:cNvSpPr>
          <p:nvPr>
            <p:ph idx="1"/>
          </p:nvPr>
        </p:nvSpPr>
        <p:spPr>
          <a:xfrm>
            <a:off x="179388" y="1524000"/>
            <a:ext cx="8964612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 </a:t>
            </a:r>
            <a:r>
              <a:rPr lang="en-US" altLang="zh-CN" sz="2800" b="1" smtClean="0"/>
              <a:t>1. </a:t>
            </a:r>
            <a:r>
              <a:rPr lang="zh-CN" altLang="en-US" sz="2800" b="1" smtClean="0"/>
              <a:t>送给你这个礼物，</a:t>
            </a:r>
            <a:r>
              <a:rPr lang="en-US" altLang="zh-CN" sz="2800" b="1" smtClean="0"/>
              <a:t> ____________________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2. A</a:t>
            </a:r>
            <a:r>
              <a:rPr lang="zh-CN" altLang="en-US" sz="2800" b="1" smtClean="0"/>
              <a:t>：你们在谈恋爱吧？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 B</a:t>
            </a:r>
            <a:r>
              <a:rPr lang="zh-CN" altLang="en-US" sz="2800" b="1" smtClean="0"/>
              <a:t>：我没有跟她谈恋爱，我们</a:t>
            </a:r>
            <a:r>
              <a:rPr lang="en-US" altLang="zh-CN" sz="2800" b="1" smtClean="0"/>
              <a:t>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3. A</a:t>
            </a:r>
            <a:r>
              <a:rPr lang="zh-CN" altLang="en-US" sz="2800" b="1" smtClean="0"/>
              <a:t>：她是在打他吗？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 B</a:t>
            </a:r>
            <a:r>
              <a:rPr lang="zh-CN" altLang="en-US" sz="2800" b="1" smtClean="0"/>
              <a:t>：她不是真的打他，</a:t>
            </a:r>
            <a:r>
              <a:rPr lang="en-US" altLang="zh-CN" sz="2800" b="1" smtClean="0"/>
              <a:t>_______________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4. A</a:t>
            </a:r>
            <a:r>
              <a:rPr lang="zh-CN" altLang="en-US" sz="2800" b="1" smtClean="0"/>
              <a:t>：你刚才说的是你们大家的意见吗？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 B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________________</a:t>
            </a:r>
            <a:r>
              <a:rPr lang="zh-CN" altLang="en-US" sz="2800" b="1" smtClean="0"/>
              <a:t>，不代表大家。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800" b="1" smtClean="0"/>
          </a:p>
          <a:p>
            <a:pPr marL="0" indent="0">
              <a:buFont typeface="Wingdings" pitchFamily="2" charset="2"/>
              <a:buNone/>
            </a:pPr>
            <a:endParaRPr lang="zh-CN" altLang="en-US" sz="2800" b="1" smtClean="0"/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 </a:t>
            </a:r>
            <a:endParaRPr lang="zh-CN" altLang="en-US" sz="2800" b="1" smtClean="0"/>
          </a:p>
        </p:txBody>
      </p:sp>
      <p:sp>
        <p:nvSpPr>
          <p:cNvPr id="103428" name="TextBox 9"/>
          <p:cNvSpPr txBox="1">
            <a:spLocks noChangeArrowheads="1"/>
          </p:cNvSpPr>
          <p:nvPr/>
        </p:nvSpPr>
        <p:spPr bwMode="auto">
          <a:xfrm>
            <a:off x="3600450" y="1473200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仅仅是</a:t>
            </a:r>
            <a:r>
              <a:rPr lang="zh-CN" altLang="en-US" sz="2400" b="1"/>
              <a:t>表示我的一点儿心意</a:t>
            </a:r>
            <a:r>
              <a:rPr lang="zh-CN" altLang="en-US" sz="2400" b="1">
                <a:solidFill>
                  <a:srgbClr val="FF0000"/>
                </a:solidFill>
              </a:rPr>
              <a:t>而已</a:t>
            </a:r>
          </a:p>
        </p:txBody>
      </p:sp>
      <p:sp>
        <p:nvSpPr>
          <p:cNvPr id="103429" name="TextBox 12"/>
          <p:cNvSpPr txBox="1">
            <a:spLocks noChangeArrowheads="1"/>
          </p:cNvSpPr>
          <p:nvPr/>
        </p:nvSpPr>
        <p:spPr bwMode="auto">
          <a:xfrm>
            <a:off x="5364163" y="25352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只是</a:t>
            </a:r>
            <a:r>
              <a:rPr lang="zh-CN" altLang="en-US" sz="2400" b="1"/>
              <a:t>好朋友</a:t>
            </a:r>
            <a:r>
              <a:rPr lang="zh-CN" altLang="en-US" sz="2400" b="1">
                <a:solidFill>
                  <a:srgbClr val="FF0000"/>
                </a:solidFill>
              </a:rPr>
              <a:t>而已</a:t>
            </a:r>
          </a:p>
        </p:txBody>
      </p:sp>
      <p:sp>
        <p:nvSpPr>
          <p:cNvPr id="103430" name="TextBox 13"/>
          <p:cNvSpPr txBox="1">
            <a:spLocks noChangeArrowheads="1"/>
          </p:cNvSpPr>
          <p:nvPr/>
        </p:nvSpPr>
        <p:spPr bwMode="auto">
          <a:xfrm>
            <a:off x="4211638" y="3500438"/>
            <a:ext cx="372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只不过</a:t>
            </a:r>
            <a:r>
              <a:rPr lang="zh-CN" altLang="en-US" sz="2400" b="1"/>
              <a:t>跟他开玩笑</a:t>
            </a:r>
            <a:r>
              <a:rPr lang="zh-CN" altLang="en-US" sz="2400" b="1">
                <a:solidFill>
                  <a:srgbClr val="FF0000"/>
                </a:solidFill>
              </a:rPr>
              <a:t>而已</a:t>
            </a:r>
          </a:p>
        </p:txBody>
      </p:sp>
      <p:sp>
        <p:nvSpPr>
          <p:cNvPr id="103431" name="TextBox 15"/>
          <p:cNvSpPr txBox="1">
            <a:spLocks noChangeArrowheads="1"/>
          </p:cNvSpPr>
          <p:nvPr/>
        </p:nvSpPr>
        <p:spPr bwMode="auto">
          <a:xfrm>
            <a:off x="1258888" y="4551363"/>
            <a:ext cx="3500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只是</a:t>
            </a:r>
            <a:r>
              <a:rPr lang="zh-CN" altLang="en-US" sz="2400" b="1"/>
              <a:t>我个人的意见</a:t>
            </a:r>
            <a:r>
              <a:rPr lang="zh-CN" altLang="en-US" sz="2400" b="1">
                <a:solidFill>
                  <a:srgbClr val="FF0000"/>
                </a:solidFill>
              </a:rPr>
              <a:t>而已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0" grpId="0"/>
      <p:bldP spid="1034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388" y="819150"/>
          <a:ext cx="8820150" cy="5761038"/>
        </p:xfrm>
        <a:graphic>
          <a:graphicData uri="http://schemas.openxmlformats.org/drawingml/2006/table">
            <a:tbl>
              <a:tblPr/>
              <a:tblGrid>
                <a:gridCol w="1368102"/>
                <a:gridCol w="3600269"/>
                <a:gridCol w="3851779"/>
              </a:tblGrid>
              <a:tr h="605094"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 marL="91421" marR="91421" marT="45711" marB="4571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生活起居</a:t>
                      </a:r>
                      <a:endParaRPr lang="zh-CN" altLang="en-US" sz="2800" b="1" dirty="0"/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情绪</a:t>
                      </a:r>
                      <a:endParaRPr lang="zh-CN" altLang="en-US" sz="2800" b="1" dirty="0"/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3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春天</a:t>
                      </a:r>
                      <a:endParaRPr lang="zh-CN" altLang="en-US" sz="2800" b="1" dirty="0"/>
                    </a:p>
                  </a:txBody>
                  <a:tcPr marL="91421" marR="91421" marT="45711" marB="4571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9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夏天</a:t>
                      </a:r>
                      <a:endParaRPr lang="zh-CN" altLang="en-US" sz="2800" b="1" dirty="0"/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8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秋天</a:t>
                      </a:r>
                      <a:endParaRPr lang="zh-CN" altLang="en-US" sz="2800" b="1" dirty="0"/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7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冬天</a:t>
                      </a:r>
                      <a:endParaRPr lang="zh-CN" altLang="en-US" sz="2800" b="1" dirty="0"/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008" name="TextBox 1"/>
          <p:cNvSpPr txBox="1">
            <a:spLocks noChangeArrowheads="1"/>
          </p:cNvSpPr>
          <p:nvPr/>
        </p:nvSpPr>
        <p:spPr bwMode="auto">
          <a:xfrm>
            <a:off x="1884363" y="10795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rgbClr val="000000"/>
                </a:solidFill>
              </a:rPr>
              <a:t>一年四季应该怎么养生？</a:t>
            </a:r>
            <a:endParaRPr lang="en-US" altLang="zh-CN" b="1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52563"/>
            <a:ext cx="9525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517650"/>
            <a:ext cx="1179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517650"/>
            <a:ext cx="103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N\AppData\Local\Microsoft\Windows\Temporary Internet Files\Content.IE5\NJWC541A\MC9003909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741613"/>
            <a:ext cx="6969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N\AppData\Local\Microsoft\Windows\Temporary Internet Files\Content.IE5\NEZPM2M3\MM900046652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81300"/>
            <a:ext cx="9350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1765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05263"/>
            <a:ext cx="100806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57488"/>
            <a:ext cx="8191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956050"/>
            <a:ext cx="1177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N\AppData\Local\Microsoft\Windows\Temporary Internet Files\Content.IE5\3WJTSVU7\MM900282742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4022725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c:\users\n\appdata\roaming\360se6\USERDA~1\Temp\CDBF6C~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21313"/>
            <a:ext cx="11557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5413375"/>
            <a:ext cx="16684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445125"/>
            <a:ext cx="1489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56050"/>
            <a:ext cx="8905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435600" y="2349500"/>
            <a:ext cx="331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FF"/>
                </a:solidFill>
              </a:rPr>
              <a:t>万物生发   积极向上  轻松愉快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148263" y="3573463"/>
            <a:ext cx="328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FF"/>
                </a:solidFill>
              </a:rPr>
              <a:t>炎热       烦躁    调整    动不动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064125" y="4941888"/>
            <a:ext cx="4014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0000FF"/>
                </a:solidFill>
              </a:rPr>
              <a:t>万物凋零  悲伤   </a:t>
            </a:r>
            <a:r>
              <a:rPr lang="zh-CN" altLang="en-US" sz="1600" b="1">
                <a:solidFill>
                  <a:srgbClr val="FF0000"/>
                </a:solidFill>
              </a:rPr>
              <a:t>过分</a:t>
            </a:r>
            <a:r>
              <a:rPr lang="zh-CN" altLang="en-US" sz="1600" b="1">
                <a:solidFill>
                  <a:srgbClr val="0000FF"/>
                </a:solidFill>
              </a:rPr>
              <a:t>   对</a:t>
            </a:r>
            <a:r>
              <a:rPr lang="en-US" altLang="zh-CN" sz="1600" b="1">
                <a:solidFill>
                  <a:srgbClr val="0000FF"/>
                </a:solidFill>
              </a:rPr>
              <a:t>……</a:t>
            </a:r>
            <a:r>
              <a:rPr lang="zh-CN" altLang="en-US" sz="1600" b="1">
                <a:solidFill>
                  <a:srgbClr val="0000FF"/>
                </a:solidFill>
              </a:rPr>
              <a:t>不利    控制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508625" y="6165850"/>
            <a:ext cx="345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避免</a:t>
            </a:r>
            <a:r>
              <a:rPr lang="zh-CN" altLang="en-US" sz="1800" b="1">
                <a:solidFill>
                  <a:srgbClr val="0000FF"/>
                </a:solidFill>
              </a:rPr>
              <a:t>   担忧    </a:t>
            </a:r>
            <a:r>
              <a:rPr lang="zh-CN" altLang="en-US" sz="1800" b="1">
                <a:solidFill>
                  <a:srgbClr val="FF0000"/>
                </a:solidFill>
              </a:rPr>
              <a:t>摆脱</a:t>
            </a:r>
            <a:r>
              <a:rPr lang="zh-CN" altLang="en-US" sz="1800" b="1">
                <a:solidFill>
                  <a:srgbClr val="0000FF"/>
                </a:solidFill>
              </a:rPr>
              <a:t>    平和   心态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19250" y="3573463"/>
            <a:ext cx="371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FF"/>
                </a:solidFill>
              </a:rPr>
              <a:t> </a:t>
            </a:r>
            <a:r>
              <a:rPr lang="zh-CN" altLang="en-US" sz="1800" b="1">
                <a:solidFill>
                  <a:srgbClr val="FF0000"/>
                </a:solidFill>
              </a:rPr>
              <a:t>哪怕</a:t>
            </a:r>
            <a:r>
              <a:rPr lang="zh-CN" altLang="en-US" sz="1800" b="1">
                <a:solidFill>
                  <a:srgbClr val="0000FF"/>
                </a:solidFill>
              </a:rPr>
              <a:t>   无限度  无论如何   跟着</a:t>
            </a:r>
          </a:p>
        </p:txBody>
      </p:sp>
      <p:pic>
        <p:nvPicPr>
          <p:cNvPr id="114741" name="Picture 5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86388"/>
            <a:ext cx="13700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43" name="Picture 5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717800"/>
            <a:ext cx="12715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小结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113"/>
            <a:ext cx="8964612" cy="3600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b="1" dirty="0" smtClean="0"/>
              <a:t>重点词： </a:t>
            </a: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过分    避免   跌   摆脱</a:t>
            </a:r>
            <a:endParaRPr lang="en-US" altLang="zh-CN" b="1" dirty="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b="1" dirty="0" smtClean="0"/>
              <a:t>语法：</a:t>
            </a:r>
            <a:r>
              <a:rPr lang="zh-CN" altLang="en-US" b="1" dirty="0" smtClean="0">
                <a:solidFill>
                  <a:srgbClr val="0000FF"/>
                </a:solidFill>
              </a:rPr>
              <a:t>哪怕</a:t>
            </a:r>
            <a:r>
              <a:rPr lang="en-US" altLang="zh-CN" b="1" dirty="0" smtClean="0">
                <a:solidFill>
                  <a:srgbClr val="0000FF"/>
                </a:solidFill>
              </a:rPr>
              <a:t>……</a:t>
            </a:r>
            <a:r>
              <a:rPr lang="zh-CN" altLang="en-US" b="1" dirty="0" smtClean="0">
                <a:solidFill>
                  <a:srgbClr val="0000FF"/>
                </a:solidFill>
              </a:rPr>
              <a:t>也</a:t>
            </a:r>
            <a:r>
              <a:rPr lang="en-US" altLang="zh-CN" b="1" dirty="0" smtClean="0">
                <a:solidFill>
                  <a:srgbClr val="0000FF"/>
                </a:solidFill>
              </a:rPr>
              <a:t>……  </a:t>
            </a: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无非    而已</a:t>
            </a:r>
            <a:endParaRPr lang="en-US" altLang="zh-CN" b="1" dirty="0" smtClean="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课文：</a:t>
            </a:r>
            <a:endParaRPr lang="en-US" altLang="zh-CN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一年四季我们应该怎么养生？</a:t>
            </a:r>
            <a:endParaRPr lang="en-US" altLang="zh-CN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简单地说，中医的养生智慧是什么？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</a:rPr>
              <a:t>作业：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844675"/>
            <a:ext cx="8893175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要求交上来的作业：练习活页，</a:t>
            </a:r>
            <a:r>
              <a:rPr lang="en-US" altLang="zh-CN" b="1" dirty="0" smtClean="0">
                <a:solidFill>
                  <a:srgbClr val="FF0000"/>
                </a:solidFill>
              </a:rPr>
              <a:t>P11</a:t>
            </a:r>
            <a:r>
              <a:rPr lang="zh-CN" altLang="en-US" b="1" dirty="0" smtClean="0">
                <a:solidFill>
                  <a:srgbClr val="FF0000"/>
                </a:solidFill>
              </a:rPr>
              <a:t>，第六题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b="1" dirty="0" smtClean="0"/>
              <a:t>其他练习：一二四五六七八，写在</a:t>
            </a:r>
            <a:r>
              <a:rPr lang="zh-CN" altLang="en-US" b="1" dirty="0"/>
              <a:t>活页</a:t>
            </a:r>
            <a:r>
              <a:rPr lang="zh-CN" altLang="en-US" b="1" dirty="0" smtClean="0"/>
              <a:t>上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b="1" dirty="0" smtClean="0"/>
              <a:t>完成教材</a:t>
            </a:r>
            <a:r>
              <a:rPr lang="en-US" altLang="zh-CN" b="1" dirty="0" smtClean="0"/>
              <a:t>p46</a:t>
            </a:r>
            <a:r>
              <a:rPr lang="zh-CN" altLang="en-US" b="1" dirty="0" smtClean="0"/>
              <a:t>“课堂练习”：一、二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b="1" dirty="0"/>
              <a:t>复</a:t>
            </a:r>
            <a:r>
              <a:rPr lang="zh-CN" altLang="en-US" b="1" dirty="0" smtClean="0"/>
              <a:t>习生词，朗读课文，准备听写</a:t>
            </a:r>
            <a:endParaRPr lang="en-US" altLang="zh-CN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CN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b="1" dirty="0" smtClean="0"/>
              <a:t>第</a:t>
            </a:r>
            <a:r>
              <a:rPr lang="en-US" altLang="zh-CN" sz="4800" b="1" dirty="0" smtClean="0"/>
              <a:t>16</a:t>
            </a:r>
            <a:r>
              <a:rPr lang="zh-CN" altLang="en-US" sz="4800" b="1" dirty="0" smtClean="0"/>
              <a:t>课预习内容</a:t>
            </a:r>
            <a:r>
              <a:rPr lang="zh-CN" altLang="en-US" sz="3600" b="1" dirty="0" smtClean="0"/>
              <a:t>：</a:t>
            </a:r>
            <a:endParaRPr lang="zh-CN" altLang="en-US" sz="3600" b="1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112"/>
            <a:ext cx="8964612" cy="432119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3600" b="1" dirty="0">
                <a:solidFill>
                  <a:srgbClr val="000000"/>
                </a:solidFill>
                <a:cs typeface="+mj-cs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cs typeface="+mj-cs"/>
              </a:rPr>
              <a:t>互联网：让人欢喜让人忧</a:t>
            </a:r>
            <a:r>
              <a:rPr lang="en-US" altLang="zh-CN" sz="3600" b="1" dirty="0">
                <a:solidFill>
                  <a:srgbClr val="000000"/>
                </a:solidFill>
                <a:cs typeface="+mj-cs"/>
              </a:rPr>
              <a:t>》</a:t>
            </a:r>
            <a:endParaRPr lang="en-US" altLang="zh-CN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dirty="0" smtClean="0"/>
              <a:t>生词</a:t>
            </a:r>
            <a:r>
              <a:rPr lang="en-US" altLang="zh-CN" dirty="0" smtClean="0"/>
              <a:t>1-22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dirty="0" smtClean="0"/>
              <a:t>   重点词： </a:t>
            </a:r>
            <a:r>
              <a:rPr lang="zh-CN" altLang="en-US" dirty="0" smtClean="0">
                <a:solidFill>
                  <a:srgbClr val="0000FF"/>
                </a:solidFill>
                <a:ea typeface="楷体_GB2312" pitchFamily="49" charset="-122"/>
              </a:rPr>
              <a:t>如此</a:t>
            </a:r>
            <a:endParaRPr lang="en-US" altLang="zh-CN" dirty="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dirty="0" smtClean="0"/>
              <a:t>语法：</a:t>
            </a:r>
            <a:r>
              <a:rPr lang="zh-CN" altLang="en-US" dirty="0" smtClean="0">
                <a:solidFill>
                  <a:srgbClr val="0000FF"/>
                </a:solidFill>
                <a:ea typeface="楷体_GB2312" pitchFamily="49" charset="-122"/>
              </a:rPr>
              <a:t>随着    日益    以至于</a:t>
            </a:r>
            <a:endParaRPr lang="en-US" altLang="zh-CN" dirty="0" smtClean="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课文（</a:t>
            </a:r>
            <a:r>
              <a:rPr lang="en-US" altLang="zh-CN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1-3</a:t>
            </a:r>
            <a:r>
              <a:rPr lang="zh-CN" altLang="en-US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段）：</a:t>
            </a:r>
            <a:endParaRPr lang="en-US" altLang="zh-CN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怎样看待互</a:t>
            </a:r>
            <a:r>
              <a:rPr lang="zh-CN" altLang="en-US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联</a:t>
            </a:r>
            <a:r>
              <a:rPr lang="zh-CN" altLang="en-US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网的历史地位和重要性？</a:t>
            </a:r>
            <a:endParaRPr lang="en-US" altLang="zh-CN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zh-CN" altLang="en-US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们可以利用互联网做什么？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0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chemeClr val="tx1"/>
                </a:solidFill>
              </a:rPr>
              <a:t>过分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4681537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过分</a:t>
            </a:r>
            <a:r>
              <a:rPr lang="zh-CN" altLang="en-US" b="1" dirty="0" smtClean="0"/>
              <a:t>的要求</a:t>
            </a: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过分</a:t>
            </a:r>
            <a:r>
              <a:rPr lang="zh-CN" altLang="en-US" b="1" dirty="0" smtClean="0"/>
              <a:t>的话</a:t>
            </a:r>
            <a:r>
              <a:rPr lang="en-US" b="1" dirty="0" smtClean="0"/>
              <a:t>    </a:t>
            </a:r>
            <a:endParaRPr lang="zh-CN" altLang="en-US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过分</a:t>
            </a:r>
            <a:r>
              <a:rPr lang="zh-CN" altLang="en-US" b="1" dirty="0" smtClean="0"/>
              <a:t>接近</a:t>
            </a:r>
            <a:r>
              <a:rPr lang="en-US" b="1" dirty="0" smtClean="0"/>
              <a:t>      </a:t>
            </a:r>
            <a:r>
              <a:rPr lang="zh-CN" altLang="en-US" b="1" dirty="0" smtClean="0"/>
              <a:t>   </a:t>
            </a:r>
            <a:r>
              <a:rPr lang="zh-CN" altLang="en-US" b="1" dirty="0" smtClean="0">
                <a:solidFill>
                  <a:srgbClr val="FF0000"/>
                </a:solidFill>
              </a:rPr>
              <a:t>过分</a:t>
            </a:r>
            <a:r>
              <a:rPr lang="zh-CN" altLang="en-US" b="1" dirty="0" smtClean="0"/>
              <a:t>地紧张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b="1" dirty="0" smtClean="0"/>
              <a:t>不算</a:t>
            </a:r>
            <a:r>
              <a:rPr lang="zh-CN" altLang="en-US" b="1" dirty="0" smtClean="0">
                <a:solidFill>
                  <a:srgbClr val="FF0000"/>
                </a:solidFill>
              </a:rPr>
              <a:t>过分</a:t>
            </a:r>
            <a:r>
              <a:rPr lang="en-US" b="1" dirty="0" smtClean="0"/>
              <a:t>      </a:t>
            </a:r>
            <a:r>
              <a:rPr lang="zh-CN" altLang="en-US" b="1" dirty="0" smtClean="0"/>
              <a:t>   太</a:t>
            </a:r>
            <a:r>
              <a:rPr lang="zh-CN" altLang="en-US" b="1" dirty="0" smtClean="0">
                <a:solidFill>
                  <a:srgbClr val="FF0000"/>
                </a:solidFill>
              </a:rPr>
              <a:t>过分</a:t>
            </a:r>
            <a:r>
              <a:rPr lang="zh-CN" altLang="en-US" sz="3000" b="1" dirty="0">
                <a:solidFill>
                  <a:srgbClr val="000000"/>
                </a:solidFill>
              </a:rPr>
              <a:t>了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zh-CN" altLang="en-US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sz="3000" b="1" dirty="0" smtClean="0"/>
              <a:t>（</a:t>
            </a:r>
            <a:r>
              <a:rPr lang="en-US" sz="3000" b="1" dirty="0" smtClean="0"/>
              <a:t>1</a:t>
            </a:r>
            <a:r>
              <a:rPr lang="zh-CN" altLang="en-US" sz="3000" b="1" dirty="0" smtClean="0"/>
              <a:t>）我只希望每个月能挣三千块，这不算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过分</a:t>
            </a:r>
            <a:r>
              <a:rPr lang="zh-CN" altLang="en-US" sz="3000" b="1" dirty="0" smtClean="0"/>
              <a:t>吧？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sz="3000" b="1" dirty="0" smtClean="0"/>
              <a:t>（</a:t>
            </a:r>
            <a:r>
              <a:rPr lang="en-US" sz="3000" b="1" dirty="0" smtClean="0"/>
              <a:t>2</a:t>
            </a:r>
            <a:r>
              <a:rPr lang="zh-CN" altLang="en-US" sz="3000" b="1" dirty="0" smtClean="0"/>
              <a:t>）两辆车如果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过分</a:t>
            </a:r>
            <a:r>
              <a:rPr lang="zh-CN" altLang="en-US" sz="3000" b="1" dirty="0" smtClean="0"/>
              <a:t>接近，就很容易发生事故。</a:t>
            </a:r>
            <a:endParaRPr lang="en-US" altLang="zh-CN" sz="3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sz="3000" b="1" dirty="0" smtClean="0"/>
              <a:t>（</a:t>
            </a:r>
            <a:r>
              <a:rPr lang="en-US" altLang="zh-CN" sz="3000" b="1" dirty="0" smtClean="0"/>
              <a:t>3</a:t>
            </a:r>
            <a:r>
              <a:rPr lang="zh-CN" altLang="en-US" sz="3000" b="1" dirty="0" smtClean="0"/>
              <a:t>）你这样没完没了地打扰人家，</a:t>
            </a:r>
            <a:r>
              <a:rPr lang="en-US" altLang="zh-CN" sz="3000" b="1" dirty="0" smtClean="0"/>
              <a:t>___________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sz="3000" b="1" dirty="0" smtClean="0"/>
              <a:t>（</a:t>
            </a:r>
            <a:r>
              <a:rPr lang="en-US" altLang="zh-CN" sz="3000" b="1" dirty="0" smtClean="0"/>
              <a:t>4</a:t>
            </a:r>
            <a:r>
              <a:rPr lang="zh-CN" altLang="en-US" sz="3000" b="1" dirty="0" smtClean="0"/>
              <a:t>）因为</a:t>
            </a:r>
            <a:r>
              <a:rPr lang="en-US" altLang="zh-CN" sz="3000" b="1" dirty="0" smtClean="0"/>
              <a:t>_______________</a:t>
            </a:r>
            <a:r>
              <a:rPr lang="zh-CN" altLang="en-US" sz="3000" b="1" dirty="0" smtClean="0"/>
              <a:t>，在比赛中他没有发挥出自己的水平。</a:t>
            </a:r>
            <a:endParaRPr lang="zh-CN" altLang="en-US" sz="3000" b="1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95963" y="46339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/>
              <a:t>有点儿太</a:t>
            </a:r>
            <a:r>
              <a:rPr lang="zh-CN" altLang="en-US" sz="2800" b="1">
                <a:solidFill>
                  <a:srgbClr val="FF0000"/>
                </a:solidFill>
              </a:rPr>
              <a:t>过分</a:t>
            </a:r>
            <a:r>
              <a:rPr lang="zh-CN" altLang="en-US" sz="2800" b="1"/>
              <a:t>了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9613" y="5157788"/>
            <a:ext cx="2879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过分</a:t>
            </a:r>
            <a:r>
              <a:rPr lang="zh-CN" altLang="en-US" sz="2800" b="1"/>
              <a:t>紧张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chemeClr val="tx1"/>
                </a:solidFill>
              </a:rPr>
              <a:t>避免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700213"/>
            <a:ext cx="8820150" cy="49688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b="1" smtClean="0"/>
              <a:t>避免事故的发生</a:t>
            </a:r>
            <a:r>
              <a:rPr lang="en-US" altLang="zh-CN" b="1" smtClean="0"/>
              <a:t>   </a:t>
            </a:r>
            <a:r>
              <a:rPr lang="zh-CN" altLang="en-US" b="1" smtClean="0"/>
              <a:t>避免发生意外</a:t>
            </a:r>
            <a:r>
              <a:rPr lang="en-US" altLang="zh-CN" b="1" smtClean="0"/>
              <a:t>   </a:t>
            </a:r>
            <a:r>
              <a:rPr lang="zh-CN" altLang="en-US" b="1" smtClean="0"/>
              <a:t>避免错误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b="1" smtClean="0"/>
              <a:t>避免不了</a:t>
            </a:r>
            <a:endParaRPr lang="en-US" altLang="zh-CN" b="1" smtClean="0"/>
          </a:p>
          <a:p>
            <a:pPr marL="0" indent="0">
              <a:buFont typeface="Wingdings" pitchFamily="2" charset="2"/>
              <a:buNone/>
            </a:pPr>
            <a:endParaRPr lang="zh-CN" altLang="en-US" b="1" smtClean="0"/>
          </a:p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1</a:t>
            </a:r>
            <a:r>
              <a:rPr lang="zh-CN" altLang="en-US" sz="2800" b="1" smtClean="0"/>
              <a:t>）如果你已经认识到了，那在以后的工作中就要</a:t>
            </a:r>
            <a:r>
              <a:rPr lang="zh-CN" altLang="en-US" sz="2800" b="1" smtClean="0">
                <a:solidFill>
                  <a:srgbClr val="FF0000"/>
                </a:solidFill>
              </a:rPr>
              <a:t>避免</a:t>
            </a:r>
            <a:r>
              <a:rPr lang="zh-CN" altLang="en-US" sz="2800" b="1" smtClean="0"/>
              <a:t>发生同样的错误。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2</a:t>
            </a:r>
            <a:r>
              <a:rPr lang="zh-CN" altLang="en-US" sz="2800" b="1" smtClean="0"/>
              <a:t>）只要小心驾驶，这种意外是完全可以</a:t>
            </a:r>
            <a:r>
              <a:rPr lang="zh-CN" altLang="en-US" sz="2800" b="1" smtClean="0">
                <a:solidFill>
                  <a:srgbClr val="FF0000"/>
                </a:solidFill>
              </a:rPr>
              <a:t>避免</a:t>
            </a:r>
            <a:r>
              <a:rPr lang="zh-CN" altLang="en-US" sz="2800" b="1" smtClean="0"/>
              <a:t>的。</a:t>
            </a:r>
            <a:endParaRPr lang="en-US" altLang="zh-CN" sz="2800" b="1" smtClean="0"/>
          </a:p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3</a:t>
            </a:r>
            <a:r>
              <a:rPr lang="zh-CN" altLang="en-US" sz="2800" b="1" smtClean="0"/>
              <a:t>）我们要把各种可能的情况都考虑到，</a:t>
            </a:r>
            <a:r>
              <a:rPr lang="en-US" altLang="zh-CN" sz="2800" b="1" smtClean="0"/>
              <a:t>________________</a:t>
            </a:r>
            <a:r>
              <a:rPr lang="zh-CN" altLang="en-US" sz="2800" b="1" smtClean="0"/>
              <a:t>。（以）</a:t>
            </a:r>
            <a:endParaRPr lang="en-US" altLang="zh-CN" sz="2800" b="1" smtClean="0"/>
          </a:p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4</a:t>
            </a:r>
            <a:r>
              <a:rPr lang="zh-CN" altLang="en-US" sz="2800" b="1" smtClean="0"/>
              <a:t>）为了</a:t>
            </a:r>
            <a:r>
              <a:rPr lang="en-US" altLang="zh-CN" sz="2800" b="1" smtClean="0"/>
              <a:t>___________</a:t>
            </a:r>
            <a:r>
              <a:rPr lang="zh-CN" altLang="en-US" sz="2800" b="1" smtClean="0"/>
              <a:t>，司机开车时一定要小心。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52816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/>
              <a:t>以</a:t>
            </a:r>
            <a:r>
              <a:rPr lang="zh-CN" altLang="en-US" sz="2800" b="1">
                <a:solidFill>
                  <a:srgbClr val="FF0000"/>
                </a:solidFill>
              </a:rPr>
              <a:t>避免</a:t>
            </a:r>
            <a:r>
              <a:rPr lang="zh-CN" altLang="en-US" sz="2800" b="1"/>
              <a:t>发生意外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9613" y="5805488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避免</a:t>
            </a:r>
            <a:r>
              <a:rPr lang="zh-CN" altLang="en-US" sz="2800" b="1"/>
              <a:t>事故的发生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chemeClr val="tx1"/>
                </a:solidFill>
              </a:rPr>
              <a:t>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2588" y="1697038"/>
            <a:ext cx="8748712" cy="208756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zh-CN" altLang="en-US" sz="2800" b="1" dirty="0" smtClean="0"/>
              <a:t>股票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（了）</a:t>
            </a:r>
            <a:r>
              <a:rPr lang="en-US" altLang="zh-CN" sz="2800" b="1" dirty="0" smtClean="0"/>
              <a:t>       </a:t>
            </a:r>
            <a:r>
              <a:rPr lang="zh-CN" altLang="en-US" sz="2800" b="1" dirty="0" smtClean="0"/>
              <a:t>房价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（了）</a:t>
            </a:r>
            <a:endParaRPr lang="zh-CN" altLang="en-US" sz="28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en-US" sz="2800" b="1" dirty="0" smtClean="0"/>
              <a:t>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价</a:t>
            </a:r>
            <a:r>
              <a:rPr lang="en-US" altLang="zh-CN" sz="2800" b="1" dirty="0" smtClean="0"/>
              <a:t>   </a:t>
            </a:r>
            <a:r>
              <a:rPr lang="zh-CN" altLang="en-US" sz="2800" b="1" dirty="0" smtClean="0"/>
              <a:t>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  </a:t>
            </a:r>
            <a:endParaRPr lang="en-US" altLang="zh-CN" sz="2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8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跤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了一跤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倒</a:t>
            </a:r>
            <a:r>
              <a:rPr lang="en-US" altLang="zh-CN" sz="2800" b="1" dirty="0" smtClean="0"/>
              <a:t>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跌</a:t>
            </a:r>
            <a:r>
              <a:rPr lang="zh-CN" altLang="en-US" sz="2800" b="1" dirty="0" smtClean="0"/>
              <a:t>得很重</a:t>
            </a:r>
            <a:r>
              <a:rPr lang="en-US" altLang="zh-CN" sz="2800" b="1" dirty="0" smtClean="0"/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zh-CN" altLang="en-US" sz="2800" b="1" dirty="0" smtClean="0"/>
          </a:p>
        </p:txBody>
      </p:sp>
      <p:pic>
        <p:nvPicPr>
          <p:cNvPr id="1075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59288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48488" y="1628775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>
                <a:sym typeface="Wingdings" pitchFamily="2" charset="2"/>
              </a:rPr>
              <a:t></a:t>
            </a:r>
            <a:r>
              <a:rPr lang="zh-CN" altLang="en-US" b="1">
                <a:solidFill>
                  <a:srgbClr val="FF0000"/>
                </a:solidFill>
              </a:rPr>
              <a:t>涨</a:t>
            </a:r>
            <a:endParaRPr lang="zh-CN" altLang="en-US"/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4605338"/>
            <a:ext cx="285273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mtClean="0">
                <a:solidFill>
                  <a:schemeClr val="tx1"/>
                </a:solidFill>
              </a:rPr>
              <a:t>摆脱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51133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他    </a:t>
            </a: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烦恼     </a:t>
            </a: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危险    </a:t>
            </a: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旧观念  </a:t>
            </a:r>
            <a:endParaRPr lang="en-US" altLang="zh-CN" sz="3000" b="1" smtClean="0"/>
          </a:p>
          <a:p>
            <a:pPr marL="0" indent="0">
              <a:buFont typeface="Wingdings" pitchFamily="2" charset="2"/>
              <a:buNone/>
            </a:pP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掉</a:t>
            </a:r>
            <a:endParaRPr lang="en-US" altLang="zh-CN" sz="3000" b="1" smtClean="0"/>
          </a:p>
          <a:p>
            <a:pPr marL="0" indent="0">
              <a:buFont typeface="Wingdings" pitchFamily="2" charset="2"/>
              <a:buNone/>
            </a:pPr>
            <a:endParaRPr lang="zh-CN" altLang="en-US" sz="3000" b="1" smtClean="0"/>
          </a:p>
          <a:p>
            <a:pPr marL="0" indent="0">
              <a:buFont typeface="Wingdings" pitchFamily="2" charset="2"/>
              <a:buNone/>
            </a:pPr>
            <a:r>
              <a:rPr lang="zh-CN" altLang="en-US" sz="3000" b="1" smtClean="0"/>
              <a:t>（</a:t>
            </a:r>
            <a:r>
              <a:rPr lang="en-US" altLang="zh-CN" sz="3000" b="1" smtClean="0"/>
              <a:t>1</a:t>
            </a:r>
            <a:r>
              <a:rPr lang="zh-CN" altLang="en-US" sz="3000" b="1" smtClean="0"/>
              <a:t>）她想尽了办法，最后总算</a:t>
            </a: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了他的纠缠。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3000" b="1" smtClean="0"/>
              <a:t>（</a:t>
            </a:r>
            <a:r>
              <a:rPr lang="en-US" altLang="zh-CN" sz="3000" b="1" smtClean="0"/>
              <a:t>2</a:t>
            </a:r>
            <a:r>
              <a:rPr lang="zh-CN" altLang="en-US" sz="3000" b="1" smtClean="0"/>
              <a:t>）不</a:t>
            </a: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旧观念，就无法</a:t>
            </a:r>
            <a:r>
              <a:rPr lang="zh-CN" altLang="en-US" sz="3000" b="1" smtClean="0">
                <a:solidFill>
                  <a:srgbClr val="FF0000"/>
                </a:solidFill>
              </a:rPr>
              <a:t>摆脱</a:t>
            </a:r>
            <a:r>
              <a:rPr lang="zh-CN" altLang="en-US" sz="3000" b="1" smtClean="0"/>
              <a:t>落后。</a:t>
            </a:r>
            <a:endParaRPr lang="en-US" altLang="zh-CN" sz="3000" b="1" smtClean="0"/>
          </a:p>
          <a:p>
            <a:pPr marL="0" indent="0">
              <a:buFont typeface="Wingdings" pitchFamily="2" charset="2"/>
              <a:buNone/>
            </a:pPr>
            <a:r>
              <a:rPr lang="zh-CN" altLang="en-US" sz="3000" b="1" smtClean="0"/>
              <a:t>（</a:t>
            </a:r>
            <a:r>
              <a:rPr lang="en-US" altLang="zh-CN" sz="3000" b="1" smtClean="0"/>
              <a:t>3</a:t>
            </a:r>
            <a:r>
              <a:rPr lang="zh-CN" altLang="en-US" sz="3000" b="1" smtClean="0"/>
              <a:t>）他病得很重，在医生的抢救下，才</a:t>
            </a:r>
            <a:r>
              <a:rPr lang="en-US" altLang="zh-CN" sz="3000" b="1" smtClean="0"/>
              <a:t>_________</a:t>
            </a:r>
            <a:r>
              <a:rPr lang="zh-CN" altLang="en-US" sz="3000" b="1" smtClean="0"/>
              <a:t>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465296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摆脱</a:t>
            </a:r>
            <a:r>
              <a:rPr lang="zh-CN" altLang="en-US" sz="2800" b="1"/>
              <a:t>了危险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生词</a:t>
            </a:r>
            <a:endParaRPr lang="en-US" altLang="zh-CN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66725" y="1368425"/>
            <a:ext cx="2665413" cy="5516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>
                <a:solidFill>
                  <a:srgbClr val="000000"/>
                </a:solidFill>
              </a:rPr>
              <a:t>与鸡俱</a:t>
            </a:r>
            <a:r>
              <a:rPr lang="zh-CN" altLang="en-US" sz="3200" b="1" kern="0" dirty="0" smtClean="0">
                <a:solidFill>
                  <a:srgbClr val="000000"/>
                </a:solidFill>
              </a:rPr>
              <a:t>兴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窝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凋</a:t>
            </a:r>
            <a:r>
              <a:rPr lang="zh-CN" altLang="en-US" sz="3200" b="1" kern="0" dirty="0">
                <a:solidFill>
                  <a:srgbClr val="000000"/>
                </a:solidFill>
              </a:rPr>
              <a:t>零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悲</a:t>
            </a:r>
            <a:r>
              <a:rPr lang="zh-CN" altLang="en-US" sz="3200" b="1" kern="0" dirty="0">
                <a:solidFill>
                  <a:srgbClr val="000000"/>
                </a:solidFill>
              </a:rPr>
              <a:t>伤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 smtClean="0">
                <a:solidFill>
                  <a:srgbClr val="FF0000"/>
                </a:solidFill>
              </a:rPr>
              <a:t>过</a:t>
            </a:r>
            <a:r>
              <a:rPr lang="zh-CN" altLang="en-US" sz="3200" b="1" kern="0" dirty="0">
                <a:solidFill>
                  <a:srgbClr val="FF0000"/>
                </a:solidFill>
              </a:rPr>
              <a:t>分</a:t>
            </a:r>
            <a:r>
              <a:rPr lang="zh-CN" altLang="en-US" sz="3200" b="1" kern="0" dirty="0">
                <a:solidFill>
                  <a:srgbClr val="000000"/>
                </a:solidFill>
              </a:rPr>
              <a:t>  </a:t>
            </a: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>
                <a:solidFill>
                  <a:srgbClr val="000000"/>
                </a:solidFill>
              </a:rPr>
              <a:t>不利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日</a:t>
            </a:r>
            <a:r>
              <a:rPr lang="zh-CN" altLang="en-US" sz="3200" b="1" kern="0" dirty="0">
                <a:solidFill>
                  <a:srgbClr val="000000"/>
                </a:solidFill>
              </a:rPr>
              <a:t>光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46"/>
              <a:defRPr/>
            </a:pPr>
            <a:r>
              <a:rPr lang="zh-CN" altLang="en-US" sz="3200" b="1" kern="0" dirty="0" smtClean="0">
                <a:solidFill>
                  <a:srgbClr val="FF0000"/>
                </a:solidFill>
              </a:rPr>
              <a:t>避免</a:t>
            </a:r>
            <a:endParaRPr lang="zh-CN" altLang="en-US" sz="3200" b="1" kern="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348038" y="1339850"/>
            <a:ext cx="2376487" cy="55181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>
                <a:solidFill>
                  <a:srgbClr val="000000"/>
                </a:solidFill>
              </a:rPr>
              <a:t>担忧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股</a:t>
            </a:r>
            <a:r>
              <a:rPr lang="zh-CN" altLang="en-US" sz="3200" b="1" kern="0" dirty="0">
                <a:solidFill>
                  <a:srgbClr val="000000"/>
                </a:solidFill>
              </a:rPr>
              <a:t>票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 smtClean="0">
                <a:solidFill>
                  <a:srgbClr val="FF0000"/>
                </a:solidFill>
              </a:rPr>
              <a:t>跌</a:t>
            </a:r>
            <a:r>
              <a:rPr lang="zh-CN" altLang="en-US" sz="3200" b="1" kern="0" dirty="0" smtClean="0">
                <a:solidFill>
                  <a:srgbClr val="000000"/>
                </a:solidFill>
              </a:rPr>
              <a:t>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 smtClean="0">
                <a:solidFill>
                  <a:srgbClr val="FF0000"/>
                </a:solidFill>
              </a:rPr>
              <a:t>摆</a:t>
            </a:r>
            <a:r>
              <a:rPr lang="zh-CN" altLang="en-US" sz="3200" b="1" kern="0" dirty="0">
                <a:solidFill>
                  <a:srgbClr val="FF0000"/>
                </a:solidFill>
              </a:rPr>
              <a:t>脱</a:t>
            </a: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>
                <a:solidFill>
                  <a:srgbClr val="000000"/>
                </a:solidFill>
              </a:rPr>
              <a:t>平和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产</a:t>
            </a:r>
            <a:r>
              <a:rPr lang="zh-CN" altLang="en-US" sz="3200" b="1" kern="0" dirty="0">
                <a:solidFill>
                  <a:srgbClr val="000000"/>
                </a:solidFill>
              </a:rPr>
              <a:t>物 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无</a:t>
            </a:r>
            <a:r>
              <a:rPr lang="zh-CN" altLang="en-US" sz="3200" b="1" kern="0" dirty="0">
                <a:solidFill>
                  <a:srgbClr val="000000"/>
                </a:solidFill>
              </a:rPr>
              <a:t>非  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54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遵从</a:t>
            </a:r>
            <a:endParaRPr lang="zh-CN" altLang="en-US" sz="3200" b="1" kern="0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724525" y="1341438"/>
            <a:ext cx="2376488" cy="4824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lnSpc>
                <a:spcPct val="120000"/>
              </a:lnSpc>
              <a:buClr>
                <a:srgbClr val="3333CC"/>
              </a:buClr>
              <a:buFont typeface="+mj-lt"/>
              <a:buAutoNum type="arabicPeriod" startAt="62"/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</a:rPr>
              <a:t>而已</a:t>
            </a:r>
            <a:endParaRPr lang="en-US" altLang="zh-CN" sz="3200" b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语法（六）：哪怕</a:t>
            </a:r>
            <a:r>
              <a:rPr lang="en-US" altLang="zh-CN" smtClean="0">
                <a:solidFill>
                  <a:schemeClr val="tx1"/>
                </a:solidFill>
              </a:rPr>
              <a:t>……</a:t>
            </a:r>
            <a:r>
              <a:rPr lang="zh-CN" altLang="en-US" smtClean="0">
                <a:solidFill>
                  <a:schemeClr val="tx1"/>
                </a:solidFill>
              </a:rPr>
              <a:t>也</a:t>
            </a:r>
            <a:r>
              <a:rPr lang="en-US" altLang="zh-CN" smtClean="0">
                <a:solidFill>
                  <a:schemeClr val="tx1"/>
                </a:solidFill>
              </a:rPr>
              <a:t>……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9388" y="1474788"/>
            <a:ext cx="8964612" cy="1377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1. </a:t>
            </a:r>
            <a:r>
              <a:rPr lang="zh-CN" altLang="en-US" b="1" smtClean="0">
                <a:solidFill>
                  <a:srgbClr val="FF0000"/>
                </a:solidFill>
              </a:rPr>
              <a:t>（哪怕）</a:t>
            </a:r>
            <a:r>
              <a:rPr lang="zh-CN" altLang="en-US" b="1" smtClean="0"/>
              <a:t>明天下雨，我</a:t>
            </a:r>
            <a:r>
              <a:rPr lang="zh-CN" altLang="en-US" b="1" smtClean="0">
                <a:solidFill>
                  <a:srgbClr val="FF0000"/>
                </a:solidFill>
              </a:rPr>
              <a:t>也</a:t>
            </a:r>
            <a:r>
              <a:rPr lang="zh-CN" altLang="en-US" b="1" smtClean="0"/>
              <a:t>要去爬山。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2. </a:t>
            </a:r>
            <a:r>
              <a:rPr lang="zh-CN" altLang="en-US" b="1" smtClean="0">
                <a:solidFill>
                  <a:srgbClr val="FF0000"/>
                </a:solidFill>
              </a:rPr>
              <a:t>（哪怕）</a:t>
            </a:r>
            <a:r>
              <a:rPr lang="zh-CN" altLang="en-US" b="1" smtClean="0"/>
              <a:t>花</a:t>
            </a:r>
            <a:r>
              <a:rPr lang="zh-CN" altLang="en-US" b="1" smtClean="0">
                <a:solidFill>
                  <a:srgbClr val="0000FF"/>
                </a:solidFill>
              </a:rPr>
              <a:t>再</a:t>
            </a:r>
            <a:r>
              <a:rPr lang="zh-CN" altLang="en-US" b="1" smtClean="0"/>
              <a:t>多的钱</a:t>
            </a:r>
            <a:r>
              <a:rPr lang="zh-CN" altLang="en-US" b="1" smtClean="0">
                <a:solidFill>
                  <a:srgbClr val="FF0000"/>
                </a:solidFill>
              </a:rPr>
              <a:t>都</a:t>
            </a:r>
            <a:r>
              <a:rPr lang="zh-CN" altLang="en-US" b="1" smtClean="0"/>
              <a:t>买不回青春。</a:t>
            </a:r>
            <a:endParaRPr lang="zh-CN" altLang="en-US" b="1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zh-CN" altLang="en-US" b="1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8125" y="3933825"/>
            <a:ext cx="8496300" cy="13223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1066800" indent="-609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marL="0" indent="-266700" eaLnBrk="1" hangingPunct="1">
              <a:spcBef>
                <a:spcPct val="50000"/>
              </a:spcBef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Tahoma"/>
                <a:ea typeface="宋体"/>
              </a:rPr>
              <a:t>3. </a:t>
            </a:r>
            <a:r>
              <a:rPr lang="zh-CN" altLang="en-US" b="1" kern="0" dirty="0" smtClean="0">
                <a:solidFill>
                  <a:srgbClr val="000000"/>
                </a:solidFill>
                <a:latin typeface="+mn-ea"/>
                <a:ea typeface="+mn-ea"/>
              </a:rPr>
              <a:t>我明天一定要去爬山，</a:t>
            </a:r>
            <a:r>
              <a:rPr lang="zh-CN" altLang="en-US" b="1" kern="0" dirty="0" smtClean="0">
                <a:solidFill>
                  <a:srgbClr val="FF0000"/>
                </a:solidFill>
                <a:latin typeface="+mn-ea"/>
                <a:ea typeface="+mn-ea"/>
              </a:rPr>
              <a:t>哪怕</a:t>
            </a:r>
            <a:r>
              <a:rPr lang="zh-CN" altLang="en-US" b="1" kern="0" dirty="0" smtClean="0">
                <a:solidFill>
                  <a:srgbClr val="000000"/>
                </a:solidFill>
                <a:latin typeface="+mn-ea"/>
                <a:ea typeface="+mn-ea"/>
              </a:rPr>
              <a:t>下雨</a:t>
            </a:r>
            <a:r>
              <a:rPr lang="zh-CN" altLang="en-US" b="1" kern="0" dirty="0" smtClean="0">
                <a:solidFill>
                  <a:srgbClr val="FF0000"/>
                </a:solidFill>
                <a:latin typeface="+mn-ea"/>
                <a:ea typeface="+mn-ea"/>
              </a:rPr>
              <a:t>呢</a:t>
            </a:r>
            <a:r>
              <a:rPr lang="zh-CN" altLang="en-US" b="1" kern="0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</a:p>
          <a:p>
            <a:pPr marL="0" indent="-266700" eaLnBrk="1" hangingPunct="1">
              <a:spcBef>
                <a:spcPct val="50000"/>
              </a:spcBef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Tahoma"/>
                <a:ea typeface="宋体"/>
              </a:rPr>
              <a:t>4. </a:t>
            </a:r>
            <a:r>
              <a:rPr lang="zh-CN" altLang="en-US" b="1" kern="0" dirty="0" smtClean="0">
                <a:solidFill>
                  <a:srgbClr val="000000"/>
                </a:solidFill>
                <a:latin typeface="+mn-ea"/>
                <a:ea typeface="+mn-ea"/>
              </a:rPr>
              <a:t>我太困了，很想睡一会儿，</a:t>
            </a:r>
            <a:r>
              <a:rPr lang="zh-CN" altLang="en-US" b="1" kern="0" dirty="0" smtClean="0">
                <a:solidFill>
                  <a:srgbClr val="FF0000"/>
                </a:solidFill>
                <a:latin typeface="+mn-ea"/>
                <a:ea typeface="+mn-ea"/>
              </a:rPr>
              <a:t>哪怕</a:t>
            </a:r>
            <a:r>
              <a:rPr lang="zh-CN" altLang="en-US" b="1" kern="0" dirty="0" smtClean="0">
                <a:solidFill>
                  <a:srgbClr val="000000"/>
                </a:solidFill>
                <a:latin typeface="+mn-ea"/>
                <a:ea typeface="+mn-ea"/>
              </a:rPr>
              <a:t>五分钟</a:t>
            </a:r>
            <a:r>
              <a:rPr lang="zh-CN" altLang="en-US" b="1" kern="0" dirty="0" smtClean="0">
                <a:solidFill>
                  <a:srgbClr val="FF0000"/>
                </a:solidFill>
                <a:latin typeface="+mn-ea"/>
                <a:ea typeface="+mn-ea"/>
              </a:rPr>
              <a:t>呢</a:t>
            </a:r>
            <a:r>
              <a:rPr lang="zh-CN" altLang="en-US" b="1" kern="0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8175" y="2997200"/>
            <a:ext cx="37433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/>
              <a:t>哪怕</a:t>
            </a:r>
            <a:r>
              <a:rPr lang="en-US" altLang="zh-CN" b="1"/>
              <a:t>……</a:t>
            </a:r>
            <a:r>
              <a:rPr lang="zh-CN" altLang="en-US" b="1"/>
              <a:t>也</a:t>
            </a:r>
            <a:r>
              <a:rPr lang="en-US" altLang="zh-CN" b="1"/>
              <a:t>/</a:t>
            </a:r>
            <a:r>
              <a:rPr lang="zh-CN" altLang="en-US" b="1"/>
              <a:t>都</a:t>
            </a:r>
            <a:r>
              <a:rPr lang="en-US" altLang="zh-CN" b="1"/>
              <a:t>……</a:t>
            </a:r>
            <a:endParaRPr lang="zh-CN" altLang="en-US" b="1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5150" y="5576888"/>
            <a:ext cx="4752975" cy="588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b="1">
                <a:solidFill>
                  <a:srgbClr val="000000"/>
                </a:solidFill>
                <a:latin typeface="Arial" charset="0"/>
                <a:ea typeface="楷体_GB2312" pitchFamily="49" charset="-122"/>
              </a:rPr>
              <a:t>……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，哪怕</a:t>
            </a:r>
            <a:r>
              <a:rPr kumimoji="1" lang="en-US" altLang="zh-CN" b="1">
                <a:solidFill>
                  <a:srgbClr val="000000"/>
                </a:solidFill>
                <a:latin typeface="Arial" charset="0"/>
                <a:ea typeface="楷体_GB2312" pitchFamily="49" charset="-122"/>
              </a:rPr>
              <a:t>……</a:t>
            </a:r>
            <a:r>
              <a:rPr kumimoji="1" lang="zh-CN" altLang="en-US" b="1">
                <a:solidFill>
                  <a:srgbClr val="000000"/>
                </a:solidFill>
                <a:ea typeface="楷体_GB2312" pitchFamily="49" charset="-122"/>
              </a:rPr>
              <a:t>（呢）。 </a:t>
            </a:r>
            <a:endParaRPr kumimoji="1" lang="en-US" altLang="zh-CN" b="1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</a:rPr>
              <a:t>用“哪怕”完成对话：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115715" name="内容占位符 2"/>
          <p:cNvSpPr>
            <a:spLocks noGrp="1"/>
          </p:cNvSpPr>
          <p:nvPr>
            <p:ph idx="1"/>
          </p:nvPr>
        </p:nvSpPr>
        <p:spPr>
          <a:xfrm>
            <a:off x="112713" y="1574800"/>
            <a:ext cx="9031287" cy="49498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1.  A</a:t>
            </a:r>
            <a:r>
              <a:rPr lang="zh-CN" altLang="en-US" sz="2800" b="1" smtClean="0"/>
              <a:t>：这天儿看上去要下雨了，你还去吗？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     </a:t>
            </a:r>
            <a:r>
              <a:rPr lang="en-US" altLang="zh-CN" sz="2800" b="1" smtClean="0"/>
              <a:t>B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________________________________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2.  A</a:t>
            </a:r>
            <a:r>
              <a:rPr lang="zh-CN" altLang="en-US" sz="2800" b="1" smtClean="0"/>
              <a:t>：他因为家里有事也没复习，这次考试能通过吗？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     </a:t>
            </a:r>
            <a:r>
              <a:rPr lang="en-US" altLang="zh-CN" sz="2800" b="1" smtClean="0"/>
              <a:t>B </a:t>
            </a:r>
            <a:r>
              <a:rPr lang="zh-CN" altLang="en-US" sz="2800" b="1" smtClean="0"/>
              <a:t>：他的水平非常高，</a:t>
            </a:r>
            <a:r>
              <a:rPr lang="en-US" altLang="zh-CN" sz="2800" b="1" smtClean="0"/>
              <a:t>__________________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3.   A</a:t>
            </a:r>
            <a:r>
              <a:rPr lang="zh-CN" altLang="en-US" sz="2800" b="1" smtClean="0"/>
              <a:t>：那道题难吗？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2800" b="1" smtClean="0"/>
              <a:t>      </a:t>
            </a:r>
            <a:r>
              <a:rPr lang="en-US" altLang="zh-CN" sz="2800" b="1" smtClean="0"/>
              <a:t>B</a:t>
            </a:r>
            <a:r>
              <a:rPr lang="zh-CN" altLang="en-US" sz="2800" b="1" smtClean="0"/>
              <a:t>：非常难，</a:t>
            </a:r>
            <a:r>
              <a:rPr lang="en-US" altLang="zh-CN" sz="2800" b="1" smtClean="0"/>
              <a:t>_________________________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4.   A</a:t>
            </a:r>
            <a:r>
              <a:rPr lang="zh-CN" altLang="en-US" sz="2800" b="1" smtClean="0"/>
              <a:t>：太困了，作业就明天再说吧。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800" b="1" smtClean="0"/>
              <a:t>      B</a:t>
            </a:r>
            <a:r>
              <a:rPr lang="zh-CN" altLang="en-US" sz="2800" b="1" smtClean="0"/>
              <a:t>：不行，</a:t>
            </a:r>
            <a:r>
              <a:rPr lang="en-US" altLang="zh-CN" sz="2800" b="1" smtClean="0"/>
              <a:t>_________________________</a:t>
            </a:r>
            <a:r>
              <a:rPr lang="zh-CN" altLang="en-US" sz="2800" b="1" smtClean="0"/>
              <a:t>。</a:t>
            </a:r>
          </a:p>
          <a:p>
            <a:pPr marL="0" indent="0">
              <a:buFont typeface="Wingdings" pitchFamily="2" charset="2"/>
              <a:buNone/>
            </a:pPr>
            <a:endParaRPr lang="zh-CN" altLang="en-US" sz="2800" b="1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8888" y="2041525"/>
            <a:ext cx="753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哪怕</a:t>
            </a:r>
            <a:r>
              <a:rPr lang="zh-CN" altLang="en-US" sz="2800" b="1"/>
              <a:t>下雨我</a:t>
            </a:r>
            <a:r>
              <a:rPr lang="zh-CN" altLang="en-US" sz="2800" b="1">
                <a:solidFill>
                  <a:srgbClr val="FF0000"/>
                </a:solidFill>
              </a:rPr>
              <a:t>也</a:t>
            </a:r>
            <a:r>
              <a:rPr lang="zh-CN" altLang="en-US" sz="2800" b="1"/>
              <a:t>要去</a:t>
            </a:r>
            <a:r>
              <a:rPr lang="en-US" altLang="zh-CN" sz="2800" b="1"/>
              <a:t>//</a:t>
            </a:r>
            <a:r>
              <a:rPr lang="zh-CN" altLang="en-US" sz="2800" b="1"/>
              <a:t>我一定要去，</a:t>
            </a:r>
            <a:r>
              <a:rPr lang="zh-CN" altLang="en-US" sz="2800" b="1">
                <a:solidFill>
                  <a:srgbClr val="FF0000"/>
                </a:solidFill>
              </a:rPr>
              <a:t>哪怕</a:t>
            </a:r>
            <a:r>
              <a:rPr lang="zh-CN" altLang="en-US" sz="2800" b="1"/>
              <a:t>下雨</a:t>
            </a:r>
            <a:r>
              <a:rPr lang="zh-CN" altLang="en-US" sz="2800" b="1">
                <a:solidFill>
                  <a:srgbClr val="FF0000"/>
                </a:solidFill>
              </a:rPr>
              <a:t>呢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6100" y="3049588"/>
            <a:ext cx="415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哪怕</a:t>
            </a:r>
            <a:r>
              <a:rPr lang="zh-CN" altLang="en-US" sz="2800" b="1"/>
              <a:t>不复习</a:t>
            </a:r>
            <a:r>
              <a:rPr lang="zh-CN" altLang="en-US" sz="2800" b="1">
                <a:solidFill>
                  <a:srgbClr val="FF0000"/>
                </a:solidFill>
              </a:rPr>
              <a:t>也</a:t>
            </a:r>
            <a:r>
              <a:rPr lang="zh-CN" altLang="en-US" sz="2800" b="1"/>
              <a:t>能通过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5138" y="4057650"/>
            <a:ext cx="523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哪怕</a:t>
            </a:r>
            <a:r>
              <a:rPr lang="zh-CN" altLang="en-US" sz="2800" b="1"/>
              <a:t>是老师</a:t>
            </a:r>
            <a:r>
              <a:rPr lang="zh-CN" altLang="en-US" sz="2800" b="1">
                <a:solidFill>
                  <a:srgbClr val="FF0000"/>
                </a:solidFill>
              </a:rPr>
              <a:t>也</a:t>
            </a:r>
            <a:r>
              <a:rPr lang="zh-CN" altLang="en-US" sz="2800" b="1"/>
              <a:t>做不出来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27313" y="5084763"/>
            <a:ext cx="5313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哪怕</a:t>
            </a:r>
            <a:r>
              <a:rPr lang="zh-CN" altLang="en-US" sz="2800" b="1"/>
              <a:t>不睡觉</a:t>
            </a:r>
            <a:r>
              <a:rPr lang="zh-CN" altLang="en-US" sz="2800" b="1">
                <a:solidFill>
                  <a:srgbClr val="FF0000"/>
                </a:solidFill>
              </a:rPr>
              <a:t>也</a:t>
            </a:r>
            <a:r>
              <a:rPr lang="zh-CN" altLang="en-US" sz="2800" b="1"/>
              <a:t>要把作业做完</a:t>
            </a:r>
            <a:r>
              <a:rPr lang="en-US" altLang="zh-CN" sz="2800" b="1"/>
              <a:t>//</a:t>
            </a:r>
            <a:r>
              <a:rPr lang="zh-CN" altLang="en-US" sz="2800" b="1"/>
              <a:t>我一定要做完，</a:t>
            </a:r>
            <a:r>
              <a:rPr lang="zh-CN" altLang="en-US" sz="2800" b="1">
                <a:solidFill>
                  <a:srgbClr val="FF0000"/>
                </a:solidFill>
              </a:rPr>
              <a:t>哪怕</a:t>
            </a:r>
            <a:r>
              <a:rPr lang="zh-CN" altLang="en-US" sz="2800" b="1"/>
              <a:t>不睡觉</a:t>
            </a:r>
            <a:r>
              <a:rPr lang="zh-CN" altLang="en-US" sz="2800" b="1">
                <a:solidFill>
                  <a:srgbClr val="FF0000"/>
                </a:solidFill>
              </a:rPr>
              <a:t>呢</a:t>
            </a:r>
            <a:r>
              <a:rPr lang="zh-CN" altLang="en-US" sz="2800" b="1"/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</a:rPr>
              <a:t>语法（七）：无非</a:t>
            </a:r>
            <a:r>
              <a:rPr lang="en-US" altLang="zh-CN" b="1" smtClean="0">
                <a:solidFill>
                  <a:schemeClr val="tx1"/>
                </a:solidFill>
              </a:rPr>
              <a:t>   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117763" name="内容占位符 2"/>
          <p:cNvSpPr>
            <a:spLocks noGrp="1"/>
          </p:cNvSpPr>
          <p:nvPr>
            <p:ph idx="1"/>
          </p:nvPr>
        </p:nvSpPr>
        <p:spPr>
          <a:xfrm>
            <a:off x="250825" y="1557338"/>
            <a:ext cx="8893175" cy="22320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1. A</a:t>
            </a:r>
            <a:r>
              <a:rPr lang="zh-CN" altLang="en-US" b="1" smtClean="0"/>
              <a:t>：唉，这次考试我没通过。</a:t>
            </a:r>
            <a:endParaRPr lang="en-US" altLang="zh-CN" b="1" smtClean="0"/>
          </a:p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    B</a:t>
            </a:r>
            <a:r>
              <a:rPr lang="zh-CN" altLang="en-US" b="1" smtClean="0"/>
              <a:t>：没什么大不了的，</a:t>
            </a:r>
            <a:r>
              <a:rPr lang="zh-CN" altLang="en-US" b="1" smtClean="0">
                <a:solidFill>
                  <a:srgbClr val="FF0000"/>
                </a:solidFill>
              </a:rPr>
              <a:t>无非</a:t>
            </a:r>
            <a:r>
              <a:rPr lang="zh-CN" altLang="en-US" b="1" smtClean="0"/>
              <a:t>是再考一次嘛。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b="1" smtClean="0"/>
              <a:t>2. </a:t>
            </a:r>
            <a:r>
              <a:rPr lang="zh-CN" altLang="en-US" b="1" smtClean="0"/>
              <a:t>那里什么东西都有，</a:t>
            </a:r>
            <a:r>
              <a:rPr lang="zh-CN" altLang="en-US" b="1" smtClean="0">
                <a:solidFill>
                  <a:srgbClr val="FF0000"/>
                </a:solidFill>
              </a:rPr>
              <a:t>无非</a:t>
            </a:r>
            <a:r>
              <a:rPr lang="zh-CN" altLang="en-US" b="1" smtClean="0"/>
              <a:t>贵点儿。</a:t>
            </a:r>
            <a:endParaRPr lang="en-US" altLang="zh-CN" b="1" smtClean="0"/>
          </a:p>
          <a:p>
            <a:pPr marL="0" indent="0">
              <a:buFont typeface="Wingdings" pitchFamily="2" charset="2"/>
              <a:buNone/>
            </a:pPr>
            <a:endParaRPr lang="en-US" altLang="zh-CN" b="1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zh-CN" altLang="en-US" b="1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4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5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（2）坐在时光上ppt1</Template>
  <TotalTime>7093</TotalTime>
  <Words>992</Words>
  <Application>Microsoft Office PowerPoint</Application>
  <PresentationFormat>全屏显示(4:3)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16</vt:i4>
      </vt:variant>
    </vt:vector>
  </HeadingPairs>
  <TitlesOfParts>
    <vt:vector size="52" baseType="lpstr">
      <vt:lpstr>Tahoma</vt:lpstr>
      <vt:lpstr>宋体</vt:lpstr>
      <vt:lpstr>Arial</vt:lpstr>
      <vt:lpstr>Wingdings</vt:lpstr>
      <vt:lpstr>Calibri</vt:lpstr>
      <vt:lpstr>楷体_GB2312</vt:lpstr>
      <vt:lpstr>楷体</vt:lpstr>
      <vt:lpstr>Blends</vt:lpstr>
      <vt:lpstr>1_Blends</vt:lpstr>
      <vt:lpstr>2_Blends</vt:lpstr>
      <vt:lpstr>9_Blends</vt:lpstr>
      <vt:lpstr>3_Blends</vt:lpstr>
      <vt:lpstr>7_Blends</vt:lpstr>
      <vt:lpstr>8_Blends</vt:lpstr>
      <vt:lpstr>10_Blends</vt:lpstr>
      <vt:lpstr>11_Blends</vt:lpstr>
      <vt:lpstr>12_Blends</vt:lpstr>
      <vt:lpstr>13_Blends</vt:lpstr>
      <vt:lpstr>14_Blends</vt:lpstr>
      <vt:lpstr>4_Blends</vt:lpstr>
      <vt:lpstr>5_Blends</vt:lpstr>
      <vt:lpstr>6_Blends</vt:lpstr>
      <vt:lpstr>15_Blends</vt:lpstr>
      <vt:lpstr>19_Blends</vt:lpstr>
      <vt:lpstr>21_Blends</vt:lpstr>
      <vt:lpstr>22_Blends</vt:lpstr>
      <vt:lpstr>24_Blends</vt:lpstr>
      <vt:lpstr>25_Blends</vt:lpstr>
      <vt:lpstr>17_Blends</vt:lpstr>
      <vt:lpstr>18_Blends</vt:lpstr>
      <vt:lpstr>20_Blends</vt:lpstr>
      <vt:lpstr>23_Blends</vt:lpstr>
      <vt:lpstr>26_Blends</vt:lpstr>
      <vt:lpstr>27_Blends</vt:lpstr>
      <vt:lpstr>29_Blends</vt:lpstr>
      <vt:lpstr>30_Blends</vt:lpstr>
      <vt:lpstr>PowerPoint 演示文稿</vt:lpstr>
      <vt:lpstr>过分</vt:lpstr>
      <vt:lpstr>避免</vt:lpstr>
      <vt:lpstr>跌</vt:lpstr>
      <vt:lpstr>摆脱</vt:lpstr>
      <vt:lpstr>生词</vt:lpstr>
      <vt:lpstr>语法（六）：哪怕……也……</vt:lpstr>
      <vt:lpstr>用“哪怕”完成对话：</vt:lpstr>
      <vt:lpstr>语法（七）：无非   </vt:lpstr>
      <vt:lpstr>◇ 用“无非”完成对话：</vt:lpstr>
      <vt:lpstr>语法（八）：而已</vt:lpstr>
      <vt:lpstr>◇ 用“而已”完成句子或对话：</vt:lpstr>
      <vt:lpstr>PowerPoint 演示文稿</vt:lpstr>
      <vt:lpstr>小结</vt:lpstr>
      <vt:lpstr>作业：</vt:lpstr>
      <vt:lpstr>第16课预习内容：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第六课</dc:title>
  <dc:creator>雨林木风</dc:creator>
  <cp:lastModifiedBy>N</cp:lastModifiedBy>
  <cp:revision>385</cp:revision>
  <dcterms:created xsi:type="dcterms:W3CDTF">2011-10-16T07:10:07Z</dcterms:created>
  <dcterms:modified xsi:type="dcterms:W3CDTF">2015-04-13T08:05:33Z</dcterms:modified>
</cp:coreProperties>
</file>