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23.xml" ContentType="application/vnd.openxmlformats-officedocument.theme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theme/theme24.xml" ContentType="application/vnd.openxmlformats-officedocument.theme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25.xml" ContentType="application/vnd.openxmlformats-officedocument.theme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6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theme/theme27.xml" ContentType="application/vnd.openxmlformats-officedocument.theme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theme/theme28.xml" ContentType="application/vnd.openxmlformats-officedocument.theme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theme/theme29.xml" ContentType="application/vnd.openxmlformats-officedocument.theme+xml"/>
  <Override PartName="/ppt/theme/theme3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771" r:id="rId17"/>
    <p:sldMasterId id="2147488263" r:id="rId18"/>
    <p:sldMasterId id="2147488276" r:id="rId19"/>
    <p:sldMasterId id="2147488639" r:id="rId20"/>
    <p:sldMasterId id="2147488652" r:id="rId21"/>
    <p:sldMasterId id="2147490126" r:id="rId22"/>
    <p:sldMasterId id="2147491487" r:id="rId23"/>
    <p:sldMasterId id="2147492523" r:id="rId24"/>
    <p:sldMasterId id="2147492536" r:id="rId25"/>
    <p:sldMasterId id="2147494727" r:id="rId26"/>
    <p:sldMasterId id="2147494740" r:id="rId27"/>
    <p:sldMasterId id="2147494766" r:id="rId28"/>
    <p:sldMasterId id="2147494779" r:id="rId29"/>
  </p:sldMasterIdLst>
  <p:notesMasterIdLst>
    <p:notesMasterId r:id="rId46"/>
  </p:notesMasterIdLst>
  <p:sldIdLst>
    <p:sldId id="256" r:id="rId30"/>
    <p:sldId id="449" r:id="rId31"/>
    <p:sldId id="450" r:id="rId32"/>
    <p:sldId id="451" r:id="rId33"/>
    <p:sldId id="452" r:id="rId34"/>
    <p:sldId id="428" r:id="rId35"/>
    <p:sldId id="494" r:id="rId36"/>
    <p:sldId id="495" r:id="rId37"/>
    <p:sldId id="469" r:id="rId38"/>
    <p:sldId id="470" r:id="rId39"/>
    <p:sldId id="471" r:id="rId40"/>
    <p:sldId id="472" r:id="rId41"/>
    <p:sldId id="488" r:id="rId42"/>
    <p:sldId id="275" r:id="rId43"/>
    <p:sldId id="322" r:id="rId44"/>
    <p:sldId id="496" r:id="rId4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2" autoAdjust="0"/>
    <p:restoredTop sz="94660"/>
  </p:normalViewPr>
  <p:slideViewPr>
    <p:cSldViewPr>
      <p:cViewPr varScale="1">
        <p:scale>
          <a:sx n="66" d="100"/>
          <a:sy n="66" d="100"/>
        </p:scale>
        <p:origin x="-18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5.xml"/><Relationship Id="rId42" Type="http://schemas.openxmlformats.org/officeDocument/2006/relationships/slide" Target="slides/slide13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4.xml"/><Relationship Id="rId38" Type="http://schemas.openxmlformats.org/officeDocument/2006/relationships/slide" Target="slides/slide9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3.xml"/><Relationship Id="rId37" Type="http://schemas.openxmlformats.org/officeDocument/2006/relationships/slide" Target="slides/slide8.xml"/><Relationship Id="rId40" Type="http://schemas.openxmlformats.org/officeDocument/2006/relationships/slide" Target="slides/slide11.xml"/><Relationship Id="rId45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7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2.xml"/><Relationship Id="rId44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1.xml"/><Relationship Id="rId35" Type="http://schemas.openxmlformats.org/officeDocument/2006/relationships/slide" Target="slides/slide6.xml"/><Relationship Id="rId43" Type="http://schemas.openxmlformats.org/officeDocument/2006/relationships/slide" Target="slides/slide14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5BAD015D-DE4D-41CE-B903-92C7EDBE8119}" type="datetimeFigureOut">
              <a:rPr lang="zh-CN" altLang="en-US"/>
              <a:pPr>
                <a:defRPr/>
              </a:pPr>
              <a:t>2015/4/13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9F3CCFFB-A417-4BEE-8118-9A62E0C2AB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2297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5FD45E3-B0EE-4965-8035-2219BAFD20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6564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64B2E-7599-4580-84B6-024396B54B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58654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EBC52-57B6-4901-8D4E-8779D95813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418083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0E712-4852-469A-9240-C9EE78DB4F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830601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BA38F-70BE-469B-87B5-32E411BB6C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521170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AE4C5-EAE7-450B-814D-4D2B86F820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79906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1515D-777F-4EFE-B5C2-2EFE1DAE44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86225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50298-C790-4B11-8E0C-4669B24FC8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53899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BA3BF-04CE-48F5-8084-C8A5837450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873006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DA015-BE94-4E20-A4A1-EBF79760DC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957120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F077485-4625-4A18-82D8-62F5767620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829065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1911A-C410-4894-9F8F-C58DEDF9F7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4364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8A3F-E80D-4F8E-BE45-C2C7BF453F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89585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36884-D2D2-4628-9686-25E7C9496C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80529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C4A64-7518-4370-B541-CB134ACE00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81092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820EA-14A5-4D87-8A4E-E95DCCD799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60420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E07A7-D624-4F95-9C22-6A3DDD5C8E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75130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1689A-9DC7-4CE3-B67B-0E151DDEEF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068559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ABC24-B89E-4DCF-AC5C-063589774A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690565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3CD06-F3ED-46CB-8F96-56259AC677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76194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705FC-1D23-48AE-A92B-464F99136A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1273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7A806-7F45-464E-A46D-F302ED9F0D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318880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0740C-8FBF-48D6-8C13-6517817E10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6224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D26B9-9A66-4722-8BB1-AEEC7770F2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7117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73425326-3EB3-4D27-A4A2-594F37F333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590085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283EF17-3B29-4569-BB0C-3EC4FF813D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41263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200AD48-1770-4162-9B05-4FDB7664C0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148213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44C7167-8AF3-44C0-9A70-730505A1A3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115783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14BD2C1-5D3F-425A-AFE2-EA3B84D725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61327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7A49404-4C08-4310-BEEC-8F8561AFD4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8066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7867007-F6C7-421C-A819-EA5079BE53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62652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DAC1CA6-FD4B-4026-AD60-89A5848787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226971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82EA889-98F0-4A0C-BAE4-A8CECA8EA1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80405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8C49D07-5932-4FEC-8A72-4885E9156A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7879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039BEAE-EC58-4F45-B16B-C172D59991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952601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0C4E085-5F0B-4346-8FEB-296406EF90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589041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9E737E97-3499-4A65-9316-BC501DDE1A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425099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C4790B4-EE60-4D32-9351-A15CDAE41F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408286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D83B77F-ADC6-4FFE-9E54-C67E993639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188692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3329F70-CD5A-4BF8-A009-451BE3F1BA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758555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362CFB7-DA18-4507-A10C-B963B4D8C9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748179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B1B1144-688B-4F09-BA9A-F8E1B487E8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376683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78E9C19-E561-47DB-A600-8E9B667DE3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389228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5437251-2457-4783-A09A-38D2083970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6659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86BE6B1-4101-4AFC-8349-C1338E2546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8062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88638-ABAC-4FDC-854F-D6DBDCD6F5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036397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CFF460A-FD67-45DF-AF65-1BC528F255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013562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695B722-9241-46E0-8B52-52985277A8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88100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E5D42421-DAC8-457F-997B-1CB0859943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189868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FFDB75F-A961-4207-8207-AE5EA2A261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15542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D897300-CFF0-44F4-8164-8393CE5258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687129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3184622-09E8-45BC-A2D6-86761A56F5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383310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938692F-F1C3-44AA-B33A-5E8BC9FD25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599517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4562C26-6FD3-4F3D-8477-97380D391C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541965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1441F75-2811-410A-A9C5-430881A484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17239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A7E1709-0AAD-4EF1-99FB-9956FA6601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7621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C8329-F4F2-49CF-A7A7-525801D799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075831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CEE65C7-1295-4E3C-944B-30B3D70FE1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271933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C08540-D784-45D5-B496-1272386738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052841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CE6109C-44AF-4528-AC4A-EA78B1256B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356136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7DBB0C2-0F51-441C-BFE8-6CEB4309FF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744295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7C59-2B55-46F9-A9C3-04E6F99E8C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598888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D1E96-CA3E-4461-AE7C-DD736C244A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36540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F7B06-7596-4E8D-B347-963BCAC71E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782995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FE8F5-176A-4971-82EB-3DAF78A809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497708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E9462-343D-43D3-A84B-ED301A8876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84598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7A345-6A7B-453F-AFC0-243CEF47BF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0304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81055-E040-4155-94A3-0EF1183010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624516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00F03-9F3C-42C3-8CA7-D27F23C00C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120833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7A961-EF12-405C-AB24-6E5CF0EC76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715382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9E759-10B8-4A4C-B70B-0FA18AB010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625389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FD563-92A2-4AD9-9C03-A1D83CA8D4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475892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71BF2-7098-48EB-92E3-90ED566090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788573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17D0280-C081-4E98-9B9D-06D77AFF22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470153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F48B9-3944-4DE2-9EFD-4A63583352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730726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E804C-9186-4BFC-BAD4-0406B18E12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82153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E5AF5-280E-430B-ADD3-5825DA7D14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080524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E9CFA-78A4-42C9-A4FD-146B9024F0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8892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B96E4-32EF-4161-9400-3F0694C5BB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470742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81825-41B0-446F-A711-C6EE9CA1E0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954574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FEE32-9F99-475D-BF6B-331EE12729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17977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C4D50-14D2-4350-936C-08AD2469A1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346847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FC36A-8734-4516-8492-A3E3EAB5F9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027439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62703-25FB-4E89-A6A1-34590D491B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598464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88333-6FCC-4B57-B162-EB73F052C6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045627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FDA1-326A-4151-8C7F-14D375E693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912555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1EC3FE2-4602-4AB4-981A-B72E4C628A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612053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9A6E7-793F-499F-87AD-8E93439888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079790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1C6D3-A216-47C2-891C-B780339B8A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0789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3BCED-BA1E-4B33-93EE-262DD94031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813226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0FE24-953E-4CA2-A8E9-88E95F3546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429990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FCE2F-8A21-4BEE-B36F-B0C27E17A5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488387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B21C0-791E-41DD-AB1F-9914F59C70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64965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3A954-32C2-48CF-9475-CD85E32B71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558287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D9855-5821-4A63-9D1F-73A652E67F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88977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B9F7A-82F3-4FB8-A80B-D8426A872E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86497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80917-78E6-44E2-BC05-E8B18F632E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267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E6C87-FCEA-4739-AEDB-38DF10F288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265079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6A66-56E1-45AA-9877-A584536DA0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673332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3FA49B9-AE90-4B66-89C5-556BBDFB64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1504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0BD74-B34A-4914-AE61-E6A00FFC5F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23687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694C9-BF38-4F54-97B5-3ECA06C51F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191062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FC216-349A-4A73-B985-0511A108F2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891445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04B87-2245-4EAC-A6E0-2F670E0747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64203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6CECA-D3D1-46FB-9035-BB3DA6CCAF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347124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2934D-F9CD-4C93-9432-E06D90A775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114264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EB368-33E0-474F-874E-D743584D07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979671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8086D-2B07-4ACE-9251-B3308E79CB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895571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7AFAD-4791-4558-B991-EB9D979457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997526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578F1-DA02-4264-BB47-4FF79CCB99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616798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A8938-E1ED-490E-BD3E-A1747100BE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4777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ABC60-4481-4D45-87BE-B2E11569BB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68118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F5D11-31F5-41AA-A37A-23591F28D7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8272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F050F-1070-4A0B-9674-86E1157663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784065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38C8904-21D0-42D4-B413-5F47269EAF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056804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56E1-43ED-484F-8739-38C7874AA2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707260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0DFDB-9437-4B64-8B5E-38A7D81423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324385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A1B2D-1D1E-472A-B9B7-23A0C2C93D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409578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50239-D482-4F6D-9B4D-EA527F74B1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237453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92B49-2C35-41E2-B4C1-B046F6F619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538718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9C4B1-E64A-4177-87EE-218EEB44B6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022808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CF470-F58E-4107-9704-D3B2560B2B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353316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8D718-A596-4D14-967F-320ABF35EB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689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A282D-9483-40B7-89DE-55A99B71F3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044367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84205-7BB6-43EC-9B80-45D78D141C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74887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8664F-715C-46A2-8211-6B8F665D01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787052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5BBAC-0019-44CF-97F8-2608B2F081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890936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29B753E-8851-47FB-93D3-E4ECD0DFB2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847283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59CD5-2FE5-4AA7-A177-BC39E1F82B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749976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5B35D-180E-4D6D-B21A-7F2AEDFFF0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846714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84CDB-6B2B-4067-9378-DB160763DB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641263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C143D-C940-4659-BA6C-FC4892AD55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705337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A6F1B-D33D-4515-8FE3-62E526EC82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217390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8D0E3-32C1-4D65-ACF8-5657C7E482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3569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2A58D-FC75-4003-89B9-1295EC6F2F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3224950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E1D27-21EA-4CBD-83B2-4838D860DE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207639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30CC4-F8A8-4834-9E28-5CED99A193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690537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17556-069D-403C-B45B-9B8C84A93A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430266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7F4EC-E2D0-4740-873E-9EA8EF6625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986749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93ECC-550B-44DB-99A8-BF88493C79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273182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B9A92F5-6DCD-44A5-8793-F359E2B6D5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448749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8F79D-519D-4A1D-9D3C-4BEFF61AD9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688758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F37DC-BDFA-48DB-9E7E-9188B22EB8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030898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C6288-AFD7-4031-A0EB-ED75D67E50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649241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19AC9-E9E4-4C6E-B0DA-4ED954F21F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980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32713-5DDA-4314-958C-8258DA2AFC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494386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AB487-FF5E-469E-B627-6E17A27D9D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854279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243BA-5BC7-4667-8DEF-901109367A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659994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10469-A2DE-4244-81CE-EEA301A273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328101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64CC4-D96D-443C-A35B-B9F6024B32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287049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DED3F-E5EB-473A-A511-149A0E3855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5233351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CCFB9-D66C-43A8-9891-D28E0AE2D9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3994615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76151-80B1-40F8-8FE9-008F013AFF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622463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715519B-73DD-4CE7-8BBC-371104AF75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612699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2F91C-6971-4A1D-94BA-654EFBC815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383180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88C99-4275-4139-8071-3F1FF1432A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518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7708-9DC2-43D1-87A5-429CD88BAC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8330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58991-CD38-404B-95CB-B1C2A845BD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185686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1743B-A60C-47B3-8366-E0BD2CEE0D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493759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3642A-6E5F-4865-9A65-5AE0739849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234485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7B1A1-C29D-46CF-962B-E6A85CD3AA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222402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B4D14-6F32-4169-9A7C-8052E27CC0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255223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247D2-3D6E-462D-AAD8-23839C003B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177577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48BDB-1C4A-40FD-AFB3-D571900F52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69914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47B90-91BF-4AA9-B4DC-92A0AC2F3D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561252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5BDB6-0C36-42A9-9DB7-63FD3F06B1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02793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EBF911D-CECB-4C2B-83ED-1F9287CA86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09200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A6E75-1FCB-4B8E-A5D4-B089079C4E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915145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65ADD-823A-46D2-9DC7-D9549E0662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94848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8714E-95AC-41D9-885F-921AB635EB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13958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C53B-0D00-4769-8F2C-D6C981FB1B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246339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10F4E-D184-4305-8680-B6A7B839FA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130722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A54F0-782F-4034-8630-B680A8B67E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603085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0D0DE-6CA8-4584-B30D-2796C1BE5A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868962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FC1A4-F38F-4A67-AEF9-FCDB4EAC33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7818060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DCED6-4B19-4558-8D28-B96B5D7DD2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736892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DFD14-B75F-49C4-BBEB-32D2C0F0F0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5919363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F03F4-DCD9-498C-A567-D7E1A6009A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12056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44292-6A63-4D79-9D56-C7BDD10BDC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91715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4A266-25ED-4ECC-8E9A-011E18022C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265858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3CBCBDB-FBA7-47FC-8543-14E9E8232C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5517618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B39CD-0602-49C1-A184-A1DD893611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0497828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DB996-3F64-4BC3-B461-545F4E36EF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351280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E3C871-C0C2-4BD4-90F8-DD894AFB59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610257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DFD68-5220-4885-9312-3B573BBF29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817112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C02F8-B3A4-4C82-8273-C817660969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790027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D414C-DF99-44B6-8636-4B64F401A4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23824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E536D-27BD-49F0-A5BB-60BD19F7E9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396250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88130-30BD-41AA-8520-05F1B4E3BF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05081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1449B-E8D3-4836-902A-21B16C8AFE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472601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28051-D4AD-426D-B724-6909D6050D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3742861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306B8-EB2D-4ACA-A07F-B0E4E5D7DB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4772746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4822B-4732-47DB-AFD6-140E919305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077217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71C18B1-EF2A-4214-AA30-A2E43B8B0C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2923925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D221E-8920-4FE3-B369-9EA69025B7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7987128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352E7-4A6C-4493-B1DD-7069AE0B03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2400341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BE151-EB76-4D87-8D8C-BA365B57F7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787650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D2747-1D9D-4814-A141-CB431F9BD8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5371357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8552E-C66E-4094-82C4-97C463C8E8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986984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44D66-FA55-4310-9F05-754F5F398A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8898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C951D-122B-4D21-978B-E60709EC85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123049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93DA9-71F5-4EF6-9482-5C9468AA70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0939357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A01CC-12C2-4EEA-9889-B88C4B63D3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013413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D6C67-208B-4136-9D50-EEF863EF9C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4429993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0C20D-4FA0-44BB-BE26-DB0FAB0565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3623931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ADB4E-E717-4EDC-8E64-6A0A48D4CCC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6225081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672A439-711A-4754-A0DB-76F1AFE2E7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539274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07C5A-D829-448B-AD7C-E08D121672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4790759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3B244-CB95-48D3-BA2F-CB56D318F2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8017675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279FA-9CC2-4504-B600-925E5FF443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5949937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10645-DA45-4E81-882E-CD35994143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50663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7B104A1-2561-4BC9-B522-96A464FFB2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763860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1A4E9-D751-48FE-98FD-1630CC6620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1047291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FAAFC-29D0-4EFF-A069-B005BF4B32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8707319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02663-AB83-4ED5-80CC-EDDC35959E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073483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639BE-E57F-4315-B6FD-669550F615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1957170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12186-7D53-4C06-A1AC-644BE1991F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9802127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9ABAC-5EAC-4EBB-9EBC-2ABB048708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9317842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8FB22-21BF-48D8-A787-169688B8F9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5444707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4ADA021-4EE4-48C4-9DBF-BBB5B4FBBE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50877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72E60-510F-4F57-BB20-36087FDC87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6336729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DE9D4-DC56-46F4-A5F8-E86284051A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5294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C65EF-4D6D-460D-ADD5-FAC58684DA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57250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8B1C4-188C-4C77-939E-D6412F9B63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255532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DB146-549C-4E46-BC55-131A14A221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734816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C9DE7-E60C-48E1-93E6-F23B6AC4EE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4531265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BF692-FCED-4C4B-8601-CBB218FF25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9416546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2745D-ECEC-40DE-B628-14683A3307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8613974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8FC39-BFF1-4BED-9F5B-6829992D28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210418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9200D-0C23-413A-B057-1DE29479C4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533162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BDA5D-4860-4E22-9B02-A5D81697FC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2548619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569B5-3D0D-4451-9A8A-90A6A2379C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0696254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B2851-AD92-4F54-9288-F923670E4C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7887834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0864BC9-3BBC-4014-A57E-D46E999A97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6694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6E069-37B2-482C-A275-A8E0913470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530616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A7AB8-9991-4385-B0F0-D308FB3AAD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9778472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D7022-8AFB-4B21-AEB3-0A07B37BC2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9261253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E5A21-1F9C-49AC-BC22-1C2F573B80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0096693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6EFE4-3663-40CA-A45F-39357335D2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4638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D22BB-B6B4-4C81-A694-252A214B63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0266949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4BD4B-639A-49BE-B04C-32462B47CC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3266349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13BBA-A698-4F87-AD75-972F35C3AC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527214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2E7B9-98E9-4C07-8EED-1466F96F60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1138963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1D920-B4D9-44D3-ABB2-D37D17EC89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6537592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6075F-476E-4C01-B654-FFD920DC12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9210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C80E3-D78C-48FE-B576-E411AE0CE1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1130578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AB863-A159-473A-943A-6883CAD15A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42899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D18D43A-CF2F-4D31-B2BB-D78042C8E1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549322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26F86-83D6-4F65-A196-FFC2F79EA0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6536849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DF1DA-9EB8-4A87-9155-18C293E1B7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9803135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FBF00-4C74-4860-A73F-A6DB0F4A28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782760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75EE4-517E-41A1-ACC1-266EF956DE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0994403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080A9-904A-4866-8406-0C52BFDFC2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178194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EEF17-5B94-45F7-B6F2-4E511AF1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3147010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94482-2497-490A-BD1A-9F80862092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4225154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B3DF3-A816-455C-B062-2F1C1E8A40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2215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D501-423D-4AD2-9669-E281785242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4381463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A9993-4E3C-4ED4-922C-BA811F4B3C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181979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9B3C0-0022-4DC9-A8B5-D6D4F4EDD8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3039676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85393-18B9-4B68-9283-84D777C245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1191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68E8FB3-C5AC-446B-91F6-53E53EFE9D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4892515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63C40-463A-4FA4-A459-B9CC1AF219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7176596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31DCF-C5A5-43C6-9504-6D9CCE9D65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2481247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2B8C-6E0B-4339-953B-A8FF3258E0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7574519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F92C6-9219-4D23-BAE0-E649A2E9A9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1840762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346B1-3848-40E4-8CE5-DB6F3F615D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124293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64B1F-C229-4E17-B3F1-A8A933C2FF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00830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A0AC7-59F4-44F2-99B7-01DAAAE225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6800249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F2A40-539B-4E75-9F74-71D0361793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0080723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BF576-920C-4887-86C3-623FD919BC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8631832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E76A4-F42D-4BB4-BEA2-AAB597D4CE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2900388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A0061-60AF-48E7-97AB-757A8F2D49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6276296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F9227-22CF-41F8-B1AC-B7298498BC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2644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EDFDF-2597-4DDE-86F6-38147BB907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55586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503F0-16DF-4780-A372-0494EA06FA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08049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F7CC4-2C71-427C-8CCE-2CBC16F24F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13544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6D5AA-CD82-48F1-94D7-5C4D828434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93611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1BA85-4063-4CBF-BA42-5FD0F9ED15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2324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A49E8-AC24-4557-8747-278105A9B8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13183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4F97352-8D02-4AB1-842C-FC6AC8EE58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55283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3257B-A786-432A-A15D-C6CBE4EFF7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15745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02139-A7B5-4FCA-B289-D824E44D93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8537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7A752-F281-49A0-B6DA-F2195746D9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11735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ED14E-83C7-4859-9072-1F777D2F93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24600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22CCC-A1D7-4A69-8A82-1048D40724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63092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30DA8-FF58-432D-A469-B0682F36D6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44613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81F68-1CF9-444B-A2F0-F65333D0EB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50665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622A-636E-453C-B6F5-CECBF3C4B3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3443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7675B-4EDC-4C0F-9D62-7D98E35788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188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F2681-F8A9-4D44-84F5-4631AECFB1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75762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2863-80AC-4B9B-85BA-E393FAA1AC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35531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1DCFF32-091D-4606-95F9-DE7030EB0F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25812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7EED6-F4D7-4BDD-B0F2-4A4CB9D694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03744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9D553-28CB-4267-B359-974019CD88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5120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14F2-B5F8-43FF-B7E5-C11A9D50AA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47312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F69C-9277-48E1-A6D0-5D794853A3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06964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AC204-0640-4AD2-AB7B-0F842BB5A8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90694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E2D0A-5A56-4DD3-9A75-9CACE9E7B3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84552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FD622-90A6-4A01-B46D-F602D2F5E7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47185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A3725-266C-47E8-BFE4-166C73F07C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714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DF608-3786-4802-9662-04AB9C0463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19362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5ECA8-D950-4A63-A1A1-1875A3BD26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08504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31F06-1AC8-4821-B71B-C55DB64D79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7828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87F1-08AF-4EA1-8C59-F48B961A90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7571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32CF94B-A3C3-4C9B-83EE-95BCEF75FE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60574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2722F-4CCD-4791-91B8-666A939A58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63251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0BB8E-504C-49E9-BFDB-A2EB171237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54597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22B4C-C47B-45F9-8F16-CD09B926E3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43992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13468-96D9-42C0-A3F1-A19781A662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41993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D8B26-F06F-4D75-BCF4-4ED1AC6394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23238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398F7-C839-4778-97D8-D8CB8C5C6D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49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12C89-558D-4CFD-BBE1-FD46D4B25D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01624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B1D59-9EC6-4799-99FA-F8F79AE414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82365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F950D-AB8D-4F80-9A43-F338A5BEFA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02709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1879B-70A0-49BB-AC10-A21240FA2F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32034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867E7-A377-4F5F-A064-025905B89D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32395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B3CE2D7-88A1-4A8C-B9EC-E6FFA49DA9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496790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6D5A8-A203-4E68-ABFA-9CB33193F8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028074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9AB50-3FE4-4E79-A75A-5087092D70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44549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E4442-B066-46A5-8049-93FEF33626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78686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46E2C-9C9E-40F7-BE73-421830434F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70836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2E476-2739-46C1-B19B-87F66B2CEA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2146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FEF14-8603-44A2-AC2C-AE441C197B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38650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FC18-DC5C-48EA-BE57-59D7E07D13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679932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62558-4EF2-46E9-B8ED-FE7234518C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962568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FDCAA-8A8A-468B-9AEA-542A49D693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1049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DA09C-B7C7-414D-90B1-1BDF229C97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51767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BF6EA-15E5-4ECC-BDA4-1C93893195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01272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FB6CB27-3347-4954-9255-AFCD766E10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580894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C41A1-48F0-478A-B679-FC169C6A82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779382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AAD22-8058-4748-B262-EB9861A27F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88824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6C204-3B2D-454F-B716-A9BC3BE05D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83641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F5100-4061-4B1A-954F-F7A7E421D2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941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D41B0-F760-4BC1-AECB-3431F10A8B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13339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4EFDB-6588-46BE-8B99-0B7D48A898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67860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B76BC-21DD-4807-9A01-105AC4EB4F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852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636B7-DAC7-4EDE-BF66-D46E5D1DB0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0947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A899D-5CC0-4DDA-9B58-8965CE5AEA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91731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7714D-283D-429B-B0B7-2BC8645D43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49644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303F9-89B7-4528-B754-C1635C8E6C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20188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A19B5-B8DF-44BE-AFEB-8E14B50B1A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329332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1D682C3-C95F-4489-AA7D-0941E1848E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84587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16D53-10B6-429F-8CB8-B2D8EFCEA1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673047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54A0-0629-4F75-95AC-8C14CD71FA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278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slideLayout" Target="../slideLayouts/slideLayout272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0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5.xml"/><Relationship Id="rId7" Type="http://schemas.openxmlformats.org/officeDocument/2006/relationships/slideLayout" Target="../slideLayouts/slideLayout279.xml"/><Relationship Id="rId12" Type="http://schemas.openxmlformats.org/officeDocument/2006/relationships/slideLayout" Target="../slideLayouts/slideLayout284.xml"/><Relationship Id="rId2" Type="http://schemas.openxmlformats.org/officeDocument/2006/relationships/slideLayout" Target="../slideLayouts/slideLayout274.xml"/><Relationship Id="rId1" Type="http://schemas.openxmlformats.org/officeDocument/2006/relationships/slideLayout" Target="../slideLayouts/slideLayout273.xml"/><Relationship Id="rId6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283.xml"/><Relationship Id="rId5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76.xml"/><Relationship Id="rId9" Type="http://schemas.openxmlformats.org/officeDocument/2006/relationships/slideLayout" Target="../slideLayouts/slideLayout281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2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91.xml"/><Relationship Id="rId12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86.xml"/><Relationship Id="rId1" Type="http://schemas.openxmlformats.org/officeDocument/2006/relationships/slideLayout" Target="../slideLayouts/slideLayout285.xml"/><Relationship Id="rId6" Type="http://schemas.openxmlformats.org/officeDocument/2006/relationships/slideLayout" Target="../slideLayouts/slideLayout290.xml"/><Relationship Id="rId11" Type="http://schemas.openxmlformats.org/officeDocument/2006/relationships/slideLayout" Target="../slideLayouts/slideLayout295.xml"/><Relationship Id="rId5" Type="http://schemas.openxmlformats.org/officeDocument/2006/relationships/slideLayout" Target="../slideLayouts/slideLayout289.xml"/><Relationship Id="rId10" Type="http://schemas.openxmlformats.org/officeDocument/2006/relationships/slideLayout" Target="../slideLayouts/slideLayout294.xml"/><Relationship Id="rId4" Type="http://schemas.openxmlformats.org/officeDocument/2006/relationships/slideLayout" Target="../slideLayouts/slideLayout288.xml"/><Relationship Id="rId9" Type="http://schemas.openxmlformats.org/officeDocument/2006/relationships/slideLayout" Target="../slideLayouts/slideLayout29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4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299.xml"/><Relationship Id="rId7" Type="http://schemas.openxmlformats.org/officeDocument/2006/relationships/slideLayout" Target="../slideLayouts/slideLayout303.xml"/><Relationship Id="rId12" Type="http://schemas.openxmlformats.org/officeDocument/2006/relationships/slideLayout" Target="../slideLayouts/slideLayout308.xml"/><Relationship Id="rId2" Type="http://schemas.openxmlformats.org/officeDocument/2006/relationships/slideLayout" Target="../slideLayouts/slideLayout298.xml"/><Relationship Id="rId1" Type="http://schemas.openxmlformats.org/officeDocument/2006/relationships/slideLayout" Target="../slideLayouts/slideLayout297.xml"/><Relationship Id="rId6" Type="http://schemas.openxmlformats.org/officeDocument/2006/relationships/slideLayout" Target="../slideLayouts/slideLayout302.xml"/><Relationship Id="rId11" Type="http://schemas.openxmlformats.org/officeDocument/2006/relationships/slideLayout" Target="../slideLayouts/slideLayout307.xml"/><Relationship Id="rId5" Type="http://schemas.openxmlformats.org/officeDocument/2006/relationships/slideLayout" Target="../slideLayouts/slideLayout301.xml"/><Relationship Id="rId10" Type="http://schemas.openxmlformats.org/officeDocument/2006/relationships/slideLayout" Target="../slideLayouts/slideLayout306.xml"/><Relationship Id="rId4" Type="http://schemas.openxmlformats.org/officeDocument/2006/relationships/slideLayout" Target="../slideLayouts/slideLayout300.xml"/><Relationship Id="rId9" Type="http://schemas.openxmlformats.org/officeDocument/2006/relationships/slideLayout" Target="../slideLayouts/slideLayout305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slideLayout" Target="../slideLayouts/slideLayout320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8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323.xml"/><Relationship Id="rId7" Type="http://schemas.openxmlformats.org/officeDocument/2006/relationships/slideLayout" Target="../slideLayouts/slideLayout327.xml"/><Relationship Id="rId12" Type="http://schemas.openxmlformats.org/officeDocument/2006/relationships/slideLayout" Target="../slideLayouts/slideLayout332.xml"/><Relationship Id="rId2" Type="http://schemas.openxmlformats.org/officeDocument/2006/relationships/slideLayout" Target="../slideLayouts/slideLayout322.xml"/><Relationship Id="rId1" Type="http://schemas.openxmlformats.org/officeDocument/2006/relationships/slideLayout" Target="../slideLayouts/slideLayout321.xml"/><Relationship Id="rId6" Type="http://schemas.openxmlformats.org/officeDocument/2006/relationships/slideLayout" Target="../slideLayouts/slideLayout326.xml"/><Relationship Id="rId11" Type="http://schemas.openxmlformats.org/officeDocument/2006/relationships/slideLayout" Target="../slideLayouts/slideLayout331.xml"/><Relationship Id="rId5" Type="http://schemas.openxmlformats.org/officeDocument/2006/relationships/slideLayout" Target="../slideLayouts/slideLayout325.xml"/><Relationship Id="rId10" Type="http://schemas.openxmlformats.org/officeDocument/2006/relationships/slideLayout" Target="../slideLayouts/slideLayout330.xml"/><Relationship Id="rId4" Type="http://schemas.openxmlformats.org/officeDocument/2006/relationships/slideLayout" Target="../slideLayouts/slideLayout324.xml"/><Relationship Id="rId9" Type="http://schemas.openxmlformats.org/officeDocument/2006/relationships/slideLayout" Target="../slideLayouts/slideLayout329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0.xml"/><Relationship Id="rId13" Type="http://schemas.openxmlformats.org/officeDocument/2006/relationships/theme" Target="../theme/theme29.xml"/><Relationship Id="rId3" Type="http://schemas.openxmlformats.org/officeDocument/2006/relationships/slideLayout" Target="../slideLayouts/slideLayout335.xml"/><Relationship Id="rId7" Type="http://schemas.openxmlformats.org/officeDocument/2006/relationships/slideLayout" Target="../slideLayouts/slideLayout339.xml"/><Relationship Id="rId12" Type="http://schemas.openxmlformats.org/officeDocument/2006/relationships/slideLayout" Target="../slideLayouts/slideLayout344.xml"/><Relationship Id="rId2" Type="http://schemas.openxmlformats.org/officeDocument/2006/relationships/slideLayout" Target="../slideLayouts/slideLayout334.xml"/><Relationship Id="rId1" Type="http://schemas.openxmlformats.org/officeDocument/2006/relationships/slideLayout" Target="../slideLayouts/slideLayout333.xml"/><Relationship Id="rId6" Type="http://schemas.openxmlformats.org/officeDocument/2006/relationships/slideLayout" Target="../slideLayouts/slideLayout338.xml"/><Relationship Id="rId11" Type="http://schemas.openxmlformats.org/officeDocument/2006/relationships/slideLayout" Target="../slideLayouts/slideLayout343.xml"/><Relationship Id="rId5" Type="http://schemas.openxmlformats.org/officeDocument/2006/relationships/slideLayout" Target="../slideLayouts/slideLayout337.xml"/><Relationship Id="rId10" Type="http://schemas.openxmlformats.org/officeDocument/2006/relationships/slideLayout" Target="../slideLayouts/slideLayout342.xml"/><Relationship Id="rId4" Type="http://schemas.openxmlformats.org/officeDocument/2006/relationships/slideLayout" Target="../slideLayouts/slideLayout336.xml"/><Relationship Id="rId9" Type="http://schemas.openxmlformats.org/officeDocument/2006/relationships/slideLayout" Target="../slideLayouts/slideLayout3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C6764CEA-0227-4269-8E88-153873A0E1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1" r:id="rId1"/>
    <p:sldLayoutId id="2147496565" r:id="rId2"/>
    <p:sldLayoutId id="2147496566" r:id="rId3"/>
    <p:sldLayoutId id="2147496567" r:id="rId4"/>
    <p:sldLayoutId id="2147496568" r:id="rId5"/>
    <p:sldLayoutId id="2147496569" r:id="rId6"/>
    <p:sldLayoutId id="2147496570" r:id="rId7"/>
    <p:sldLayoutId id="2147496571" r:id="rId8"/>
    <p:sldLayoutId id="2147496572" r:id="rId9"/>
    <p:sldLayoutId id="2147496573" r:id="rId10"/>
    <p:sldLayoutId id="2147496574" r:id="rId11"/>
    <p:sldLayoutId id="214749657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CDD1045-007B-4C9F-B944-01AB252A5F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80" r:id="rId1"/>
    <p:sldLayoutId id="2147496663" r:id="rId2"/>
    <p:sldLayoutId id="2147496664" r:id="rId3"/>
    <p:sldLayoutId id="2147496665" r:id="rId4"/>
    <p:sldLayoutId id="2147496666" r:id="rId5"/>
    <p:sldLayoutId id="2147496667" r:id="rId6"/>
    <p:sldLayoutId id="2147496668" r:id="rId7"/>
    <p:sldLayoutId id="2147496669" r:id="rId8"/>
    <p:sldLayoutId id="2147496670" r:id="rId9"/>
    <p:sldLayoutId id="2147496671" r:id="rId10"/>
    <p:sldLayoutId id="2147496672" r:id="rId11"/>
    <p:sldLayoutId id="21474966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754AF18-8F18-40BF-B491-3AB06F6E61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81" r:id="rId1"/>
    <p:sldLayoutId id="2147496882" r:id="rId2"/>
    <p:sldLayoutId id="2147496883" r:id="rId3"/>
    <p:sldLayoutId id="2147496884" r:id="rId4"/>
    <p:sldLayoutId id="2147496885" r:id="rId5"/>
    <p:sldLayoutId id="2147496886" r:id="rId6"/>
    <p:sldLayoutId id="2147496887" r:id="rId7"/>
    <p:sldLayoutId id="2147496888" r:id="rId8"/>
    <p:sldLayoutId id="2147496889" r:id="rId9"/>
    <p:sldLayoutId id="2147496890" r:id="rId10"/>
    <p:sldLayoutId id="21474968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5AA553C-C9B3-4643-A02A-50CFEEBB98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92" r:id="rId1"/>
    <p:sldLayoutId id="2147496893" r:id="rId2"/>
    <p:sldLayoutId id="2147496894" r:id="rId3"/>
    <p:sldLayoutId id="2147496895" r:id="rId4"/>
    <p:sldLayoutId id="2147496896" r:id="rId5"/>
    <p:sldLayoutId id="2147496897" r:id="rId6"/>
    <p:sldLayoutId id="2147496898" r:id="rId7"/>
    <p:sldLayoutId id="2147496899" r:id="rId8"/>
    <p:sldLayoutId id="2147496900" r:id="rId9"/>
    <p:sldLayoutId id="2147496901" r:id="rId10"/>
    <p:sldLayoutId id="214749690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A208148-059C-4EF3-A18B-FED301FC97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03" r:id="rId1"/>
    <p:sldLayoutId id="2147496904" r:id="rId2"/>
    <p:sldLayoutId id="2147496905" r:id="rId3"/>
    <p:sldLayoutId id="2147496906" r:id="rId4"/>
    <p:sldLayoutId id="2147496907" r:id="rId5"/>
    <p:sldLayoutId id="2147496908" r:id="rId6"/>
    <p:sldLayoutId id="2147496909" r:id="rId7"/>
    <p:sldLayoutId id="2147496910" r:id="rId8"/>
    <p:sldLayoutId id="2147496911" r:id="rId9"/>
    <p:sldLayoutId id="2147496912" r:id="rId10"/>
    <p:sldLayoutId id="214749691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2B9F3EE-24AA-4ED5-9691-294108F26E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14" r:id="rId1"/>
    <p:sldLayoutId id="2147496674" r:id="rId2"/>
    <p:sldLayoutId id="2147496675" r:id="rId3"/>
    <p:sldLayoutId id="2147496676" r:id="rId4"/>
    <p:sldLayoutId id="2147496677" r:id="rId5"/>
    <p:sldLayoutId id="2147496678" r:id="rId6"/>
    <p:sldLayoutId id="2147496679" r:id="rId7"/>
    <p:sldLayoutId id="2147496680" r:id="rId8"/>
    <p:sldLayoutId id="2147496681" r:id="rId9"/>
    <p:sldLayoutId id="2147496682" r:id="rId10"/>
    <p:sldLayoutId id="2147496683" r:id="rId11"/>
    <p:sldLayoutId id="214749668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57C5D96-DFBA-4D47-A595-A86D88B5CE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15" r:id="rId1"/>
    <p:sldLayoutId id="2147496685" r:id="rId2"/>
    <p:sldLayoutId id="2147496686" r:id="rId3"/>
    <p:sldLayoutId id="2147496687" r:id="rId4"/>
    <p:sldLayoutId id="2147496688" r:id="rId5"/>
    <p:sldLayoutId id="2147496689" r:id="rId6"/>
    <p:sldLayoutId id="2147496690" r:id="rId7"/>
    <p:sldLayoutId id="2147496691" r:id="rId8"/>
    <p:sldLayoutId id="2147496692" r:id="rId9"/>
    <p:sldLayoutId id="2147496693" r:id="rId10"/>
    <p:sldLayoutId id="2147496694" r:id="rId11"/>
    <p:sldLayoutId id="21474966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C508A45-AED5-40A7-9DB7-2FCE0BC6B5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16" r:id="rId1"/>
    <p:sldLayoutId id="2147496696" r:id="rId2"/>
    <p:sldLayoutId id="2147496697" r:id="rId3"/>
    <p:sldLayoutId id="2147496698" r:id="rId4"/>
    <p:sldLayoutId id="2147496699" r:id="rId5"/>
    <p:sldLayoutId id="2147496700" r:id="rId6"/>
    <p:sldLayoutId id="2147496701" r:id="rId7"/>
    <p:sldLayoutId id="2147496702" r:id="rId8"/>
    <p:sldLayoutId id="2147496703" r:id="rId9"/>
    <p:sldLayoutId id="2147496704" r:id="rId10"/>
    <p:sldLayoutId id="2147496705" r:id="rId11"/>
    <p:sldLayoutId id="214749670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C03AE73-798D-4022-83F9-F553F8D48A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17" r:id="rId1"/>
    <p:sldLayoutId id="2147496707" r:id="rId2"/>
    <p:sldLayoutId id="2147496708" r:id="rId3"/>
    <p:sldLayoutId id="2147496709" r:id="rId4"/>
    <p:sldLayoutId id="2147496710" r:id="rId5"/>
    <p:sldLayoutId id="2147496711" r:id="rId6"/>
    <p:sldLayoutId id="2147496712" r:id="rId7"/>
    <p:sldLayoutId id="2147496713" r:id="rId8"/>
    <p:sldLayoutId id="2147496714" r:id="rId9"/>
    <p:sldLayoutId id="2147496715" r:id="rId10"/>
    <p:sldLayoutId id="2147496716" r:id="rId11"/>
    <p:sldLayoutId id="214749671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B636951-34CB-4A88-890B-4FB11C7C91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18" r:id="rId1"/>
    <p:sldLayoutId id="2147496718" r:id="rId2"/>
    <p:sldLayoutId id="2147496719" r:id="rId3"/>
    <p:sldLayoutId id="2147496720" r:id="rId4"/>
    <p:sldLayoutId id="2147496721" r:id="rId5"/>
    <p:sldLayoutId id="2147496722" r:id="rId6"/>
    <p:sldLayoutId id="2147496723" r:id="rId7"/>
    <p:sldLayoutId id="2147496724" r:id="rId8"/>
    <p:sldLayoutId id="2147496725" r:id="rId9"/>
    <p:sldLayoutId id="2147496726" r:id="rId10"/>
    <p:sldLayoutId id="2147496727" r:id="rId11"/>
    <p:sldLayoutId id="214749672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2174B82-A32A-4C06-8EA4-8C8C82103A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19" r:id="rId1"/>
    <p:sldLayoutId id="2147496729" r:id="rId2"/>
    <p:sldLayoutId id="2147496730" r:id="rId3"/>
    <p:sldLayoutId id="2147496731" r:id="rId4"/>
    <p:sldLayoutId id="2147496732" r:id="rId5"/>
    <p:sldLayoutId id="2147496733" r:id="rId6"/>
    <p:sldLayoutId id="2147496734" r:id="rId7"/>
    <p:sldLayoutId id="2147496735" r:id="rId8"/>
    <p:sldLayoutId id="2147496736" r:id="rId9"/>
    <p:sldLayoutId id="2147496737" r:id="rId10"/>
    <p:sldLayoutId id="2147496738" r:id="rId11"/>
    <p:sldLayoutId id="214749673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F275134-5896-481C-94E6-95F073BD6D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2" r:id="rId1"/>
    <p:sldLayoutId id="2147496576" r:id="rId2"/>
    <p:sldLayoutId id="2147496577" r:id="rId3"/>
    <p:sldLayoutId id="2147496578" r:id="rId4"/>
    <p:sldLayoutId id="2147496579" r:id="rId5"/>
    <p:sldLayoutId id="2147496580" r:id="rId6"/>
    <p:sldLayoutId id="2147496581" r:id="rId7"/>
    <p:sldLayoutId id="2147496582" r:id="rId8"/>
    <p:sldLayoutId id="2147496583" r:id="rId9"/>
    <p:sldLayoutId id="2147496584" r:id="rId10"/>
    <p:sldLayoutId id="2147496585" r:id="rId11"/>
    <p:sldLayoutId id="2147496586" r:id="rId12"/>
    <p:sldLayoutId id="2147496587" r:id="rId13"/>
    <p:sldLayoutId id="2147496588" r:id="rId14"/>
    <p:sldLayoutId id="2147496589" r:id="rId15"/>
    <p:sldLayoutId id="2147496590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053A676-44C1-4AD4-A7FC-FD6DF1D102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20" r:id="rId1"/>
    <p:sldLayoutId id="2147496740" r:id="rId2"/>
    <p:sldLayoutId id="2147496741" r:id="rId3"/>
    <p:sldLayoutId id="2147496742" r:id="rId4"/>
    <p:sldLayoutId id="2147496743" r:id="rId5"/>
    <p:sldLayoutId id="2147496744" r:id="rId6"/>
    <p:sldLayoutId id="2147496745" r:id="rId7"/>
    <p:sldLayoutId id="2147496746" r:id="rId8"/>
    <p:sldLayoutId id="2147496747" r:id="rId9"/>
    <p:sldLayoutId id="2147496748" r:id="rId10"/>
    <p:sldLayoutId id="2147496749" r:id="rId11"/>
    <p:sldLayoutId id="214749675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8B86FA2-3BC0-444C-B58C-DED15684B9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21" r:id="rId1"/>
    <p:sldLayoutId id="2147496751" r:id="rId2"/>
    <p:sldLayoutId id="2147496752" r:id="rId3"/>
    <p:sldLayoutId id="2147496753" r:id="rId4"/>
    <p:sldLayoutId id="2147496754" r:id="rId5"/>
    <p:sldLayoutId id="2147496755" r:id="rId6"/>
    <p:sldLayoutId id="2147496756" r:id="rId7"/>
    <p:sldLayoutId id="2147496757" r:id="rId8"/>
    <p:sldLayoutId id="2147496758" r:id="rId9"/>
    <p:sldLayoutId id="2147496759" r:id="rId10"/>
    <p:sldLayoutId id="2147496760" r:id="rId11"/>
    <p:sldLayoutId id="214749676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4441F33-45A1-4720-B4A9-62256A6EFD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22" r:id="rId1"/>
    <p:sldLayoutId id="2147496762" r:id="rId2"/>
    <p:sldLayoutId id="2147496763" r:id="rId3"/>
    <p:sldLayoutId id="2147496764" r:id="rId4"/>
    <p:sldLayoutId id="2147496765" r:id="rId5"/>
    <p:sldLayoutId id="2147496766" r:id="rId6"/>
    <p:sldLayoutId id="2147496767" r:id="rId7"/>
    <p:sldLayoutId id="2147496768" r:id="rId8"/>
    <p:sldLayoutId id="2147496769" r:id="rId9"/>
    <p:sldLayoutId id="2147496770" r:id="rId10"/>
    <p:sldLayoutId id="2147496771" r:id="rId11"/>
    <p:sldLayoutId id="21474967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7AC28D8-F279-4649-98DB-E3E17BC21C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23" r:id="rId1"/>
    <p:sldLayoutId id="2147496773" r:id="rId2"/>
    <p:sldLayoutId id="2147496774" r:id="rId3"/>
    <p:sldLayoutId id="2147496775" r:id="rId4"/>
    <p:sldLayoutId id="2147496776" r:id="rId5"/>
    <p:sldLayoutId id="2147496777" r:id="rId6"/>
    <p:sldLayoutId id="2147496778" r:id="rId7"/>
    <p:sldLayoutId id="2147496779" r:id="rId8"/>
    <p:sldLayoutId id="2147496780" r:id="rId9"/>
    <p:sldLayoutId id="2147496781" r:id="rId10"/>
    <p:sldLayoutId id="2147496782" r:id="rId11"/>
    <p:sldLayoutId id="214749678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45D5675-53BA-477E-9852-240BCA17C7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25" r:id="rId1"/>
    <p:sldLayoutId id="2147496794" r:id="rId2"/>
    <p:sldLayoutId id="2147496795" r:id="rId3"/>
    <p:sldLayoutId id="2147496796" r:id="rId4"/>
    <p:sldLayoutId id="2147496797" r:id="rId5"/>
    <p:sldLayoutId id="2147496798" r:id="rId6"/>
    <p:sldLayoutId id="2147496799" r:id="rId7"/>
    <p:sldLayoutId id="2147496800" r:id="rId8"/>
    <p:sldLayoutId id="2147496801" r:id="rId9"/>
    <p:sldLayoutId id="2147496802" r:id="rId10"/>
    <p:sldLayoutId id="2147496803" r:id="rId11"/>
    <p:sldLayoutId id="21474968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79536F8-41DC-4CFD-BF41-C4ADA56FB6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26" r:id="rId1"/>
    <p:sldLayoutId id="2147496805" r:id="rId2"/>
    <p:sldLayoutId id="2147496806" r:id="rId3"/>
    <p:sldLayoutId id="2147496807" r:id="rId4"/>
    <p:sldLayoutId id="2147496808" r:id="rId5"/>
    <p:sldLayoutId id="2147496809" r:id="rId6"/>
    <p:sldLayoutId id="2147496810" r:id="rId7"/>
    <p:sldLayoutId id="2147496811" r:id="rId8"/>
    <p:sldLayoutId id="2147496812" r:id="rId9"/>
    <p:sldLayoutId id="2147496813" r:id="rId10"/>
    <p:sldLayoutId id="2147496814" r:id="rId11"/>
    <p:sldLayoutId id="214749681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56026D0-3899-464B-807A-33BD9B96C7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27" r:id="rId1"/>
    <p:sldLayoutId id="2147496816" r:id="rId2"/>
    <p:sldLayoutId id="2147496817" r:id="rId3"/>
    <p:sldLayoutId id="2147496818" r:id="rId4"/>
    <p:sldLayoutId id="2147496819" r:id="rId5"/>
    <p:sldLayoutId id="2147496820" r:id="rId6"/>
    <p:sldLayoutId id="2147496821" r:id="rId7"/>
    <p:sldLayoutId id="2147496822" r:id="rId8"/>
    <p:sldLayoutId id="2147496823" r:id="rId9"/>
    <p:sldLayoutId id="2147496824" r:id="rId10"/>
    <p:sldLayoutId id="2147496825" r:id="rId11"/>
    <p:sldLayoutId id="21474968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9EBE51D-6254-45E8-A96C-13018E968B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28" r:id="rId1"/>
    <p:sldLayoutId id="2147496827" r:id="rId2"/>
    <p:sldLayoutId id="2147496828" r:id="rId3"/>
    <p:sldLayoutId id="2147496829" r:id="rId4"/>
    <p:sldLayoutId id="2147496830" r:id="rId5"/>
    <p:sldLayoutId id="2147496831" r:id="rId6"/>
    <p:sldLayoutId id="2147496832" r:id="rId7"/>
    <p:sldLayoutId id="2147496833" r:id="rId8"/>
    <p:sldLayoutId id="2147496834" r:id="rId9"/>
    <p:sldLayoutId id="2147496835" r:id="rId10"/>
    <p:sldLayoutId id="2147496836" r:id="rId11"/>
    <p:sldLayoutId id="214749683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7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8EF49D9-E535-4AED-AF08-83AFB24EBE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30" r:id="rId1"/>
    <p:sldLayoutId id="2147496849" r:id="rId2"/>
    <p:sldLayoutId id="2147496850" r:id="rId3"/>
    <p:sldLayoutId id="2147496851" r:id="rId4"/>
    <p:sldLayoutId id="2147496852" r:id="rId5"/>
    <p:sldLayoutId id="2147496853" r:id="rId6"/>
    <p:sldLayoutId id="2147496854" r:id="rId7"/>
    <p:sldLayoutId id="2147496855" r:id="rId8"/>
    <p:sldLayoutId id="2147496856" r:id="rId9"/>
    <p:sldLayoutId id="2147496857" r:id="rId10"/>
    <p:sldLayoutId id="2147496858" r:id="rId11"/>
    <p:sldLayoutId id="214749685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96D7E88-A6E4-4914-BD3C-A857439AB4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931" r:id="rId1"/>
    <p:sldLayoutId id="2147496860" r:id="rId2"/>
    <p:sldLayoutId id="2147496861" r:id="rId3"/>
    <p:sldLayoutId id="2147496862" r:id="rId4"/>
    <p:sldLayoutId id="2147496863" r:id="rId5"/>
    <p:sldLayoutId id="2147496864" r:id="rId6"/>
    <p:sldLayoutId id="2147496865" r:id="rId7"/>
    <p:sldLayoutId id="2147496866" r:id="rId8"/>
    <p:sldLayoutId id="2147496867" r:id="rId9"/>
    <p:sldLayoutId id="2147496868" r:id="rId10"/>
    <p:sldLayoutId id="2147496869" r:id="rId11"/>
    <p:sldLayoutId id="214749687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12CFD50-89D3-448C-83F6-556604D02A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3" r:id="rId1"/>
    <p:sldLayoutId id="2147496591" r:id="rId2"/>
    <p:sldLayoutId id="2147496592" r:id="rId3"/>
    <p:sldLayoutId id="2147496593" r:id="rId4"/>
    <p:sldLayoutId id="2147496594" r:id="rId5"/>
    <p:sldLayoutId id="2147496595" r:id="rId6"/>
    <p:sldLayoutId id="2147496596" r:id="rId7"/>
    <p:sldLayoutId id="2147496597" r:id="rId8"/>
    <p:sldLayoutId id="2147496598" r:id="rId9"/>
    <p:sldLayoutId id="2147496599" r:id="rId10"/>
    <p:sldLayoutId id="214749660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502CA63-014B-48FD-A529-5D97230782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4" r:id="rId1"/>
    <p:sldLayoutId id="2147496601" r:id="rId2"/>
    <p:sldLayoutId id="2147496602" r:id="rId3"/>
    <p:sldLayoutId id="2147496603" r:id="rId4"/>
    <p:sldLayoutId id="2147496604" r:id="rId5"/>
    <p:sldLayoutId id="2147496605" r:id="rId6"/>
    <p:sldLayoutId id="2147496606" r:id="rId7"/>
    <p:sldLayoutId id="2147496607" r:id="rId8"/>
    <p:sldLayoutId id="2147496608" r:id="rId9"/>
    <p:sldLayoutId id="2147496609" r:id="rId10"/>
    <p:sldLayoutId id="214749661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8119942-C07A-424F-86CA-1B05101F59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5" r:id="rId1"/>
    <p:sldLayoutId id="2147496611" r:id="rId2"/>
    <p:sldLayoutId id="2147496612" r:id="rId3"/>
    <p:sldLayoutId id="2147496613" r:id="rId4"/>
    <p:sldLayoutId id="2147496614" r:id="rId5"/>
    <p:sldLayoutId id="2147496615" r:id="rId6"/>
    <p:sldLayoutId id="2147496616" r:id="rId7"/>
    <p:sldLayoutId id="2147496617" r:id="rId8"/>
    <p:sldLayoutId id="2147496618" r:id="rId9"/>
    <p:sldLayoutId id="2147496619" r:id="rId10"/>
    <p:sldLayoutId id="2147496620" r:id="rId11"/>
    <p:sldLayoutId id="214749662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8371AEE-2FB5-431D-ACF0-9135861B86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6" r:id="rId1"/>
    <p:sldLayoutId id="2147496622" r:id="rId2"/>
    <p:sldLayoutId id="2147496623" r:id="rId3"/>
    <p:sldLayoutId id="2147496624" r:id="rId4"/>
    <p:sldLayoutId id="2147496625" r:id="rId5"/>
    <p:sldLayoutId id="2147496626" r:id="rId6"/>
    <p:sldLayoutId id="2147496627" r:id="rId7"/>
    <p:sldLayoutId id="2147496628" r:id="rId8"/>
    <p:sldLayoutId id="2147496629" r:id="rId9"/>
    <p:sldLayoutId id="2147496630" r:id="rId10"/>
    <p:sldLayoutId id="21474966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E8C26D6-F9CE-47B0-8981-63450970BD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7" r:id="rId1"/>
    <p:sldLayoutId id="2147496632" r:id="rId2"/>
    <p:sldLayoutId id="2147496633" r:id="rId3"/>
    <p:sldLayoutId id="2147496634" r:id="rId4"/>
    <p:sldLayoutId id="2147496635" r:id="rId5"/>
    <p:sldLayoutId id="2147496636" r:id="rId6"/>
    <p:sldLayoutId id="2147496637" r:id="rId7"/>
    <p:sldLayoutId id="2147496638" r:id="rId8"/>
    <p:sldLayoutId id="2147496639" r:id="rId9"/>
    <p:sldLayoutId id="2147496640" r:id="rId10"/>
    <p:sldLayoutId id="214749664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124FD0E-D9F4-4BBA-B3D0-9090BFD5D2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8" r:id="rId1"/>
    <p:sldLayoutId id="2147496642" r:id="rId2"/>
    <p:sldLayoutId id="2147496643" r:id="rId3"/>
    <p:sldLayoutId id="2147496644" r:id="rId4"/>
    <p:sldLayoutId id="2147496645" r:id="rId5"/>
    <p:sldLayoutId id="2147496646" r:id="rId6"/>
    <p:sldLayoutId id="2147496647" r:id="rId7"/>
    <p:sldLayoutId id="2147496648" r:id="rId8"/>
    <p:sldLayoutId id="2147496649" r:id="rId9"/>
    <p:sldLayoutId id="2147496650" r:id="rId10"/>
    <p:sldLayoutId id="2147496651" r:id="rId11"/>
    <p:sldLayoutId id="214749665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418A240-7DBF-427E-BE1F-BA5447953E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879" r:id="rId1"/>
    <p:sldLayoutId id="2147496653" r:id="rId2"/>
    <p:sldLayoutId id="2147496654" r:id="rId3"/>
    <p:sldLayoutId id="2147496655" r:id="rId4"/>
    <p:sldLayoutId id="2147496656" r:id="rId5"/>
    <p:sldLayoutId id="2147496657" r:id="rId6"/>
    <p:sldLayoutId id="2147496658" r:id="rId7"/>
    <p:sldLayoutId id="2147496659" r:id="rId8"/>
    <p:sldLayoutId id="2147496660" r:id="rId9"/>
    <p:sldLayoutId id="2147496661" r:id="rId10"/>
    <p:sldLayoutId id="214749666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11" Type="http://schemas.openxmlformats.org/officeDocument/2006/relationships/image" Target="../media/image12.gif"/><Relationship Id="rId5" Type="http://schemas.openxmlformats.org/officeDocument/2006/relationships/image" Target="../media/image6.wmf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buClr>
                <a:srgbClr val="3333CC"/>
              </a:buClr>
              <a:buFontTx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第十五课 养生的智慧（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◇ 用“无非”完成对话：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118787" name="内容占位符 2"/>
          <p:cNvSpPr>
            <a:spLocks noGrp="1"/>
          </p:cNvSpPr>
          <p:nvPr>
            <p:ph idx="1"/>
          </p:nvPr>
        </p:nvSpPr>
        <p:spPr>
          <a:xfrm>
            <a:off x="323850" y="1646238"/>
            <a:ext cx="8820150" cy="44465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A</a:t>
            </a:r>
            <a:r>
              <a:rPr lang="zh-CN" altLang="en-US" sz="2800" b="1" smtClean="0"/>
              <a:t>：你对他很了解吗</a:t>
            </a:r>
            <a:r>
              <a:rPr lang="en-US" altLang="zh-CN" sz="2800" b="1" smtClean="0"/>
              <a:t>?</a:t>
            </a: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</a:t>
            </a:r>
            <a:r>
              <a:rPr lang="zh-CN" altLang="en-US" sz="2800" b="1" smtClean="0"/>
              <a:t>，没有更深的了解。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A</a:t>
            </a:r>
            <a:r>
              <a:rPr lang="zh-CN" altLang="en-US" sz="2800" b="1" smtClean="0"/>
              <a:t>：今天他的态度怎么这么好？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A</a:t>
            </a:r>
            <a:r>
              <a:rPr lang="zh-CN" altLang="en-US" sz="2800" b="1" smtClean="0"/>
              <a:t>：你觉得他怎么样？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</a:t>
            </a:r>
            <a:r>
              <a:rPr lang="zh-CN" altLang="en-US" sz="2800" b="1" smtClean="0"/>
              <a:t>，人还是不错的。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A</a:t>
            </a:r>
            <a:r>
              <a:rPr lang="zh-CN" altLang="en-US" sz="2800" b="1" smtClean="0"/>
              <a:t>：真有点紧张，要是考不及格怎么办呢？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</a:t>
            </a:r>
            <a:r>
              <a:rPr lang="zh-CN" altLang="en-US" sz="2800" b="1" smtClean="0"/>
              <a:t>，你何必那么紧张呢？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31913" y="2106613"/>
            <a:ext cx="3786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/>
              <a:t>我们</a:t>
            </a:r>
            <a:r>
              <a:rPr lang="zh-CN" altLang="en-US" sz="2800" b="1">
                <a:solidFill>
                  <a:srgbClr val="FF0000"/>
                </a:solidFill>
              </a:rPr>
              <a:t>无非</a:t>
            </a:r>
            <a:r>
              <a:rPr lang="zh-CN" altLang="en-US" sz="2800" b="1"/>
              <a:t>是认识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331913" y="3121025"/>
            <a:ext cx="500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无非</a:t>
            </a:r>
            <a:r>
              <a:rPr lang="zh-CN" altLang="en-US" sz="2800" b="1"/>
              <a:t>是因为他刚刚升了职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77950" y="4137025"/>
            <a:ext cx="42021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无非</a:t>
            </a:r>
            <a:r>
              <a:rPr lang="zh-CN" altLang="en-US" sz="2800" b="1"/>
              <a:t>是有一点儿不爱说话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392238" y="5157788"/>
            <a:ext cx="32146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无非</a:t>
            </a:r>
            <a:r>
              <a:rPr lang="zh-CN" altLang="en-US" sz="2800" b="1"/>
              <a:t>是一次小测验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语法（八）：而已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628775"/>
            <a:ext cx="8820150" cy="18002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1.A</a:t>
            </a:r>
            <a:r>
              <a:rPr lang="zh-CN" altLang="en-US" b="1" smtClean="0"/>
              <a:t>：听说小王病了，情况怎么样？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：没什么大不了的，</a:t>
            </a:r>
            <a:r>
              <a:rPr lang="zh-CN" altLang="en-US" b="1" smtClean="0">
                <a:solidFill>
                  <a:srgbClr val="0000FF"/>
                </a:solidFill>
              </a:rPr>
              <a:t>只不过</a:t>
            </a:r>
            <a:r>
              <a:rPr lang="zh-CN" altLang="en-US" b="1" smtClean="0"/>
              <a:t>是感冒</a:t>
            </a:r>
            <a:r>
              <a:rPr lang="zh-CN" altLang="en-US" b="1" smtClean="0">
                <a:solidFill>
                  <a:srgbClr val="FF0000"/>
                </a:solidFill>
              </a:rPr>
              <a:t>而已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我们学校离清华大学</a:t>
            </a:r>
            <a:r>
              <a:rPr lang="zh-CN" altLang="en-US" b="1" smtClean="0">
                <a:solidFill>
                  <a:srgbClr val="0000FF"/>
                </a:solidFill>
              </a:rPr>
              <a:t>不过</a:t>
            </a:r>
            <a:r>
              <a:rPr lang="zh-CN" altLang="en-US" b="1" smtClean="0"/>
              <a:t>几百米</a:t>
            </a:r>
            <a:r>
              <a:rPr lang="zh-CN" altLang="en-US" b="1" smtClean="0">
                <a:solidFill>
                  <a:srgbClr val="FF0000"/>
                </a:solidFill>
              </a:rPr>
              <a:t>而已</a:t>
            </a:r>
            <a:r>
              <a:rPr lang="zh-CN" altLang="en-US" b="1" smtClean="0"/>
              <a:t>。</a:t>
            </a:r>
            <a:endParaRPr lang="en-US" altLang="zh-CN" b="1" smtClean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27088" y="4210050"/>
            <a:ext cx="7897812" cy="5873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不过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仅仅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只是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无非</a:t>
            </a:r>
            <a:r>
              <a:rPr kumimoji="1" lang="en-US" altLang="zh-CN" b="1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才</a:t>
            </a:r>
            <a:r>
              <a:rPr kumimoji="1" lang="en-US" altLang="zh-CN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而已。</a:t>
            </a:r>
            <a:endParaRPr kumimoji="1" lang="zh-CN" altLang="en-US" b="1" u="sng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8296275" cy="1163637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◇ 用“而已”完成句子或对话：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120835" name="内容占位符 2"/>
          <p:cNvSpPr>
            <a:spLocks noGrp="1"/>
          </p:cNvSpPr>
          <p:nvPr>
            <p:ph idx="1"/>
          </p:nvPr>
        </p:nvSpPr>
        <p:spPr>
          <a:xfrm>
            <a:off x="179388" y="1524000"/>
            <a:ext cx="8964612" cy="452596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</a:t>
            </a:r>
            <a:r>
              <a:rPr lang="en-US" altLang="zh-CN" sz="2800" b="1" smtClean="0"/>
              <a:t>1. </a:t>
            </a:r>
            <a:r>
              <a:rPr lang="zh-CN" altLang="en-US" sz="2800" b="1" smtClean="0"/>
              <a:t>送给你这个礼物，</a:t>
            </a:r>
            <a:r>
              <a:rPr lang="en-US" altLang="zh-CN" sz="2800" b="1" smtClean="0"/>
              <a:t> 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2. A</a:t>
            </a:r>
            <a:r>
              <a:rPr lang="zh-CN" altLang="en-US" sz="2800" b="1" smtClean="0"/>
              <a:t>：你们在谈恋爱吧？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B</a:t>
            </a:r>
            <a:r>
              <a:rPr lang="zh-CN" altLang="en-US" sz="2800" b="1" smtClean="0"/>
              <a:t>：我没有跟她谈恋爱，我们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3. A</a:t>
            </a:r>
            <a:r>
              <a:rPr lang="zh-CN" altLang="en-US" sz="2800" b="1" smtClean="0"/>
              <a:t>：她是在打他吗？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B</a:t>
            </a:r>
            <a:r>
              <a:rPr lang="zh-CN" altLang="en-US" sz="2800" b="1" smtClean="0"/>
              <a:t>：她不是真的打他，</a:t>
            </a:r>
            <a:r>
              <a:rPr lang="en-US" altLang="zh-CN" sz="2800" b="1" smtClean="0"/>
              <a:t>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4. A</a:t>
            </a:r>
            <a:r>
              <a:rPr lang="zh-CN" altLang="en-US" sz="2800" b="1" smtClean="0"/>
              <a:t>：你刚才说的是你们大家的意见吗？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，不代表大家。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en-US" sz="2800" b="1" smtClean="0"/>
          </a:p>
        </p:txBody>
      </p:sp>
      <p:sp>
        <p:nvSpPr>
          <p:cNvPr id="103428" name="TextBox 9"/>
          <p:cNvSpPr txBox="1">
            <a:spLocks noChangeArrowheads="1"/>
          </p:cNvSpPr>
          <p:nvPr/>
        </p:nvSpPr>
        <p:spPr bwMode="auto">
          <a:xfrm>
            <a:off x="3600450" y="1473200"/>
            <a:ext cx="4572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仅仅是</a:t>
            </a:r>
            <a:r>
              <a:rPr lang="zh-CN" altLang="en-US" sz="2400" b="1"/>
              <a:t>表示我的一点儿心意</a:t>
            </a:r>
            <a:r>
              <a:rPr lang="zh-CN" altLang="en-US" sz="2400" b="1">
                <a:solidFill>
                  <a:srgbClr val="FF0000"/>
                </a:solidFill>
              </a:rPr>
              <a:t>而已</a:t>
            </a:r>
          </a:p>
        </p:txBody>
      </p:sp>
      <p:sp>
        <p:nvSpPr>
          <p:cNvPr id="103429" name="TextBox 12"/>
          <p:cNvSpPr txBox="1">
            <a:spLocks noChangeArrowheads="1"/>
          </p:cNvSpPr>
          <p:nvPr/>
        </p:nvSpPr>
        <p:spPr bwMode="auto">
          <a:xfrm>
            <a:off x="5364163" y="2535238"/>
            <a:ext cx="2571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只是</a:t>
            </a:r>
            <a:r>
              <a:rPr lang="zh-CN" altLang="en-US" sz="2400" b="1"/>
              <a:t>好朋友</a:t>
            </a:r>
            <a:r>
              <a:rPr lang="zh-CN" altLang="en-US" sz="2400" b="1">
                <a:solidFill>
                  <a:srgbClr val="FF0000"/>
                </a:solidFill>
              </a:rPr>
              <a:t>而已</a:t>
            </a:r>
          </a:p>
        </p:txBody>
      </p:sp>
      <p:sp>
        <p:nvSpPr>
          <p:cNvPr id="103430" name="TextBox 13"/>
          <p:cNvSpPr txBox="1">
            <a:spLocks noChangeArrowheads="1"/>
          </p:cNvSpPr>
          <p:nvPr/>
        </p:nvSpPr>
        <p:spPr bwMode="auto">
          <a:xfrm>
            <a:off x="4211638" y="3500438"/>
            <a:ext cx="3724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只不过</a:t>
            </a:r>
            <a:r>
              <a:rPr lang="zh-CN" altLang="en-US" sz="2400" b="1"/>
              <a:t>跟他开玩笑</a:t>
            </a:r>
            <a:r>
              <a:rPr lang="zh-CN" altLang="en-US" sz="2400" b="1">
                <a:solidFill>
                  <a:srgbClr val="FF0000"/>
                </a:solidFill>
              </a:rPr>
              <a:t>而已</a:t>
            </a:r>
          </a:p>
        </p:txBody>
      </p:sp>
      <p:sp>
        <p:nvSpPr>
          <p:cNvPr id="103431" name="TextBox 15"/>
          <p:cNvSpPr txBox="1">
            <a:spLocks noChangeArrowheads="1"/>
          </p:cNvSpPr>
          <p:nvPr/>
        </p:nvSpPr>
        <p:spPr bwMode="auto">
          <a:xfrm>
            <a:off x="1258888" y="4551363"/>
            <a:ext cx="3500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FF"/>
                </a:solidFill>
              </a:rPr>
              <a:t>只是</a:t>
            </a:r>
            <a:r>
              <a:rPr lang="zh-CN" altLang="en-US" sz="2400" b="1"/>
              <a:t>我个人的意见</a:t>
            </a:r>
            <a:r>
              <a:rPr lang="zh-CN" altLang="en-US" sz="2400" b="1">
                <a:solidFill>
                  <a:srgbClr val="FF0000"/>
                </a:solidFill>
              </a:rPr>
              <a:t>而已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/>
      <p:bldP spid="103429" grpId="0"/>
      <p:bldP spid="103430" grpId="0"/>
      <p:bldP spid="1034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9388" y="819150"/>
          <a:ext cx="8820150" cy="5761038"/>
        </p:xfrm>
        <a:graphic>
          <a:graphicData uri="http://schemas.openxmlformats.org/drawingml/2006/table">
            <a:tbl>
              <a:tblPr/>
              <a:tblGrid>
                <a:gridCol w="1368102"/>
                <a:gridCol w="3600269"/>
                <a:gridCol w="3851779"/>
              </a:tblGrid>
              <a:tr h="605094">
                <a:tc>
                  <a:txBody>
                    <a:bodyPr/>
                    <a:lstStyle/>
                    <a:p>
                      <a:endParaRPr lang="zh-CN" altLang="en-US" sz="2800" b="1" dirty="0"/>
                    </a:p>
                  </a:txBody>
                  <a:tcPr marL="91421" marR="91421" marT="45711" marB="4571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生活起居</a:t>
                      </a:r>
                      <a:endParaRPr lang="zh-CN" altLang="en-US" sz="2800" b="1" dirty="0"/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情绪</a:t>
                      </a:r>
                      <a:endParaRPr lang="zh-CN" altLang="en-US" sz="2800" b="1" dirty="0"/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136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春天</a:t>
                      </a:r>
                      <a:endParaRPr lang="zh-CN" altLang="en-US" sz="2800" b="1" dirty="0"/>
                    </a:p>
                  </a:txBody>
                  <a:tcPr marL="91421" marR="91421" marT="45711" marB="4571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97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夏天</a:t>
                      </a:r>
                      <a:endParaRPr lang="zh-CN" altLang="en-US" sz="2800" b="1" dirty="0"/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82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秋天</a:t>
                      </a:r>
                      <a:endParaRPr lang="zh-CN" altLang="en-US" sz="2800" b="1" dirty="0"/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178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/>
                        <a:t>冬天</a:t>
                      </a:r>
                      <a:endParaRPr lang="zh-CN" altLang="en-US" sz="2800" b="1" dirty="0"/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800" b="1" dirty="0">
                        <a:solidFill>
                          <a:srgbClr val="0000FF"/>
                        </a:solidFill>
                      </a:endParaRPr>
                    </a:p>
                  </a:txBody>
                  <a:tcPr marL="91421" marR="91421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7008" name="TextBox 1"/>
          <p:cNvSpPr txBox="1">
            <a:spLocks noChangeArrowheads="1"/>
          </p:cNvSpPr>
          <p:nvPr/>
        </p:nvSpPr>
        <p:spPr bwMode="auto">
          <a:xfrm>
            <a:off x="1884363" y="107950"/>
            <a:ext cx="4559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一年四季应该怎么养生？</a:t>
            </a:r>
            <a:endParaRPr lang="en-US" altLang="zh-CN" b="1">
              <a:solidFill>
                <a:srgbClr val="00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452563"/>
            <a:ext cx="9525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75" y="1517650"/>
            <a:ext cx="11795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675" y="1517650"/>
            <a:ext cx="10398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N\AppData\Local\Microsoft\Windows\Temporary Internet Files\Content.IE5\NJWC541A\MC90039098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2741613"/>
            <a:ext cx="696913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 descr="C:\Users\N\AppData\Local\Microsoft\Windows\Temporary Internet Files\Content.IE5\NEZPM2M3\MM900046652[1]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781300"/>
            <a:ext cx="935038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517650"/>
            <a:ext cx="10795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005263"/>
            <a:ext cx="1008063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833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2757488"/>
            <a:ext cx="81915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763" y="3956050"/>
            <a:ext cx="1177925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 descr="C:\Users\N\AppData\Local\Microsoft\Windows\Temporary Internet Files\Content.IE5\3WJTSVU7\MM900282742[1]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475" y="4022725"/>
            <a:ext cx="103187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3" descr="c:\users\n\appdata\roaming\360se6\USERDA~1\Temp\CDBF6C~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421313"/>
            <a:ext cx="11557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5413375"/>
            <a:ext cx="1668462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288" y="5445125"/>
            <a:ext cx="148907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8339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956050"/>
            <a:ext cx="890588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5435600" y="2349500"/>
            <a:ext cx="3311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万物生发   积极向上  轻松愉快</a:t>
            </a: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5148263" y="3573463"/>
            <a:ext cx="328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炎热       烦躁    调整    动不动</a:t>
            </a: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5064125" y="4941888"/>
            <a:ext cx="40147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600" b="1">
                <a:solidFill>
                  <a:srgbClr val="0000FF"/>
                </a:solidFill>
              </a:rPr>
              <a:t>万物凋零  悲伤   </a:t>
            </a:r>
            <a:r>
              <a:rPr lang="zh-CN" altLang="en-US" sz="1600" b="1">
                <a:solidFill>
                  <a:srgbClr val="FF0000"/>
                </a:solidFill>
              </a:rPr>
              <a:t>过分</a:t>
            </a:r>
            <a:r>
              <a:rPr lang="zh-CN" altLang="en-US" sz="1600" b="1">
                <a:solidFill>
                  <a:srgbClr val="0000FF"/>
                </a:solidFill>
              </a:rPr>
              <a:t>   对</a:t>
            </a:r>
            <a:r>
              <a:rPr lang="en-US" altLang="zh-CN" sz="1600" b="1">
                <a:solidFill>
                  <a:srgbClr val="0000FF"/>
                </a:solidFill>
              </a:rPr>
              <a:t>……</a:t>
            </a:r>
            <a:r>
              <a:rPr lang="zh-CN" altLang="en-US" sz="1600" b="1">
                <a:solidFill>
                  <a:srgbClr val="0000FF"/>
                </a:solidFill>
              </a:rPr>
              <a:t>不利    控制</a:t>
            </a:r>
          </a:p>
        </p:txBody>
      </p:sp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5508625" y="6165850"/>
            <a:ext cx="3451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避免</a:t>
            </a:r>
            <a:r>
              <a:rPr lang="zh-CN" altLang="en-US" sz="1800" b="1">
                <a:solidFill>
                  <a:srgbClr val="0000FF"/>
                </a:solidFill>
              </a:rPr>
              <a:t>   担忧    </a:t>
            </a:r>
            <a:r>
              <a:rPr lang="zh-CN" altLang="en-US" sz="1800" b="1">
                <a:solidFill>
                  <a:srgbClr val="FF0000"/>
                </a:solidFill>
              </a:rPr>
              <a:t>摆脱</a:t>
            </a:r>
            <a:r>
              <a:rPr lang="zh-CN" altLang="en-US" sz="1800" b="1">
                <a:solidFill>
                  <a:srgbClr val="0000FF"/>
                </a:solidFill>
              </a:rPr>
              <a:t>    平和   心态</a:t>
            </a: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1619250" y="3573463"/>
            <a:ext cx="37195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FF"/>
                </a:solidFill>
              </a:rPr>
              <a:t> </a:t>
            </a:r>
            <a:r>
              <a:rPr lang="zh-CN" altLang="en-US" sz="1800" b="1">
                <a:solidFill>
                  <a:srgbClr val="FF0000"/>
                </a:solidFill>
              </a:rPr>
              <a:t>哪怕</a:t>
            </a:r>
            <a:r>
              <a:rPr lang="zh-CN" altLang="en-US" sz="1800" b="1">
                <a:solidFill>
                  <a:srgbClr val="0000FF"/>
                </a:solidFill>
              </a:rPr>
              <a:t>   无限度  无论如何   跟着</a:t>
            </a:r>
          </a:p>
        </p:txBody>
      </p:sp>
      <p:pic>
        <p:nvPicPr>
          <p:cNvPr id="114741" name="Picture 5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386388"/>
            <a:ext cx="137001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743" name="Picture 5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75" y="2717800"/>
            <a:ext cx="1271588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过分    避免   跌   摆脱</a:t>
            </a:r>
            <a:endParaRPr lang="en-US" altLang="zh-CN" b="1" dirty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</a:rPr>
              <a:t>哪怕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也</a:t>
            </a:r>
            <a:r>
              <a:rPr lang="en-US" altLang="zh-CN" b="1" dirty="0" smtClean="0">
                <a:solidFill>
                  <a:srgbClr val="0000FF"/>
                </a:solidFill>
              </a:rPr>
              <a:t>…… 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无非    而已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一年四季我们应该怎么养生？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简单地说，中医的养生智慧是什么？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作业：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89317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rgbClr val="FF0000"/>
                </a:solidFill>
              </a:rPr>
              <a:t>要求交上来的作业：练习活页，</a:t>
            </a:r>
            <a:r>
              <a:rPr lang="en-US" altLang="zh-CN" b="1" dirty="0" smtClean="0">
                <a:solidFill>
                  <a:srgbClr val="FF0000"/>
                </a:solidFill>
              </a:rPr>
              <a:t>P11</a:t>
            </a:r>
            <a:r>
              <a:rPr lang="zh-CN" altLang="en-US" b="1" dirty="0" smtClean="0">
                <a:solidFill>
                  <a:srgbClr val="FF0000"/>
                </a:solidFill>
              </a:rPr>
              <a:t>，第六题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其他练习：一二四五六七八，写在</a:t>
            </a:r>
            <a:r>
              <a:rPr lang="zh-CN" altLang="en-US" b="1" dirty="0"/>
              <a:t>活页</a:t>
            </a:r>
            <a:r>
              <a:rPr lang="zh-CN" altLang="en-US" b="1" dirty="0" smtClean="0"/>
              <a:t>上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完成教材</a:t>
            </a:r>
            <a:r>
              <a:rPr lang="en-US" altLang="zh-CN" b="1" dirty="0" smtClean="0"/>
              <a:t>p46</a:t>
            </a:r>
            <a:r>
              <a:rPr lang="zh-CN" altLang="en-US" b="1" dirty="0" smtClean="0"/>
              <a:t>“课堂练习”：一、二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复</a:t>
            </a:r>
            <a:r>
              <a:rPr lang="zh-CN" altLang="en-US" b="1" dirty="0" smtClean="0"/>
              <a:t>习生词，朗读课文，准备听写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800" b="1" dirty="0" smtClean="0"/>
              <a:t>第</a:t>
            </a:r>
            <a:r>
              <a:rPr lang="en-US" altLang="zh-CN" sz="4800" b="1" dirty="0" smtClean="0"/>
              <a:t>16</a:t>
            </a:r>
            <a:r>
              <a:rPr lang="zh-CN" altLang="en-US" sz="4800" b="1" dirty="0" smtClean="0"/>
              <a:t>课预习内容</a:t>
            </a:r>
            <a:r>
              <a:rPr lang="zh-CN" altLang="en-US" sz="3600" b="1" dirty="0" smtClean="0"/>
              <a:t>：</a:t>
            </a:r>
            <a:endParaRPr lang="zh-CN" altLang="en-US" sz="3600" b="1" dirty="0" smtClean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2"/>
            <a:ext cx="8964612" cy="4321199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zh-CN" sz="3600" b="1" dirty="0">
                <a:solidFill>
                  <a:srgbClr val="000000"/>
                </a:solidFill>
                <a:cs typeface="+mj-cs"/>
              </a:rPr>
              <a:t>《</a:t>
            </a:r>
            <a:r>
              <a:rPr lang="zh-CN" altLang="en-US" sz="3600" b="1" dirty="0">
                <a:solidFill>
                  <a:srgbClr val="000000"/>
                </a:solidFill>
                <a:cs typeface="+mj-cs"/>
              </a:rPr>
              <a:t>互联网：让人欢喜让人忧</a:t>
            </a:r>
            <a:r>
              <a:rPr lang="en-US" altLang="zh-CN" sz="3600" b="1" dirty="0">
                <a:solidFill>
                  <a:srgbClr val="000000"/>
                </a:solidFill>
                <a:cs typeface="+mj-cs"/>
              </a:rPr>
              <a:t>》</a:t>
            </a:r>
            <a:endParaRPr lang="en-US" altLang="zh-CN" b="1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dirty="0" smtClean="0"/>
              <a:t>生词</a:t>
            </a:r>
            <a:r>
              <a:rPr lang="en-US" altLang="zh-CN" dirty="0" smtClean="0"/>
              <a:t>1-22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dirty="0" smtClean="0"/>
              <a:t>   重点词： </a:t>
            </a:r>
            <a:r>
              <a:rPr lang="zh-CN" altLang="en-US" dirty="0" smtClean="0">
                <a:solidFill>
                  <a:srgbClr val="0000FF"/>
                </a:solidFill>
                <a:ea typeface="楷体_GB2312" pitchFamily="49" charset="-122"/>
              </a:rPr>
              <a:t>如此</a:t>
            </a:r>
            <a:endParaRPr lang="en-US" altLang="zh-CN" dirty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dirty="0" smtClean="0"/>
              <a:t>语法：</a:t>
            </a:r>
            <a:r>
              <a:rPr lang="zh-CN" altLang="en-US" dirty="0" smtClean="0">
                <a:solidFill>
                  <a:srgbClr val="0000FF"/>
                </a:solidFill>
                <a:ea typeface="楷体_GB2312" pitchFamily="49" charset="-122"/>
              </a:rPr>
              <a:t>随着    日益    以至于</a:t>
            </a:r>
            <a:endParaRPr lang="en-US" altLang="zh-CN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课文（</a:t>
            </a:r>
            <a:r>
              <a:rPr lang="en-US" altLang="zh-CN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1-3</a:t>
            </a:r>
            <a:r>
              <a:rPr lang="zh-CN" altLang="en-US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段）：</a:t>
            </a:r>
            <a:endParaRPr lang="en-US" altLang="zh-CN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怎样看待互</a:t>
            </a:r>
            <a:r>
              <a:rPr lang="zh-CN" altLang="en-US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联</a:t>
            </a:r>
            <a:r>
              <a:rPr lang="zh-CN" altLang="en-US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网的历史地位和重要性？</a:t>
            </a:r>
            <a:endParaRPr lang="en-US" altLang="zh-CN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人</a:t>
            </a:r>
            <a:r>
              <a:rPr lang="zh-CN" altLang="en-US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们可以利用互联网做什么？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304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mtClean="0">
                <a:solidFill>
                  <a:schemeClr val="tx1"/>
                </a:solidFill>
              </a:rPr>
              <a:t>过分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484313"/>
            <a:ext cx="8964612" cy="4681537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FF0000"/>
                </a:solidFill>
              </a:rPr>
              <a:t>过分</a:t>
            </a:r>
            <a:r>
              <a:rPr lang="zh-CN" altLang="en-US" b="1" dirty="0" smtClean="0"/>
              <a:t>的要求</a:t>
            </a:r>
            <a:r>
              <a:rPr lang="en-US" b="1" dirty="0" smtClean="0"/>
              <a:t>    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zh-CN" altLang="en-US" b="1" dirty="0" smtClean="0">
                <a:solidFill>
                  <a:srgbClr val="FF0000"/>
                </a:solidFill>
              </a:rPr>
              <a:t>过分</a:t>
            </a:r>
            <a:r>
              <a:rPr lang="zh-CN" altLang="en-US" b="1" dirty="0" smtClean="0"/>
              <a:t>的话</a:t>
            </a:r>
            <a:r>
              <a:rPr lang="en-US" b="1" dirty="0" smtClean="0"/>
              <a:t>    </a:t>
            </a:r>
            <a:endParaRPr lang="zh-CN" altLang="en-US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FF0000"/>
                </a:solidFill>
              </a:rPr>
              <a:t>过分</a:t>
            </a:r>
            <a:r>
              <a:rPr lang="zh-CN" altLang="en-US" b="1" dirty="0" smtClean="0"/>
              <a:t>接近</a:t>
            </a:r>
            <a:r>
              <a:rPr lang="en-US" b="1" dirty="0" smtClean="0"/>
              <a:t>      </a:t>
            </a:r>
            <a:r>
              <a:rPr lang="zh-CN" altLang="en-US" b="1" dirty="0" smtClean="0"/>
              <a:t>   </a:t>
            </a:r>
            <a:r>
              <a:rPr lang="zh-CN" altLang="en-US" b="1" dirty="0" smtClean="0">
                <a:solidFill>
                  <a:srgbClr val="FF0000"/>
                </a:solidFill>
              </a:rPr>
              <a:t>过分</a:t>
            </a:r>
            <a:r>
              <a:rPr lang="zh-CN" altLang="en-US" b="1" dirty="0" smtClean="0"/>
              <a:t>地紧张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不算</a:t>
            </a:r>
            <a:r>
              <a:rPr lang="zh-CN" altLang="en-US" b="1" dirty="0" smtClean="0">
                <a:solidFill>
                  <a:srgbClr val="FF0000"/>
                </a:solidFill>
              </a:rPr>
              <a:t>过分</a:t>
            </a:r>
            <a:r>
              <a:rPr lang="en-US" b="1" dirty="0" smtClean="0"/>
              <a:t>      </a:t>
            </a:r>
            <a:r>
              <a:rPr lang="zh-CN" altLang="en-US" b="1" dirty="0" smtClean="0"/>
              <a:t>   太</a:t>
            </a:r>
            <a:r>
              <a:rPr lang="zh-CN" altLang="en-US" b="1" dirty="0" smtClean="0">
                <a:solidFill>
                  <a:srgbClr val="FF0000"/>
                </a:solidFill>
              </a:rPr>
              <a:t>过分</a:t>
            </a:r>
            <a:r>
              <a:rPr lang="zh-CN" altLang="en-US" sz="3000" b="1" dirty="0">
                <a:solidFill>
                  <a:srgbClr val="000000"/>
                </a:solidFill>
              </a:rPr>
              <a:t>了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3000" b="1" dirty="0" smtClean="0"/>
              <a:t>（</a:t>
            </a:r>
            <a:r>
              <a:rPr lang="en-US" sz="3000" b="1" dirty="0" smtClean="0"/>
              <a:t>1</a:t>
            </a:r>
            <a:r>
              <a:rPr lang="zh-CN" altLang="en-US" sz="3000" b="1" dirty="0" smtClean="0"/>
              <a:t>）我只希望每个月能挣三千块，这不算</a:t>
            </a:r>
            <a:r>
              <a:rPr lang="zh-CN" altLang="en-US" sz="3000" b="1" dirty="0" smtClean="0">
                <a:solidFill>
                  <a:srgbClr val="FF0000"/>
                </a:solidFill>
              </a:rPr>
              <a:t>过分</a:t>
            </a:r>
            <a:r>
              <a:rPr lang="zh-CN" altLang="en-US" sz="3000" b="1" dirty="0" smtClean="0"/>
              <a:t>吧？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3000" b="1" dirty="0" smtClean="0"/>
              <a:t>（</a:t>
            </a:r>
            <a:r>
              <a:rPr lang="en-US" sz="3000" b="1" dirty="0" smtClean="0"/>
              <a:t>2</a:t>
            </a:r>
            <a:r>
              <a:rPr lang="zh-CN" altLang="en-US" sz="3000" b="1" dirty="0" smtClean="0"/>
              <a:t>）两辆车如果</a:t>
            </a:r>
            <a:r>
              <a:rPr lang="zh-CN" altLang="en-US" sz="3000" b="1" dirty="0" smtClean="0">
                <a:solidFill>
                  <a:srgbClr val="FF0000"/>
                </a:solidFill>
              </a:rPr>
              <a:t>过分</a:t>
            </a:r>
            <a:r>
              <a:rPr lang="zh-CN" altLang="en-US" sz="3000" b="1" dirty="0" smtClean="0"/>
              <a:t>接近，就很容易发生事故。</a:t>
            </a:r>
            <a:endParaRPr lang="en-US" altLang="zh-CN" sz="3000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3000" b="1" dirty="0" smtClean="0"/>
              <a:t>（</a:t>
            </a:r>
            <a:r>
              <a:rPr lang="en-US" altLang="zh-CN" sz="3000" b="1" dirty="0" smtClean="0"/>
              <a:t>3</a:t>
            </a:r>
            <a:r>
              <a:rPr lang="zh-CN" altLang="en-US" sz="3000" b="1" dirty="0" smtClean="0"/>
              <a:t>）你这样没完没了地打扰人家，</a:t>
            </a:r>
            <a:r>
              <a:rPr lang="en-US" altLang="zh-CN" sz="3000" b="1" dirty="0" smtClean="0"/>
              <a:t>___________</a:t>
            </a:r>
            <a:r>
              <a:rPr lang="zh-CN" altLang="en-US" sz="3000" b="1" dirty="0" smtClean="0"/>
              <a:t>。</a:t>
            </a:r>
            <a:endParaRPr lang="en-US" altLang="zh-CN" sz="3000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3000" b="1" dirty="0" smtClean="0"/>
              <a:t>（</a:t>
            </a:r>
            <a:r>
              <a:rPr lang="en-US" altLang="zh-CN" sz="3000" b="1" dirty="0" smtClean="0"/>
              <a:t>4</a:t>
            </a:r>
            <a:r>
              <a:rPr lang="zh-CN" altLang="en-US" sz="3000" b="1" dirty="0" smtClean="0"/>
              <a:t>）因为</a:t>
            </a:r>
            <a:r>
              <a:rPr lang="en-US" altLang="zh-CN" sz="3000" b="1" dirty="0" smtClean="0"/>
              <a:t>_______________</a:t>
            </a:r>
            <a:r>
              <a:rPr lang="zh-CN" altLang="en-US" sz="3000" b="1" dirty="0" smtClean="0"/>
              <a:t>，在比赛中他没有发挥出自己的水平。</a:t>
            </a:r>
            <a:endParaRPr lang="zh-CN" altLang="en-US" sz="3000" b="1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795963" y="4633913"/>
            <a:ext cx="287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/>
              <a:t>有点儿太</a:t>
            </a:r>
            <a:r>
              <a:rPr lang="zh-CN" altLang="en-US" sz="2800" b="1">
                <a:solidFill>
                  <a:srgbClr val="FF0000"/>
                </a:solidFill>
              </a:rPr>
              <a:t>过分</a:t>
            </a:r>
            <a:r>
              <a:rPr lang="zh-CN" altLang="en-US" sz="2800" b="1"/>
              <a:t>了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79613" y="5157788"/>
            <a:ext cx="28797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过分</a:t>
            </a:r>
            <a:r>
              <a:rPr lang="zh-CN" altLang="en-US" sz="2800" b="1"/>
              <a:t>紧张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mtClean="0">
                <a:solidFill>
                  <a:schemeClr val="tx1"/>
                </a:solidFill>
              </a:rPr>
              <a:t>避免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700213"/>
            <a:ext cx="8820150" cy="49688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避免事故的发生</a:t>
            </a:r>
            <a:r>
              <a:rPr lang="en-US" altLang="zh-CN" b="1" smtClean="0"/>
              <a:t>   </a:t>
            </a:r>
            <a:r>
              <a:rPr lang="zh-CN" altLang="en-US" b="1" smtClean="0"/>
              <a:t>避免发生意外</a:t>
            </a:r>
            <a:r>
              <a:rPr lang="en-US" altLang="zh-CN" b="1" smtClean="0"/>
              <a:t>   </a:t>
            </a:r>
            <a:r>
              <a:rPr lang="zh-CN" altLang="en-US" b="1" smtClean="0"/>
              <a:t>避免错误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避免不了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1</a:t>
            </a:r>
            <a:r>
              <a:rPr lang="zh-CN" altLang="en-US" sz="2800" b="1" smtClean="0"/>
              <a:t>）如果你已经认识到了，那在以后的工作中就要</a:t>
            </a:r>
            <a:r>
              <a:rPr lang="zh-CN" altLang="en-US" sz="2800" b="1" smtClean="0">
                <a:solidFill>
                  <a:srgbClr val="FF0000"/>
                </a:solidFill>
              </a:rPr>
              <a:t>避免</a:t>
            </a:r>
            <a:r>
              <a:rPr lang="zh-CN" altLang="en-US" sz="2800" b="1" smtClean="0"/>
              <a:t>发生同样的错误。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2</a:t>
            </a:r>
            <a:r>
              <a:rPr lang="zh-CN" altLang="en-US" sz="2800" b="1" smtClean="0"/>
              <a:t>）只要小心驾驶，这种意外是完全可以</a:t>
            </a:r>
            <a:r>
              <a:rPr lang="zh-CN" altLang="en-US" sz="2800" b="1" smtClean="0">
                <a:solidFill>
                  <a:srgbClr val="FF0000"/>
                </a:solidFill>
              </a:rPr>
              <a:t>避免</a:t>
            </a:r>
            <a:r>
              <a:rPr lang="zh-CN" altLang="en-US" sz="2800" b="1" smtClean="0"/>
              <a:t>的。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3</a:t>
            </a:r>
            <a:r>
              <a:rPr lang="zh-CN" altLang="en-US" sz="2800" b="1" smtClean="0"/>
              <a:t>）我们要把各种可能的情况都考虑到，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。（以）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4</a:t>
            </a:r>
            <a:r>
              <a:rPr lang="zh-CN" altLang="en-US" sz="2800" b="1" smtClean="0"/>
              <a:t>）为了</a:t>
            </a:r>
            <a:r>
              <a:rPr lang="en-US" altLang="zh-CN" sz="2800" b="1" smtClean="0"/>
              <a:t>___________</a:t>
            </a:r>
            <a:r>
              <a:rPr lang="zh-CN" altLang="en-US" sz="2800" b="1" smtClean="0"/>
              <a:t>，司机开车时一定要小心。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4213" y="5281613"/>
            <a:ext cx="287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/>
              <a:t>以</a:t>
            </a:r>
            <a:r>
              <a:rPr lang="zh-CN" altLang="en-US" sz="2800" b="1">
                <a:solidFill>
                  <a:srgbClr val="FF0000"/>
                </a:solidFill>
              </a:rPr>
              <a:t>避免</a:t>
            </a:r>
            <a:r>
              <a:rPr lang="zh-CN" altLang="en-US" sz="2800" b="1"/>
              <a:t>发生意外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79613" y="5805488"/>
            <a:ext cx="3276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避免</a:t>
            </a:r>
            <a:r>
              <a:rPr lang="zh-CN" altLang="en-US" sz="2800" b="1"/>
              <a:t>事故的发生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mtClean="0">
                <a:solidFill>
                  <a:schemeClr val="tx1"/>
                </a:solidFill>
              </a:rPr>
              <a:t>跌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2588" y="1697038"/>
            <a:ext cx="8748712" cy="2087562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zh-CN" altLang="en-US" sz="2800" b="1" dirty="0" smtClean="0"/>
              <a:t>股票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跌</a:t>
            </a:r>
            <a:r>
              <a:rPr lang="zh-CN" altLang="en-US" sz="2800" b="1" dirty="0" smtClean="0"/>
              <a:t>（了）</a:t>
            </a:r>
            <a:r>
              <a:rPr lang="en-US" altLang="zh-CN" sz="2800" b="1" dirty="0" smtClean="0"/>
              <a:t>       </a:t>
            </a:r>
            <a:r>
              <a:rPr lang="zh-CN" altLang="en-US" sz="2800" b="1" dirty="0" smtClean="0"/>
              <a:t>房价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跌</a:t>
            </a:r>
            <a:r>
              <a:rPr lang="zh-CN" altLang="en-US" sz="2800" b="1" dirty="0" smtClean="0"/>
              <a:t>（了）</a:t>
            </a:r>
            <a:endParaRPr lang="zh-CN" altLang="en-US" sz="2800" b="1" dirty="0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b="1" dirty="0" smtClean="0"/>
              <a:t>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跌</a:t>
            </a:r>
            <a:r>
              <a:rPr lang="zh-CN" altLang="en-US" sz="2800" b="1" dirty="0" smtClean="0"/>
              <a:t>价</a:t>
            </a:r>
            <a:r>
              <a:rPr lang="en-US" altLang="zh-CN" sz="2800" b="1" dirty="0" smtClean="0"/>
              <a:t>   </a:t>
            </a:r>
            <a:r>
              <a:rPr lang="zh-CN" altLang="en-US" sz="2800" b="1" dirty="0" smtClean="0"/>
              <a:t>暴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跌</a:t>
            </a:r>
            <a:r>
              <a:rPr lang="zh-CN" altLang="en-US" sz="2800" b="1" dirty="0" smtClean="0"/>
              <a:t>  </a:t>
            </a:r>
            <a:endParaRPr lang="en-US" altLang="zh-CN" sz="2800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2800" b="1" dirty="0" smtClean="0"/>
          </a:p>
          <a:p>
            <a:pPr>
              <a:buFont typeface="Wingdings" pitchFamily="2" charset="2"/>
              <a:buChar char="Ø"/>
              <a:defRPr/>
            </a:pPr>
            <a:r>
              <a:rPr lang="zh-CN" altLang="en-US" sz="2800" b="1" dirty="0" smtClean="0">
                <a:solidFill>
                  <a:srgbClr val="FF0000"/>
                </a:solidFill>
              </a:rPr>
              <a:t>跌</a:t>
            </a:r>
            <a:r>
              <a:rPr lang="zh-CN" altLang="en-US" sz="2800" b="1" dirty="0" smtClean="0"/>
              <a:t>跤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跌</a:t>
            </a:r>
            <a:r>
              <a:rPr lang="zh-CN" altLang="en-US" sz="2800" b="1" dirty="0" smtClean="0"/>
              <a:t>了一跤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跌</a:t>
            </a:r>
            <a:r>
              <a:rPr lang="zh-CN" altLang="en-US" sz="2800" b="1" dirty="0" smtClean="0"/>
              <a:t>倒</a:t>
            </a:r>
            <a:r>
              <a:rPr lang="en-US" altLang="zh-CN" sz="2800" b="1" dirty="0" smtClean="0"/>
              <a:t>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跌</a:t>
            </a:r>
            <a:r>
              <a:rPr lang="zh-CN" altLang="en-US" sz="2800" b="1" dirty="0" smtClean="0"/>
              <a:t>得很重</a:t>
            </a:r>
            <a:r>
              <a:rPr lang="en-US" altLang="zh-CN" sz="2800" b="1" dirty="0" smtClean="0"/>
              <a:t> 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zh-CN" altLang="en-US" sz="2800" b="1" dirty="0" smtClean="0"/>
          </a:p>
        </p:txBody>
      </p:sp>
      <p:pic>
        <p:nvPicPr>
          <p:cNvPr id="10752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459288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948488" y="1628775"/>
            <a:ext cx="1511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>
                <a:sym typeface="Wingdings" pitchFamily="2" charset="2"/>
              </a:rPr>
              <a:t></a:t>
            </a:r>
            <a:r>
              <a:rPr lang="zh-CN" altLang="en-US" b="1">
                <a:solidFill>
                  <a:srgbClr val="FF0000"/>
                </a:solidFill>
              </a:rPr>
              <a:t>涨</a:t>
            </a:r>
            <a:endParaRPr lang="zh-CN" altLang="en-US"/>
          </a:p>
        </p:txBody>
      </p:sp>
      <p:pic>
        <p:nvPicPr>
          <p:cNvPr id="962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4605338"/>
            <a:ext cx="2852738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mtClean="0">
                <a:solidFill>
                  <a:schemeClr val="tx1"/>
                </a:solidFill>
              </a:rPr>
              <a:t>摆脱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484313"/>
            <a:ext cx="8964612" cy="511333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3000" b="1" smtClean="0">
                <a:solidFill>
                  <a:srgbClr val="FF0000"/>
                </a:solidFill>
              </a:rPr>
              <a:t>摆脱</a:t>
            </a:r>
            <a:r>
              <a:rPr lang="zh-CN" altLang="en-US" sz="3000" b="1" smtClean="0"/>
              <a:t>他    </a:t>
            </a:r>
            <a:r>
              <a:rPr lang="zh-CN" altLang="en-US" sz="3000" b="1" smtClean="0">
                <a:solidFill>
                  <a:srgbClr val="FF0000"/>
                </a:solidFill>
              </a:rPr>
              <a:t>摆脱</a:t>
            </a:r>
            <a:r>
              <a:rPr lang="zh-CN" altLang="en-US" sz="3000" b="1" smtClean="0"/>
              <a:t>烦恼     </a:t>
            </a:r>
            <a:r>
              <a:rPr lang="zh-CN" altLang="en-US" sz="3000" b="1" smtClean="0">
                <a:solidFill>
                  <a:srgbClr val="FF0000"/>
                </a:solidFill>
              </a:rPr>
              <a:t>摆脱</a:t>
            </a:r>
            <a:r>
              <a:rPr lang="zh-CN" altLang="en-US" sz="3000" b="1" smtClean="0"/>
              <a:t>危险    </a:t>
            </a:r>
            <a:r>
              <a:rPr lang="zh-CN" altLang="en-US" sz="3000" b="1" smtClean="0">
                <a:solidFill>
                  <a:srgbClr val="FF0000"/>
                </a:solidFill>
              </a:rPr>
              <a:t>摆脱</a:t>
            </a:r>
            <a:r>
              <a:rPr lang="zh-CN" altLang="en-US" sz="3000" b="1" smtClean="0"/>
              <a:t>旧观念  </a:t>
            </a:r>
            <a:endParaRPr lang="en-US" altLang="zh-CN" sz="30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3000" b="1" smtClean="0">
                <a:solidFill>
                  <a:srgbClr val="FF0000"/>
                </a:solidFill>
              </a:rPr>
              <a:t>摆脱</a:t>
            </a:r>
            <a:r>
              <a:rPr lang="zh-CN" altLang="en-US" sz="3000" b="1" smtClean="0"/>
              <a:t>掉</a:t>
            </a:r>
            <a:endParaRPr lang="en-US" altLang="zh-CN" sz="3000" b="1" smtClean="0"/>
          </a:p>
          <a:p>
            <a:pPr marL="0" indent="0">
              <a:buFont typeface="Wingdings" pitchFamily="2" charset="2"/>
              <a:buNone/>
            </a:pPr>
            <a:endParaRPr lang="zh-CN" altLang="en-US" sz="30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3000" b="1" smtClean="0"/>
              <a:t>（</a:t>
            </a:r>
            <a:r>
              <a:rPr lang="en-US" altLang="zh-CN" sz="3000" b="1" smtClean="0"/>
              <a:t>1</a:t>
            </a:r>
            <a:r>
              <a:rPr lang="zh-CN" altLang="en-US" sz="3000" b="1" smtClean="0"/>
              <a:t>）她想尽了办法，最后总算</a:t>
            </a:r>
            <a:r>
              <a:rPr lang="zh-CN" altLang="en-US" sz="3000" b="1" smtClean="0">
                <a:solidFill>
                  <a:srgbClr val="FF0000"/>
                </a:solidFill>
              </a:rPr>
              <a:t>摆脱</a:t>
            </a:r>
            <a:r>
              <a:rPr lang="zh-CN" altLang="en-US" sz="3000" b="1" smtClean="0"/>
              <a:t>了他的纠缠。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3000" b="1" smtClean="0"/>
              <a:t>（</a:t>
            </a:r>
            <a:r>
              <a:rPr lang="en-US" altLang="zh-CN" sz="3000" b="1" smtClean="0"/>
              <a:t>2</a:t>
            </a:r>
            <a:r>
              <a:rPr lang="zh-CN" altLang="en-US" sz="3000" b="1" smtClean="0"/>
              <a:t>）不</a:t>
            </a:r>
            <a:r>
              <a:rPr lang="zh-CN" altLang="en-US" sz="3000" b="1" smtClean="0">
                <a:solidFill>
                  <a:srgbClr val="FF0000"/>
                </a:solidFill>
              </a:rPr>
              <a:t>摆脱</a:t>
            </a:r>
            <a:r>
              <a:rPr lang="zh-CN" altLang="en-US" sz="3000" b="1" smtClean="0"/>
              <a:t>旧观念，就无法</a:t>
            </a:r>
            <a:r>
              <a:rPr lang="zh-CN" altLang="en-US" sz="3000" b="1" smtClean="0">
                <a:solidFill>
                  <a:srgbClr val="FF0000"/>
                </a:solidFill>
              </a:rPr>
              <a:t>摆脱</a:t>
            </a:r>
            <a:r>
              <a:rPr lang="zh-CN" altLang="en-US" sz="3000" b="1" smtClean="0"/>
              <a:t>落后。</a:t>
            </a:r>
            <a:endParaRPr lang="en-US" altLang="zh-CN" sz="30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3000" b="1" smtClean="0"/>
              <a:t>（</a:t>
            </a:r>
            <a:r>
              <a:rPr lang="en-US" altLang="zh-CN" sz="3000" b="1" smtClean="0"/>
              <a:t>3</a:t>
            </a:r>
            <a:r>
              <a:rPr lang="zh-CN" altLang="en-US" sz="3000" b="1" smtClean="0"/>
              <a:t>）他病得很重，在医生的抢救下，才</a:t>
            </a:r>
            <a:r>
              <a:rPr lang="en-US" altLang="zh-CN" sz="3000" b="1" smtClean="0"/>
              <a:t>_________</a:t>
            </a:r>
            <a:r>
              <a:rPr lang="zh-CN" altLang="en-US" sz="3000" b="1" smtClean="0"/>
              <a:t>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7950" y="4652963"/>
            <a:ext cx="287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摆脱</a:t>
            </a:r>
            <a:r>
              <a:rPr lang="zh-CN" altLang="en-US" sz="2800" b="1"/>
              <a:t>了危险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466725" y="1368425"/>
            <a:ext cx="2665413" cy="5516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6"/>
              <a:defRPr/>
            </a:pPr>
            <a:r>
              <a:rPr lang="zh-CN" altLang="en-US" sz="3200" b="1" kern="0" dirty="0">
                <a:solidFill>
                  <a:srgbClr val="000000"/>
                </a:solidFill>
              </a:rPr>
              <a:t>与鸡俱</a:t>
            </a:r>
            <a:r>
              <a:rPr lang="zh-CN" altLang="en-US" sz="3200" b="1" kern="0" dirty="0" smtClean="0">
                <a:solidFill>
                  <a:srgbClr val="000000"/>
                </a:solidFill>
              </a:rPr>
              <a:t>兴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6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窝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6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凋</a:t>
            </a:r>
            <a:r>
              <a:rPr lang="zh-CN" altLang="en-US" sz="3200" b="1" kern="0" dirty="0">
                <a:solidFill>
                  <a:srgbClr val="000000"/>
                </a:solidFill>
              </a:rPr>
              <a:t>零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6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悲</a:t>
            </a:r>
            <a:r>
              <a:rPr lang="zh-CN" altLang="en-US" sz="3200" b="1" kern="0" dirty="0">
                <a:solidFill>
                  <a:srgbClr val="000000"/>
                </a:solidFill>
              </a:rPr>
              <a:t>伤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6"/>
              <a:defRPr/>
            </a:pPr>
            <a:r>
              <a:rPr lang="zh-CN" altLang="en-US" sz="3200" b="1" kern="0" dirty="0" smtClean="0">
                <a:solidFill>
                  <a:srgbClr val="FF0000"/>
                </a:solidFill>
              </a:rPr>
              <a:t>过</a:t>
            </a:r>
            <a:r>
              <a:rPr lang="zh-CN" altLang="en-US" sz="3200" b="1" kern="0" dirty="0">
                <a:solidFill>
                  <a:srgbClr val="FF0000"/>
                </a:solidFill>
              </a:rPr>
              <a:t>分</a:t>
            </a:r>
            <a:r>
              <a:rPr lang="zh-CN" altLang="en-US" sz="3200" b="1" kern="0" dirty="0">
                <a:solidFill>
                  <a:srgbClr val="000000"/>
                </a:solidFill>
              </a:rPr>
              <a:t>  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6"/>
              <a:defRPr/>
            </a:pPr>
            <a:r>
              <a:rPr lang="zh-CN" altLang="en-US" sz="3200" b="1" kern="0" dirty="0">
                <a:solidFill>
                  <a:srgbClr val="000000"/>
                </a:solidFill>
              </a:rPr>
              <a:t>不利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6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日</a:t>
            </a:r>
            <a:r>
              <a:rPr lang="zh-CN" altLang="en-US" sz="3200" b="1" kern="0" dirty="0">
                <a:solidFill>
                  <a:srgbClr val="000000"/>
                </a:solidFill>
              </a:rPr>
              <a:t>光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6"/>
              <a:defRPr/>
            </a:pPr>
            <a:r>
              <a:rPr lang="zh-CN" altLang="en-US" sz="3200" b="1" kern="0" dirty="0" smtClean="0">
                <a:solidFill>
                  <a:srgbClr val="FF0000"/>
                </a:solidFill>
              </a:rPr>
              <a:t>避免</a:t>
            </a:r>
            <a:endParaRPr lang="zh-CN" altLang="en-US" sz="3200" b="1" kern="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3348038" y="1339850"/>
            <a:ext cx="2376487" cy="55181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4"/>
              <a:defRPr/>
            </a:pPr>
            <a:r>
              <a:rPr lang="zh-CN" altLang="en-US" sz="3200" b="1" kern="0" dirty="0">
                <a:solidFill>
                  <a:srgbClr val="000000"/>
                </a:solidFill>
              </a:rPr>
              <a:t>担忧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4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股</a:t>
            </a:r>
            <a:r>
              <a:rPr lang="zh-CN" altLang="en-US" sz="3200" b="1" kern="0" dirty="0">
                <a:solidFill>
                  <a:srgbClr val="000000"/>
                </a:solidFill>
              </a:rPr>
              <a:t>票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4"/>
              <a:defRPr/>
            </a:pPr>
            <a:r>
              <a:rPr lang="zh-CN" altLang="en-US" sz="3200" b="1" kern="0" dirty="0" smtClean="0">
                <a:solidFill>
                  <a:srgbClr val="FF0000"/>
                </a:solidFill>
              </a:rPr>
              <a:t>跌</a:t>
            </a:r>
            <a:r>
              <a:rPr lang="zh-CN" altLang="en-US" sz="3200" b="1" kern="0" dirty="0" smtClean="0">
                <a:solidFill>
                  <a:srgbClr val="000000"/>
                </a:solidFill>
              </a:rPr>
              <a:t>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4"/>
              <a:defRPr/>
            </a:pPr>
            <a:r>
              <a:rPr lang="zh-CN" altLang="en-US" sz="3200" b="1" kern="0" dirty="0" smtClean="0">
                <a:solidFill>
                  <a:srgbClr val="FF0000"/>
                </a:solidFill>
              </a:rPr>
              <a:t>摆</a:t>
            </a:r>
            <a:r>
              <a:rPr lang="zh-CN" altLang="en-US" sz="3200" b="1" kern="0" dirty="0">
                <a:solidFill>
                  <a:srgbClr val="FF0000"/>
                </a:solidFill>
              </a:rPr>
              <a:t>脱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4"/>
              <a:defRPr/>
            </a:pPr>
            <a:r>
              <a:rPr lang="zh-CN" altLang="en-US" sz="3200" b="1" kern="0" dirty="0">
                <a:solidFill>
                  <a:srgbClr val="000000"/>
                </a:solidFill>
              </a:rPr>
              <a:t>平和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4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产</a:t>
            </a:r>
            <a:r>
              <a:rPr lang="zh-CN" altLang="en-US" sz="3200" b="1" kern="0" dirty="0">
                <a:solidFill>
                  <a:srgbClr val="000000"/>
                </a:solidFill>
              </a:rPr>
              <a:t>物 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4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无</a:t>
            </a:r>
            <a:r>
              <a:rPr lang="zh-CN" altLang="en-US" sz="3200" b="1" kern="0" dirty="0">
                <a:solidFill>
                  <a:srgbClr val="000000"/>
                </a:solidFill>
              </a:rPr>
              <a:t>非  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54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遵从</a:t>
            </a:r>
            <a:endParaRPr lang="zh-CN" altLang="en-US" sz="3200" b="1" kern="0" dirty="0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5724525" y="1341438"/>
            <a:ext cx="2376488" cy="48244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62"/>
              <a:defRPr/>
            </a:pPr>
            <a:r>
              <a:rPr lang="zh-CN" altLang="en-US" sz="3200" b="1" kern="0" dirty="0" smtClean="0">
                <a:solidFill>
                  <a:srgbClr val="000000"/>
                </a:solidFill>
              </a:rPr>
              <a:t>而已</a:t>
            </a:r>
            <a:endParaRPr lang="en-US" altLang="zh-CN" sz="3200" b="1" kern="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语法（六）：哪怕</a:t>
            </a:r>
            <a:r>
              <a:rPr lang="en-US" altLang="zh-CN" smtClean="0">
                <a:solidFill>
                  <a:schemeClr val="tx1"/>
                </a:solidFill>
              </a:rPr>
              <a:t>……</a:t>
            </a:r>
            <a:r>
              <a:rPr lang="zh-CN" altLang="en-US" smtClean="0">
                <a:solidFill>
                  <a:schemeClr val="tx1"/>
                </a:solidFill>
              </a:rPr>
              <a:t>也</a:t>
            </a:r>
            <a:r>
              <a:rPr lang="en-US" altLang="zh-CN" smtClean="0">
                <a:solidFill>
                  <a:schemeClr val="tx1"/>
                </a:solidFill>
              </a:rPr>
              <a:t>……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179388" y="1474788"/>
            <a:ext cx="8964612" cy="13779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>
                <a:solidFill>
                  <a:srgbClr val="FF0000"/>
                </a:solidFill>
              </a:rPr>
              <a:t>（哪怕）</a:t>
            </a:r>
            <a:r>
              <a:rPr lang="zh-CN" altLang="en-US" b="1" smtClean="0"/>
              <a:t>明天下雨，我</a:t>
            </a:r>
            <a:r>
              <a:rPr lang="zh-CN" altLang="en-US" b="1" smtClean="0">
                <a:solidFill>
                  <a:srgbClr val="FF0000"/>
                </a:solidFill>
              </a:rPr>
              <a:t>也</a:t>
            </a:r>
            <a:r>
              <a:rPr lang="zh-CN" altLang="en-US" b="1" smtClean="0"/>
              <a:t>要去爬山。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>
                <a:solidFill>
                  <a:srgbClr val="FF0000"/>
                </a:solidFill>
              </a:rPr>
              <a:t>（哪怕）</a:t>
            </a:r>
            <a:r>
              <a:rPr lang="zh-CN" altLang="en-US" b="1" smtClean="0"/>
              <a:t>花</a:t>
            </a:r>
            <a:r>
              <a:rPr lang="zh-CN" altLang="en-US" b="1" smtClean="0">
                <a:solidFill>
                  <a:srgbClr val="0000FF"/>
                </a:solidFill>
              </a:rPr>
              <a:t>再</a:t>
            </a:r>
            <a:r>
              <a:rPr lang="zh-CN" altLang="en-US" b="1" smtClean="0"/>
              <a:t>多的钱</a:t>
            </a:r>
            <a:r>
              <a:rPr lang="zh-CN" altLang="en-US" b="1" smtClean="0">
                <a:solidFill>
                  <a:srgbClr val="FF0000"/>
                </a:solidFill>
              </a:rPr>
              <a:t>都</a:t>
            </a:r>
            <a:r>
              <a:rPr lang="zh-CN" altLang="en-US" b="1" smtClean="0"/>
              <a:t>买不回青春。</a:t>
            </a:r>
            <a:endParaRPr lang="zh-CN" altLang="en-US" b="1" smtClean="0">
              <a:solidFill>
                <a:srgbClr val="0070C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38125" y="3933825"/>
            <a:ext cx="8496300" cy="13223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1066800" indent="-60960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marL="0" indent="-266700" eaLnBrk="1" hangingPunct="1">
              <a:spcBef>
                <a:spcPct val="50000"/>
              </a:spcBef>
              <a:buClr>
                <a:srgbClr val="000000"/>
              </a:buClr>
              <a:buSzTx/>
              <a:buFont typeface="Wingdings" pitchFamily="2" charset="2"/>
              <a:buNone/>
              <a:defRPr/>
            </a:pPr>
            <a:r>
              <a:rPr lang="en-US" altLang="zh-CN" b="1" kern="0" dirty="0" smtClean="0">
                <a:solidFill>
                  <a:srgbClr val="000000"/>
                </a:solidFill>
                <a:latin typeface="Tahoma"/>
                <a:ea typeface="宋体"/>
              </a:rPr>
              <a:t>3. 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  <a:ea typeface="+mn-ea"/>
              </a:rPr>
              <a:t>我明天一定要去爬山，</a:t>
            </a:r>
            <a:r>
              <a:rPr lang="zh-CN" altLang="en-US" b="1" kern="0" dirty="0" smtClean="0">
                <a:solidFill>
                  <a:srgbClr val="FF0000"/>
                </a:solidFill>
                <a:latin typeface="+mn-ea"/>
                <a:ea typeface="+mn-ea"/>
              </a:rPr>
              <a:t>哪怕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  <a:ea typeface="+mn-ea"/>
              </a:rPr>
              <a:t>下雨</a:t>
            </a:r>
            <a:r>
              <a:rPr lang="zh-CN" altLang="en-US" b="1" kern="0" dirty="0" smtClean="0">
                <a:solidFill>
                  <a:srgbClr val="FF0000"/>
                </a:solidFill>
                <a:latin typeface="+mn-ea"/>
                <a:ea typeface="+mn-ea"/>
              </a:rPr>
              <a:t>呢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</a:p>
          <a:p>
            <a:pPr marL="0" indent="-266700" eaLnBrk="1" hangingPunct="1">
              <a:spcBef>
                <a:spcPct val="50000"/>
              </a:spcBef>
              <a:buClr>
                <a:srgbClr val="000000"/>
              </a:buClr>
              <a:buSzTx/>
              <a:buFont typeface="Wingdings" pitchFamily="2" charset="2"/>
              <a:buNone/>
              <a:defRPr/>
            </a:pPr>
            <a:r>
              <a:rPr lang="en-US" altLang="zh-CN" b="1" kern="0" dirty="0" smtClean="0">
                <a:solidFill>
                  <a:srgbClr val="000000"/>
                </a:solidFill>
                <a:latin typeface="Tahoma"/>
                <a:ea typeface="宋体"/>
              </a:rPr>
              <a:t>4. 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  <a:ea typeface="+mn-ea"/>
              </a:rPr>
              <a:t>我太困了，很想睡一会儿，</a:t>
            </a:r>
            <a:r>
              <a:rPr lang="zh-CN" altLang="en-US" b="1" kern="0" dirty="0" smtClean="0">
                <a:solidFill>
                  <a:srgbClr val="FF0000"/>
                </a:solidFill>
                <a:latin typeface="+mn-ea"/>
                <a:ea typeface="+mn-ea"/>
              </a:rPr>
              <a:t>哪怕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  <a:ea typeface="+mn-ea"/>
              </a:rPr>
              <a:t>五分钟</a:t>
            </a:r>
            <a:r>
              <a:rPr lang="zh-CN" altLang="en-US" b="1" kern="0" dirty="0" smtClean="0">
                <a:solidFill>
                  <a:srgbClr val="FF0000"/>
                </a:solidFill>
                <a:latin typeface="+mn-ea"/>
                <a:ea typeface="+mn-ea"/>
              </a:rPr>
              <a:t>呢</a:t>
            </a:r>
            <a:r>
              <a:rPr lang="zh-CN" altLang="en-US" b="1" kern="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908175" y="2997200"/>
            <a:ext cx="3743325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/>
              <a:t>哪怕</a:t>
            </a:r>
            <a:r>
              <a:rPr lang="en-US" altLang="zh-CN" b="1"/>
              <a:t>……</a:t>
            </a:r>
            <a:r>
              <a:rPr lang="zh-CN" altLang="en-US" b="1"/>
              <a:t>也</a:t>
            </a:r>
            <a:r>
              <a:rPr lang="en-US" altLang="zh-CN" b="1"/>
              <a:t>/</a:t>
            </a:r>
            <a:r>
              <a:rPr lang="zh-CN" altLang="en-US" b="1"/>
              <a:t>都</a:t>
            </a:r>
            <a:r>
              <a:rPr lang="en-US" altLang="zh-CN" b="1"/>
              <a:t>……</a:t>
            </a:r>
            <a:endParaRPr lang="zh-CN" altLang="en-US" b="1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35150" y="5576888"/>
            <a:ext cx="4752975" cy="588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，哪怕</a:t>
            </a:r>
            <a:r>
              <a:rPr kumimoji="1" lang="en-US" altLang="zh-CN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（呢）。 </a:t>
            </a:r>
            <a:endParaRPr kumimoji="1" lang="en-US" altLang="zh-CN" b="1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用“哪怕”完成对话：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115715" name="内容占位符 2"/>
          <p:cNvSpPr>
            <a:spLocks noGrp="1"/>
          </p:cNvSpPr>
          <p:nvPr>
            <p:ph idx="1"/>
          </p:nvPr>
        </p:nvSpPr>
        <p:spPr>
          <a:xfrm>
            <a:off x="112713" y="1574800"/>
            <a:ext cx="9031287" cy="49498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 A</a:t>
            </a:r>
            <a:r>
              <a:rPr lang="zh-CN" altLang="en-US" sz="2800" b="1" smtClean="0"/>
              <a:t>：这天儿看上去要下雨了，你还去吗？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 A</a:t>
            </a:r>
            <a:r>
              <a:rPr lang="zh-CN" altLang="en-US" sz="2800" b="1" smtClean="0"/>
              <a:t>：他因为家里有事也没复习，这次考试能通过吗？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</a:t>
            </a:r>
            <a:r>
              <a:rPr lang="en-US" altLang="zh-CN" sz="2800" b="1" smtClean="0"/>
              <a:t>B </a:t>
            </a:r>
            <a:r>
              <a:rPr lang="zh-CN" altLang="en-US" sz="2800" b="1" smtClean="0"/>
              <a:t>：他的水平非常高，</a:t>
            </a:r>
            <a:r>
              <a:rPr lang="en-US" altLang="zh-CN" sz="2800" b="1" smtClean="0"/>
              <a:t>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  A</a:t>
            </a:r>
            <a:r>
              <a:rPr lang="zh-CN" altLang="en-US" sz="2800" b="1" smtClean="0"/>
              <a:t>：那道题难吗？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：非常难，</a:t>
            </a:r>
            <a:r>
              <a:rPr lang="en-US" altLang="zh-CN" sz="2800" b="1" smtClean="0"/>
              <a:t>_________________________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  A</a:t>
            </a:r>
            <a:r>
              <a:rPr lang="zh-CN" altLang="en-US" sz="2800" b="1" smtClean="0"/>
              <a:t>：太困了，作业就明天再说吧。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B</a:t>
            </a:r>
            <a:r>
              <a:rPr lang="zh-CN" altLang="en-US" sz="2800" b="1" smtClean="0"/>
              <a:t>：不行，</a:t>
            </a:r>
            <a:r>
              <a:rPr lang="en-US" altLang="zh-CN" sz="2800" b="1" smtClean="0"/>
              <a:t>_________________________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58888" y="2041525"/>
            <a:ext cx="7531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哪怕</a:t>
            </a:r>
            <a:r>
              <a:rPr lang="zh-CN" altLang="en-US" sz="2800" b="1"/>
              <a:t>下雨我</a:t>
            </a:r>
            <a:r>
              <a:rPr lang="zh-CN" altLang="en-US" sz="2800" b="1">
                <a:solidFill>
                  <a:srgbClr val="FF0000"/>
                </a:solidFill>
              </a:rPr>
              <a:t>也</a:t>
            </a:r>
            <a:r>
              <a:rPr lang="zh-CN" altLang="en-US" sz="2800" b="1"/>
              <a:t>要去</a:t>
            </a:r>
            <a:r>
              <a:rPr lang="en-US" altLang="zh-CN" sz="2800" b="1"/>
              <a:t>//</a:t>
            </a:r>
            <a:r>
              <a:rPr lang="zh-CN" altLang="en-US" sz="2800" b="1"/>
              <a:t>我一定要去，</a:t>
            </a:r>
            <a:r>
              <a:rPr lang="zh-CN" altLang="en-US" sz="2800" b="1">
                <a:solidFill>
                  <a:srgbClr val="FF0000"/>
                </a:solidFill>
              </a:rPr>
              <a:t>哪怕</a:t>
            </a:r>
            <a:r>
              <a:rPr lang="zh-CN" altLang="en-US" sz="2800" b="1"/>
              <a:t>下雨</a:t>
            </a:r>
            <a:r>
              <a:rPr lang="zh-CN" altLang="en-US" sz="2800" b="1">
                <a:solidFill>
                  <a:srgbClr val="FF0000"/>
                </a:solidFill>
              </a:rPr>
              <a:t>呢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56100" y="3049588"/>
            <a:ext cx="4151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哪怕</a:t>
            </a:r>
            <a:r>
              <a:rPr lang="zh-CN" altLang="en-US" sz="2800" b="1"/>
              <a:t>不复习</a:t>
            </a:r>
            <a:r>
              <a:rPr lang="zh-CN" altLang="en-US" sz="2800" b="1">
                <a:solidFill>
                  <a:srgbClr val="FF0000"/>
                </a:solidFill>
              </a:rPr>
              <a:t>也</a:t>
            </a:r>
            <a:r>
              <a:rPr lang="zh-CN" altLang="en-US" sz="2800" b="1"/>
              <a:t>能通过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005138" y="4057650"/>
            <a:ext cx="5238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哪怕</a:t>
            </a:r>
            <a:r>
              <a:rPr lang="zh-CN" altLang="en-US" sz="2800" b="1"/>
              <a:t>是老师</a:t>
            </a:r>
            <a:r>
              <a:rPr lang="zh-CN" altLang="en-US" sz="2800" b="1">
                <a:solidFill>
                  <a:srgbClr val="FF0000"/>
                </a:solidFill>
              </a:rPr>
              <a:t>也</a:t>
            </a:r>
            <a:r>
              <a:rPr lang="zh-CN" altLang="en-US" sz="2800" b="1"/>
              <a:t>做不出来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627313" y="5084763"/>
            <a:ext cx="53133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哪怕</a:t>
            </a:r>
            <a:r>
              <a:rPr lang="zh-CN" altLang="en-US" sz="2800" b="1"/>
              <a:t>不睡觉</a:t>
            </a:r>
            <a:r>
              <a:rPr lang="zh-CN" altLang="en-US" sz="2800" b="1">
                <a:solidFill>
                  <a:srgbClr val="FF0000"/>
                </a:solidFill>
              </a:rPr>
              <a:t>也</a:t>
            </a:r>
            <a:r>
              <a:rPr lang="zh-CN" altLang="en-US" sz="2800" b="1"/>
              <a:t>要把作业做完</a:t>
            </a:r>
            <a:r>
              <a:rPr lang="en-US" altLang="zh-CN" sz="2800" b="1"/>
              <a:t>//</a:t>
            </a:r>
            <a:r>
              <a:rPr lang="zh-CN" altLang="en-US" sz="2800" b="1"/>
              <a:t>我一定要做完，</a:t>
            </a:r>
            <a:r>
              <a:rPr lang="zh-CN" altLang="en-US" sz="2800" b="1">
                <a:solidFill>
                  <a:srgbClr val="FF0000"/>
                </a:solidFill>
              </a:rPr>
              <a:t>哪怕</a:t>
            </a:r>
            <a:r>
              <a:rPr lang="zh-CN" altLang="en-US" sz="2800" b="1"/>
              <a:t>不睡觉</a:t>
            </a:r>
            <a:r>
              <a:rPr lang="zh-CN" altLang="en-US" sz="2800" b="1">
                <a:solidFill>
                  <a:srgbClr val="FF0000"/>
                </a:solidFill>
              </a:rPr>
              <a:t>呢</a:t>
            </a:r>
            <a:r>
              <a:rPr lang="zh-CN" altLang="en-US" sz="2800" b="1"/>
              <a:t>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语法（七）：无非</a:t>
            </a:r>
            <a:r>
              <a:rPr lang="en-US" altLang="zh-CN" b="1" smtClean="0">
                <a:solidFill>
                  <a:schemeClr val="tx1"/>
                </a:solidFill>
              </a:rPr>
              <a:t>   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sp>
        <p:nvSpPr>
          <p:cNvPr id="117763" name="内容占位符 2"/>
          <p:cNvSpPr>
            <a:spLocks noGrp="1"/>
          </p:cNvSpPr>
          <p:nvPr>
            <p:ph idx="1"/>
          </p:nvPr>
        </p:nvSpPr>
        <p:spPr>
          <a:xfrm>
            <a:off x="250825" y="1557338"/>
            <a:ext cx="8893175" cy="22320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A</a:t>
            </a:r>
            <a:r>
              <a:rPr lang="zh-CN" altLang="en-US" b="1" smtClean="0"/>
              <a:t>：唉，这次考试我没通过。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B</a:t>
            </a:r>
            <a:r>
              <a:rPr lang="zh-CN" altLang="en-US" b="1" smtClean="0"/>
              <a:t>：没什么大不了的，</a:t>
            </a:r>
            <a:r>
              <a:rPr lang="zh-CN" altLang="en-US" b="1" smtClean="0">
                <a:solidFill>
                  <a:srgbClr val="FF0000"/>
                </a:solidFill>
              </a:rPr>
              <a:t>无非</a:t>
            </a:r>
            <a:r>
              <a:rPr lang="zh-CN" altLang="en-US" b="1" smtClean="0"/>
              <a:t>是再考一次嘛。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那里什么东西都有，</a:t>
            </a:r>
            <a:r>
              <a:rPr lang="zh-CN" altLang="en-US" b="1" smtClean="0">
                <a:solidFill>
                  <a:srgbClr val="FF0000"/>
                </a:solidFill>
              </a:rPr>
              <a:t>无非</a:t>
            </a:r>
            <a:r>
              <a:rPr lang="zh-CN" altLang="en-US" b="1" smtClean="0"/>
              <a:t>贵点儿。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en-US" altLang="zh-CN" b="1" smtClean="0">
              <a:solidFill>
                <a:srgbClr val="0070C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zh-CN" altLang="en-US" b="1" smtClean="0">
              <a:solidFill>
                <a:srgbClr val="0070C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3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7093</TotalTime>
  <Words>992</Words>
  <Application>Microsoft Office PowerPoint</Application>
  <PresentationFormat>全屏显示(4:3)</PresentationFormat>
  <Paragraphs>144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29</vt:i4>
      </vt:variant>
      <vt:variant>
        <vt:lpstr>幻灯片标题</vt:lpstr>
      </vt:variant>
      <vt:variant>
        <vt:i4>16</vt:i4>
      </vt:variant>
    </vt:vector>
  </HeadingPairs>
  <TitlesOfParts>
    <vt:vector size="52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19_Blends</vt:lpstr>
      <vt:lpstr>21_Blends</vt:lpstr>
      <vt:lpstr>22_Blends</vt:lpstr>
      <vt:lpstr>24_Blends</vt:lpstr>
      <vt:lpstr>25_Blends</vt:lpstr>
      <vt:lpstr>17_Blends</vt:lpstr>
      <vt:lpstr>18_Blends</vt:lpstr>
      <vt:lpstr>20_Blends</vt:lpstr>
      <vt:lpstr>23_Blends</vt:lpstr>
      <vt:lpstr>26_Blends</vt:lpstr>
      <vt:lpstr>27_Blends</vt:lpstr>
      <vt:lpstr>29_Blends</vt:lpstr>
      <vt:lpstr>30_Blends</vt:lpstr>
      <vt:lpstr>PowerPoint 演示文稿</vt:lpstr>
      <vt:lpstr>过分</vt:lpstr>
      <vt:lpstr>避免</vt:lpstr>
      <vt:lpstr>跌</vt:lpstr>
      <vt:lpstr>摆脱</vt:lpstr>
      <vt:lpstr>生词</vt:lpstr>
      <vt:lpstr>语法（六）：哪怕……也……</vt:lpstr>
      <vt:lpstr>用“哪怕”完成对话：</vt:lpstr>
      <vt:lpstr>语法（七）：无非   </vt:lpstr>
      <vt:lpstr>◇ 用“无非”完成对话：</vt:lpstr>
      <vt:lpstr>语法（八）：而已</vt:lpstr>
      <vt:lpstr>◇ 用“而已”完成句子或对话：</vt:lpstr>
      <vt:lpstr>PowerPoint 演示文稿</vt:lpstr>
      <vt:lpstr>小结</vt:lpstr>
      <vt:lpstr>作业：</vt:lpstr>
      <vt:lpstr>第16课预习内容：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385</cp:revision>
  <dcterms:created xsi:type="dcterms:W3CDTF">2011-10-16T07:10:07Z</dcterms:created>
  <dcterms:modified xsi:type="dcterms:W3CDTF">2015-04-13T08:05:33Z</dcterms:modified>
</cp:coreProperties>
</file>