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Yedinci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Ders kitaplarının incelenmesi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Ders kitaplarından öğretmen ve öğrencilerin </a:t>
            </a:r>
            <a:r>
              <a:rPr lang="tr-TR" sz="2400" dirty="0" smtClean="0"/>
              <a:t>yararlanması</a:t>
            </a:r>
            <a:endParaRPr lang="tr-TR" sz="240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16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835615" y="554845"/>
            <a:ext cx="961171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Ders kitaplarının incelenmesi </a:t>
            </a:r>
          </a:p>
          <a:p>
            <a:pPr algn="ctr"/>
            <a:r>
              <a:rPr lang="tr-TR" sz="2400" dirty="0"/>
              <a:t>Ders kitaplarından öğretmen ve öğrencilerin yararlanması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1835615" y="2487427"/>
            <a:ext cx="9611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Ders kitaplarının incelenmesi,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Öğretmenler ders kitaplarından nasıl yararlanmaktadır?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Öğrenciler ders kitaplarından nasıl yararlanmaktadır? </a:t>
            </a:r>
          </a:p>
        </p:txBody>
      </p:sp>
    </p:spTree>
    <p:extLst>
      <p:ext uri="{BB962C8B-B14F-4D97-AF65-F5344CB8AC3E}">
        <p14:creationId xmlns:p14="http://schemas.microsoft.com/office/powerpoint/2010/main" val="424326279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46</Words>
  <Application>Microsoft Office PowerPoint</Application>
  <PresentationFormat>Geniş ekran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11</cp:revision>
  <dcterms:created xsi:type="dcterms:W3CDTF">2017-01-30T13:43:04Z</dcterms:created>
  <dcterms:modified xsi:type="dcterms:W3CDTF">2017-02-07T09:58:49Z</dcterms:modified>
</cp:coreProperties>
</file>