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B62E59-0DE3-4884-A891-6DEE18F42FF4}" type="datetimeFigureOut">
              <a:rPr lang="tr-TR" smtClean="0"/>
              <a:t>7.02.2017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EC50A9-132C-422E-A8F0-54BC84E39F4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1091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46D9C-2E30-4074-A5D2-D50B4622EE7C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058939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D241D-1FD3-4B4D-95B7-3298C75A6CD6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62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75B153-16B5-4B7E-82EE-B0C461D9453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50604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A9EAE-340B-4751-B477-95D0160C2AC2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2201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A3FD4-674F-4D88-A7FE-3F84833A2014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156523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0D953C-06D8-4B22-9366-4E5D762619F0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12685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80B67-1850-411E-A4C3-72D0E0A7B95D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46203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0C79E-3BB0-48E3-A4FA-D9D74B834195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093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77260B-1A9A-4F29-B6DB-EE3AC8E952E0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08859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69328-11D1-4D7B-A024-E44531932B43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959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B61F0-C9AF-4D7D-B862-EDD85BB18EBF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0334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ED1F-52F6-4C31-983E-1C6FE2955A78}" type="datetime1">
              <a:rPr lang="tr-TR" smtClean="0"/>
              <a:t>7.02.2017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50883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291A6-3518-4DCD-BC57-F05F1E03FF3A}" type="datetime1">
              <a:rPr lang="tr-TR" smtClean="0"/>
              <a:t>7.02.2017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25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ACEBD-B10D-460E-9C69-823DA8B8B346}" type="datetime1">
              <a:rPr lang="tr-TR" smtClean="0"/>
              <a:t>7.02.2017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2519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2A2AF-D3E9-434B-8837-D5651623029D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4259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4C82B-38AC-4D86-AA95-E53E3A6FE116}" type="datetime1">
              <a:rPr lang="tr-TR" smtClean="0"/>
              <a:t>7.02.2017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355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EDDEB7-1BC2-41F9-B4A4-19C3E82CA83B}" type="datetime1">
              <a:rPr lang="tr-TR" smtClean="0"/>
              <a:t>7.02.2017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Okul Deneyimi Dersi Üçüncü Hafta Sunumu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8403DC11-A131-49A1-AFCA-4337C916C5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1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Okul Deneyimi Dersi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589213" y="4911194"/>
            <a:ext cx="8915399" cy="1126283"/>
          </a:xfrm>
        </p:spPr>
        <p:txBody>
          <a:bodyPr/>
          <a:lstStyle/>
          <a:p>
            <a:r>
              <a:rPr lang="tr-TR" dirty="0" smtClean="0"/>
              <a:t>Yedinci </a:t>
            </a:r>
            <a:r>
              <a:rPr lang="tr-TR" dirty="0" smtClean="0"/>
              <a:t>Hafta Sunumu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19618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286771" y="422439"/>
            <a:ext cx="77727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5. HAFTA ÇALIŞMALARI</a:t>
            </a:r>
            <a:endParaRPr lang="tr-TR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367264" y="2199690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Ders kitaplarının incelenmesi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1367264" y="3176178"/>
            <a:ext cx="9611718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/>
              <a:t>Ders kitaplarından öğretmen ve öğrencilerin </a:t>
            </a:r>
            <a:r>
              <a:rPr lang="tr-TR" sz="2400" dirty="0" smtClean="0"/>
              <a:t>yararlanması</a:t>
            </a:r>
            <a:endParaRPr lang="tr-TR" sz="2400" dirty="0"/>
          </a:p>
        </p:txBody>
      </p:sp>
      <p:sp>
        <p:nvSpPr>
          <p:cNvPr id="8" name="Slayt Numarası Yer Tutucus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2162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835615" y="554845"/>
            <a:ext cx="9611718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lvl="0" algn="ctr"/>
            <a:r>
              <a:rPr lang="tr-TR" sz="2400" dirty="0"/>
              <a:t>Ders kitaplarının incelenmesi </a:t>
            </a:r>
          </a:p>
          <a:p>
            <a:pPr algn="ctr"/>
            <a:r>
              <a:rPr lang="tr-TR" sz="2400" dirty="0"/>
              <a:t>Ders kitaplarından öğretmen ve öğrencilerin yararlanması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F6AF2-4362-4286-B086-6ABC550E7818}" type="slidenum">
              <a:rPr lang="tr-TR" smtClean="0"/>
              <a:t>3</a:t>
            </a:fld>
            <a:endParaRPr lang="tr-TR"/>
          </a:p>
        </p:txBody>
      </p:sp>
      <p:sp>
        <p:nvSpPr>
          <p:cNvPr id="4" name="Metin kutusu 3"/>
          <p:cNvSpPr txBox="1"/>
          <p:nvPr/>
        </p:nvSpPr>
        <p:spPr>
          <a:xfrm>
            <a:off x="1835615" y="2487427"/>
            <a:ext cx="96117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Ders kitaplarının incelenmesi,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Öğretmenler ders kitaplarından nasıl yararlanmaktadır? </a:t>
            </a:r>
          </a:p>
          <a:p>
            <a:pPr marL="342900" indent="-34290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r-TR" sz="2000" dirty="0" smtClean="0"/>
              <a:t>Öğrenciler ders kitaplarından nasıl yararlanmaktadır? </a:t>
            </a:r>
          </a:p>
        </p:txBody>
      </p:sp>
    </p:spTree>
    <p:extLst>
      <p:ext uri="{BB962C8B-B14F-4D97-AF65-F5344CB8AC3E}">
        <p14:creationId xmlns:p14="http://schemas.microsoft.com/office/powerpoint/2010/main" val="4243262795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</TotalTime>
  <Words>46</Words>
  <Application>Microsoft Office PowerPoint</Application>
  <PresentationFormat>Geniş ekran</PresentationFormat>
  <Paragraphs>12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Calibri</vt:lpstr>
      <vt:lpstr>Century Gothic</vt:lpstr>
      <vt:lpstr>Wingdings 3</vt:lpstr>
      <vt:lpstr>Duman</vt:lpstr>
      <vt:lpstr>Okul Deneyimi Dersi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Okul Deneyimi Dersi</dc:title>
  <dc:creator>SERKAN</dc:creator>
  <cp:lastModifiedBy>SERKAN</cp:lastModifiedBy>
  <cp:revision>11</cp:revision>
  <dcterms:created xsi:type="dcterms:W3CDTF">2017-01-30T13:43:04Z</dcterms:created>
  <dcterms:modified xsi:type="dcterms:W3CDTF">2017-02-07T09:58:49Z</dcterms:modified>
</cp:coreProperties>
</file>