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7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12F0-CA44-445B-B13B-47B72B918EB6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FC50-8090-4295-A8D4-863B146E5C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794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12F0-CA44-445B-B13B-47B72B918EB6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FC50-8090-4295-A8D4-863B146E5C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387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12F0-CA44-445B-B13B-47B72B918EB6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FC50-8090-4295-A8D4-863B146E5C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09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12F0-CA44-445B-B13B-47B72B918EB6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FC50-8090-4295-A8D4-863B146E5C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673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12F0-CA44-445B-B13B-47B72B918EB6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FC50-8090-4295-A8D4-863B146E5C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2760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12F0-CA44-445B-B13B-47B72B918EB6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FC50-8090-4295-A8D4-863B146E5C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031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12F0-CA44-445B-B13B-47B72B918EB6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FC50-8090-4295-A8D4-863B146E5C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545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12F0-CA44-445B-B13B-47B72B918EB6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FC50-8090-4295-A8D4-863B146E5C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807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12F0-CA44-445B-B13B-47B72B918EB6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FC50-8090-4295-A8D4-863B146E5C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233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12F0-CA44-445B-B13B-47B72B918EB6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FC50-8090-4295-A8D4-863B146E5C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765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12F0-CA44-445B-B13B-47B72B918EB6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FC50-8090-4295-A8D4-863B146E5C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237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D12F0-CA44-445B-B13B-47B72B918EB6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AFC50-8090-4295-A8D4-863B146E5C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0079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6924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869244"/>
            <a:ext cx="3793067" cy="183579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3067" y="1132945"/>
            <a:ext cx="8398933" cy="104555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3065" y="855049"/>
            <a:ext cx="8398935" cy="3602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889" y="2012071"/>
            <a:ext cx="3443111" cy="69296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4449" y="2139006"/>
            <a:ext cx="4974439" cy="56602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9601" y="2705034"/>
            <a:ext cx="6502399" cy="78848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2705034"/>
            <a:ext cx="5689600" cy="78848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" y="3448265"/>
            <a:ext cx="6231468" cy="870181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1467" y="3454693"/>
            <a:ext cx="5971648" cy="864371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750" y="4306752"/>
            <a:ext cx="5048250" cy="914400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52775" y="5143996"/>
            <a:ext cx="9050340" cy="817856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52775" y="5949157"/>
            <a:ext cx="9039225" cy="885825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" y="5143996"/>
            <a:ext cx="3152775" cy="1723819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116" y="4291870"/>
            <a:ext cx="7154866" cy="85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7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40" y="2986387"/>
            <a:ext cx="6553160" cy="63606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725" y="2906994"/>
            <a:ext cx="4541115" cy="72427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24083"/>
            <a:ext cx="1142386" cy="70719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9171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118106"/>
            <a:ext cx="5023554" cy="55026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3555" y="1178317"/>
            <a:ext cx="7168445" cy="55265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670758"/>
            <a:ext cx="12192000" cy="91497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2565901"/>
            <a:ext cx="4422590" cy="365577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22591" y="2526578"/>
            <a:ext cx="3708424" cy="46227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1015" y="2588115"/>
            <a:ext cx="4060985" cy="4210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89771" y="5150974"/>
            <a:ext cx="8747972" cy="1111728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" y="6234024"/>
            <a:ext cx="4746800" cy="587321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39734" y="6194060"/>
            <a:ext cx="4581525" cy="499029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48728" y="6234024"/>
            <a:ext cx="3077822" cy="459065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3592630"/>
            <a:ext cx="12192000" cy="1033783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4591042"/>
            <a:ext cx="5346172" cy="544921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46172" y="4615739"/>
            <a:ext cx="4712324" cy="520225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058496" y="4626413"/>
            <a:ext cx="2122311" cy="524561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1193" y="5091155"/>
            <a:ext cx="1893730" cy="627299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83692" y="5126527"/>
            <a:ext cx="2267840" cy="551964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-11193" y="5674128"/>
            <a:ext cx="3589771" cy="57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20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5</cp:revision>
  <dcterms:created xsi:type="dcterms:W3CDTF">2020-05-13T01:18:41Z</dcterms:created>
  <dcterms:modified xsi:type="dcterms:W3CDTF">2020-05-13T01:40:26Z</dcterms:modified>
</cp:coreProperties>
</file>