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79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8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09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67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76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03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45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80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2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65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2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12F0-CA44-445B-B13B-47B72B918EB6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FC50-8090-4295-A8D4-863B146E5C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07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92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69244"/>
            <a:ext cx="3793067" cy="18357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067" y="1132945"/>
            <a:ext cx="8398933" cy="10455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065" y="855049"/>
            <a:ext cx="8398935" cy="3602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889" y="2012071"/>
            <a:ext cx="3443111" cy="6929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449" y="2139006"/>
            <a:ext cx="4974439" cy="56602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601" y="2705034"/>
            <a:ext cx="6502399" cy="78848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2705034"/>
            <a:ext cx="5689600" cy="78848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3448265"/>
            <a:ext cx="6231468" cy="87018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1467" y="3454693"/>
            <a:ext cx="5971648" cy="86437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3750" y="4306752"/>
            <a:ext cx="5048250" cy="9144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2775" y="5143996"/>
            <a:ext cx="9050340" cy="81785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2775" y="5949157"/>
            <a:ext cx="9039225" cy="88582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5143996"/>
            <a:ext cx="3152775" cy="172381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6" y="4291870"/>
            <a:ext cx="7154866" cy="8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40" y="2986387"/>
            <a:ext cx="6553160" cy="6360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25" y="2906994"/>
            <a:ext cx="4541115" cy="7242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4083"/>
            <a:ext cx="1142386" cy="7071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917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18106"/>
            <a:ext cx="5023554" cy="5502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555" y="1178317"/>
            <a:ext cx="7168445" cy="55265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70758"/>
            <a:ext cx="12192000" cy="91497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2565901"/>
            <a:ext cx="4422590" cy="3655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2591" y="2526578"/>
            <a:ext cx="3708424" cy="46227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015" y="2588115"/>
            <a:ext cx="4060985" cy="421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9771" y="5150974"/>
            <a:ext cx="8747972" cy="111172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6234024"/>
            <a:ext cx="4746800" cy="58732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9734" y="6194060"/>
            <a:ext cx="4581525" cy="49902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8728" y="6234024"/>
            <a:ext cx="3077822" cy="45906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592630"/>
            <a:ext cx="12192000" cy="103378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591042"/>
            <a:ext cx="5346172" cy="544921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6172" y="4615739"/>
            <a:ext cx="4712324" cy="52022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58496" y="4626413"/>
            <a:ext cx="2122311" cy="524561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1193" y="5091155"/>
            <a:ext cx="1893730" cy="62729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83692" y="5126527"/>
            <a:ext cx="2267840" cy="551964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1193" y="5674128"/>
            <a:ext cx="3589771" cy="5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2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Direkler</dc:creator>
  <cp:lastModifiedBy>Erdem Direkler</cp:lastModifiedBy>
  <cp:revision>5</cp:revision>
  <dcterms:created xsi:type="dcterms:W3CDTF">2020-05-13T01:18:41Z</dcterms:created>
  <dcterms:modified xsi:type="dcterms:W3CDTF">2020-05-13T01:40:26Z</dcterms:modified>
</cp:coreProperties>
</file>