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8" d="100"/>
          <a:sy n="78" d="100"/>
        </p:scale>
        <p:origin x="114"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480028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55899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78406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698563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74288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2644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7505FD9-342C-4D4C-88BA-AB570E82F689}" type="datetimeFigureOut">
              <a:rPr lang="en-US" smtClean="0"/>
              <a:t>10/18/2019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559097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7505FD9-342C-4D4C-88BA-AB570E82F689}" type="datetimeFigureOut">
              <a:rPr lang="en-US" smtClean="0"/>
              <a:t>10/18/2019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17716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7505FD9-342C-4D4C-88BA-AB570E82F689}" type="datetimeFigureOut">
              <a:rPr lang="en-US" smtClean="0"/>
              <a:t>10/18/2019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0262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864053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77717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505FD9-342C-4D4C-88BA-AB570E82F689}" type="datetimeFigureOut">
              <a:rPr lang="en-US" smtClean="0"/>
              <a:t>10/18/2019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EA9FC7-E922-4213-B57C-693C0D77C9CC}" type="slidenum">
              <a:rPr lang="en-US" smtClean="0"/>
              <a:t>‹#›</a:t>
            </a:fld>
            <a:endParaRPr lang="en-US"/>
          </a:p>
        </p:txBody>
      </p:sp>
    </p:spTree>
    <p:extLst>
      <p:ext uri="{BB962C8B-B14F-4D97-AF65-F5344CB8AC3E}">
        <p14:creationId xmlns:p14="http://schemas.microsoft.com/office/powerpoint/2010/main" val="3077481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L</a:t>
            </a:r>
            <a:r>
              <a:rPr lang="en-US" dirty="0" err="1" smtClean="0"/>
              <a:t>egislation</a:t>
            </a:r>
            <a:r>
              <a:rPr lang="en-US" dirty="0" smtClean="0"/>
              <a:t> </a:t>
            </a:r>
            <a:r>
              <a:rPr lang="en-US" dirty="0"/>
              <a:t>related to animal welfare in Turkey</a:t>
            </a:r>
          </a:p>
        </p:txBody>
      </p:sp>
      <p:sp>
        <p:nvSpPr>
          <p:cNvPr id="3" name="İçerik Yer Tutucusu 2"/>
          <p:cNvSpPr>
            <a:spLocks noGrp="1"/>
          </p:cNvSpPr>
          <p:nvPr>
            <p:ph idx="1"/>
          </p:nvPr>
        </p:nvSpPr>
        <p:spPr/>
        <p:txBody>
          <a:bodyPr/>
          <a:lstStyle/>
          <a:p>
            <a:r>
              <a:rPr lang="en-US" dirty="0"/>
              <a:t>Various laws and regulations that have entered into force previously include indirectly animal welfare</a:t>
            </a:r>
            <a:r>
              <a:rPr lang="en-US" dirty="0" smtClean="0"/>
              <a:t>.</a:t>
            </a:r>
            <a:endParaRPr lang="tr-TR" dirty="0" smtClean="0"/>
          </a:p>
          <a:p>
            <a:r>
              <a:rPr lang="en-US" dirty="0" smtClean="0"/>
              <a:t>The law in </a:t>
            </a:r>
            <a:r>
              <a:rPr lang="en-US" dirty="0"/>
              <a:t>1928 aims at the right of animals to a healthy life and provides legal regulations on welfare. This law was updated in 1986, and in 2001 additions were made for animal transport.</a:t>
            </a:r>
          </a:p>
          <a:p>
            <a:r>
              <a:rPr lang="en-US" dirty="0"/>
              <a:t>In 1929, the quality of life of sheep and goats was tried to be improved by the </a:t>
            </a:r>
            <a:r>
              <a:rPr lang="en-US" dirty="0" smtClean="0"/>
              <a:t>law.</a:t>
            </a:r>
            <a:endParaRPr lang="en-US" dirty="0"/>
          </a:p>
        </p:txBody>
      </p:sp>
    </p:spTree>
    <p:extLst>
      <p:ext uri="{BB962C8B-B14F-4D97-AF65-F5344CB8AC3E}">
        <p14:creationId xmlns:p14="http://schemas.microsoft.com/office/powerpoint/2010/main" val="1818038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The Regulation on the Execution of Services for the Feast of Sacrifice by the Presidency of Religious Affairs (and amending regulation) 2002 (2005</a:t>
            </a:r>
            <a:r>
              <a:rPr lang="en-US" dirty="0" smtClean="0"/>
              <a:t>)</a:t>
            </a:r>
            <a:endParaRPr lang="tr-TR" dirty="0" smtClean="0"/>
          </a:p>
          <a:p>
            <a:r>
              <a:rPr lang="en-US" dirty="0"/>
              <a:t>Regulation on the Protection of Experimental Animals Used for Experimental and Other Scientific Purposes and the Procedures and Principles of the Establishment, Operation and Inspection of Experimental Animal Production Premises and Laboratories Performing Animal Experiments (Abolished) </a:t>
            </a:r>
            <a:r>
              <a:rPr lang="en-US" dirty="0" smtClean="0"/>
              <a:t>2004</a:t>
            </a:r>
            <a:endParaRPr lang="tr-TR" dirty="0" smtClean="0"/>
          </a:p>
          <a:p>
            <a:r>
              <a:rPr lang="en-US" dirty="0"/>
              <a:t>Implementing Regulation on Animal Protection 2006</a:t>
            </a:r>
          </a:p>
        </p:txBody>
      </p:sp>
    </p:spTree>
    <p:extLst>
      <p:ext uri="{BB962C8B-B14F-4D97-AF65-F5344CB8AC3E}">
        <p14:creationId xmlns:p14="http://schemas.microsoft.com/office/powerpoint/2010/main" val="1978474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Regulation on the Procedures and Principles of the Work of Ethics Boards </a:t>
            </a:r>
            <a:r>
              <a:rPr lang="en-US" dirty="0" smtClean="0"/>
              <a:t>for</a:t>
            </a:r>
            <a:r>
              <a:rPr lang="tr-TR" dirty="0" smtClean="0"/>
              <a:t> </a:t>
            </a:r>
            <a:r>
              <a:rPr lang="en-US" dirty="0" smtClean="0"/>
              <a:t>Animal </a:t>
            </a:r>
            <a:r>
              <a:rPr lang="en-US" dirty="0"/>
              <a:t>Experiments (Abolished) </a:t>
            </a:r>
            <a:r>
              <a:rPr lang="en-US" dirty="0" smtClean="0"/>
              <a:t>2006</a:t>
            </a:r>
            <a:endParaRPr lang="tr-TR" dirty="0" smtClean="0"/>
          </a:p>
          <a:p>
            <a:r>
              <a:rPr lang="en-US" dirty="0"/>
              <a:t>Regulation on the Establishment, and Procedures and Working Principles of the Zoos </a:t>
            </a:r>
            <a:r>
              <a:rPr lang="en-US" dirty="0" smtClean="0"/>
              <a:t>2007</a:t>
            </a:r>
            <a:endParaRPr lang="tr-TR" dirty="0" smtClean="0"/>
          </a:p>
          <a:p>
            <a:r>
              <a:rPr lang="en-US" dirty="0"/>
              <a:t>Regulation on the Places of Breeding, Sales, Housing and Training of Pet and Ornamental Animals </a:t>
            </a:r>
            <a:r>
              <a:rPr lang="en-US" dirty="0" smtClean="0"/>
              <a:t>2011</a:t>
            </a:r>
            <a:endParaRPr lang="tr-TR" dirty="0" smtClean="0"/>
          </a:p>
          <a:p>
            <a:r>
              <a:rPr lang="en-US" dirty="0"/>
              <a:t>Regulation on the Welfare and Protection of Animals Used for Experimental and Other Scientific Purposes 2011 </a:t>
            </a:r>
          </a:p>
        </p:txBody>
      </p:sp>
    </p:spTree>
    <p:extLst>
      <p:ext uri="{BB962C8B-B14F-4D97-AF65-F5344CB8AC3E}">
        <p14:creationId xmlns:p14="http://schemas.microsoft.com/office/powerpoint/2010/main" val="1770456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Regulation on the Welfare of Farm Animals (Abolished) </a:t>
            </a:r>
            <a:r>
              <a:rPr lang="en-US" dirty="0" smtClean="0"/>
              <a:t>2011</a:t>
            </a:r>
            <a:endParaRPr lang="tr-TR" dirty="0" smtClean="0"/>
          </a:p>
          <a:p>
            <a:r>
              <a:rPr lang="en-US" dirty="0"/>
              <a:t>Regulation on the Welfare and Protection of Animals during Their Transport </a:t>
            </a:r>
            <a:r>
              <a:rPr lang="en-US" dirty="0" smtClean="0"/>
              <a:t>2011</a:t>
            </a:r>
            <a:endParaRPr lang="tr-TR" dirty="0" smtClean="0"/>
          </a:p>
          <a:p>
            <a:r>
              <a:rPr lang="en-US" dirty="0"/>
              <a:t>The Regulation on Specific Hygiene Rules for Food of Animal Origin </a:t>
            </a:r>
            <a:r>
              <a:rPr lang="en-US" dirty="0" smtClean="0"/>
              <a:t>2011</a:t>
            </a:r>
            <a:endParaRPr lang="tr-TR" dirty="0" smtClean="0"/>
          </a:p>
          <a:p>
            <a:r>
              <a:rPr lang="en-US" dirty="0"/>
              <a:t>The Regulation on General Provisions Related to the Welfare of Farm Animals 2014</a:t>
            </a:r>
            <a:endParaRPr lang="tr-TR" dirty="0"/>
          </a:p>
          <a:p>
            <a:endParaRPr lang="tr-TR" dirty="0"/>
          </a:p>
          <a:p>
            <a:endParaRPr lang="tr-TR" dirty="0" smtClean="0"/>
          </a:p>
          <a:p>
            <a:endParaRPr lang="en-US" dirty="0"/>
          </a:p>
        </p:txBody>
      </p:sp>
    </p:spTree>
    <p:extLst>
      <p:ext uri="{BB962C8B-B14F-4D97-AF65-F5344CB8AC3E}">
        <p14:creationId xmlns:p14="http://schemas.microsoft.com/office/powerpoint/2010/main" val="484436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en-US" dirty="0" smtClean="0"/>
              <a:t>The </a:t>
            </a:r>
            <a:r>
              <a:rPr lang="en-US" dirty="0"/>
              <a:t>Regulation on Minimum Standards for the Protection of Calves 2014 </a:t>
            </a:r>
            <a:endParaRPr lang="tr-TR" dirty="0" smtClean="0"/>
          </a:p>
          <a:p>
            <a:r>
              <a:rPr lang="en-US" dirty="0"/>
              <a:t>The Regulation on Minimum Standards for the Protection of Laying Hens </a:t>
            </a:r>
            <a:r>
              <a:rPr lang="en-US" dirty="0" smtClean="0"/>
              <a:t>2014</a:t>
            </a:r>
            <a:endParaRPr lang="tr-TR" dirty="0" smtClean="0"/>
          </a:p>
          <a:p>
            <a:r>
              <a:rPr lang="en-US" dirty="0"/>
              <a:t>Regulation on the Procedures and Principles of the Work of Ethics Boards for Animal Experiments 2014 </a:t>
            </a:r>
            <a:endParaRPr lang="tr-TR" dirty="0" smtClean="0"/>
          </a:p>
          <a:p>
            <a:endParaRPr lang="en-US" dirty="0"/>
          </a:p>
        </p:txBody>
      </p:sp>
    </p:spTree>
    <p:extLst>
      <p:ext uri="{BB962C8B-B14F-4D97-AF65-F5344CB8AC3E}">
        <p14:creationId xmlns:p14="http://schemas.microsoft.com/office/powerpoint/2010/main" val="16768377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308</Words>
  <Application>Microsoft Office PowerPoint</Application>
  <PresentationFormat>Geniş ekran</PresentationFormat>
  <Paragraphs>19</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Legislation related to animal welfare in Turkey</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dc:creator>
  <cp:lastModifiedBy>a</cp:lastModifiedBy>
  <cp:revision>9</cp:revision>
  <dcterms:created xsi:type="dcterms:W3CDTF">2019-10-18T06:30:59Z</dcterms:created>
  <dcterms:modified xsi:type="dcterms:W3CDTF">2019-10-18T07:22:47Z</dcterms:modified>
</cp:coreProperties>
</file>