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0" r:id="rId3"/>
    <p:sldId id="331" r:id="rId4"/>
    <p:sldId id="332" r:id="rId5"/>
    <p:sldId id="333" r:id="rId6"/>
    <p:sldId id="33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59" autoAdjust="0"/>
    <p:restoredTop sz="94660"/>
  </p:normalViewPr>
  <p:slideViewPr>
    <p:cSldViewPr snapToGrid="0">
      <p:cViewPr varScale="1">
        <p:scale>
          <a:sx n="40" d="100"/>
          <a:sy n="40" d="100"/>
        </p:scale>
        <p:origin x="6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D8A2CE4B-CFAD-4707-A286-FE9637A2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19" y="2560675"/>
            <a:ext cx="572647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b="1" dirty="0" err="1">
                <a:latin typeface="+mn-lt"/>
              </a:rPr>
              <a:t>Power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Over</a:t>
            </a:r>
            <a:r>
              <a:rPr lang="tr-TR" b="1" dirty="0">
                <a:latin typeface="+mn-lt"/>
              </a:rPr>
              <a:t> Ethernet</a:t>
            </a:r>
            <a:br>
              <a:rPr lang="tr-TR" b="1" dirty="0">
                <a:latin typeface="+mn-lt"/>
              </a:rPr>
            </a:br>
            <a:r>
              <a:rPr lang="tr-TR" b="1" dirty="0">
                <a:latin typeface="+mn-lt"/>
              </a:rPr>
              <a:t>(POE)</a:t>
            </a:r>
            <a:br>
              <a:rPr lang="tr-TR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C88BD10-7C0C-4971-9469-36A1C7D50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508" y="1125255"/>
            <a:ext cx="2025352" cy="406462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POE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00336B4-D747-4308-94CD-E4BA9B03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Ethernet (POE) network bakır ağ kablolarından elektrik enerjisini taşımayı sağlayan bir teknolojidir. </a:t>
            </a:r>
          </a:p>
          <a:p>
            <a:endParaRPr lang="tr-TR" dirty="0"/>
          </a:p>
          <a:p>
            <a:r>
              <a:rPr lang="tr-TR" dirty="0"/>
              <a:t>POE desteğine ihtiyaç duyan cihazların (güvenlik kameraları vb.) ağa bağlanılmasında </a:t>
            </a:r>
            <a:r>
              <a:rPr lang="tr-TR" dirty="0" err="1"/>
              <a:t>PoE</a:t>
            </a:r>
            <a:r>
              <a:rPr lang="tr-TR" dirty="0"/>
              <a:t> özelliğine sahip </a:t>
            </a:r>
            <a:r>
              <a:rPr lang="tr-TR" dirty="0" err="1"/>
              <a:t>switchlere</a:t>
            </a:r>
            <a:r>
              <a:rPr lang="tr-TR" dirty="0"/>
              <a:t> ihtiyaç olabilmektedir.</a:t>
            </a:r>
          </a:p>
          <a:p>
            <a:endParaRPr lang="tr-TR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9A4FE9D5-6D77-446A-8993-21533433C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1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89131E1-AD7E-4592-9140-0E68923F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082" y="1125255"/>
            <a:ext cx="2015778" cy="406462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POE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1C1BF3-BF43-40CA-BEF2-02510675D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r>
              <a:rPr lang="tr-TR" dirty="0"/>
              <a:t>Network güvenlik kamerasında kullanılacak en önemli iki bağlantı vardır;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1-) Kamera ile iletişim kurmak için bir ağ bağlantısı.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2-) Kameranın çalışabilmesi için enerji bağlantısı.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5E3B91E7-32DF-49BB-A978-8B044984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9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4BB51B-FEAA-4EBC-944F-0747911A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654" y="1125255"/>
            <a:ext cx="2127645" cy="406462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POE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6B1D8-C0AA-4169-8779-43C800491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r>
              <a:rPr lang="tr-TR" dirty="0"/>
              <a:t>Altyapıda network ağ bağlantısı için kullanılan </a:t>
            </a:r>
            <a:r>
              <a:rPr lang="tr-TR" dirty="0" err="1"/>
              <a:t>switch</a:t>
            </a:r>
            <a:r>
              <a:rPr lang="tr-TR" dirty="0"/>
              <a:t> de POE desteği etkinse;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1-) Sadece ağ bağlantı kablolaması yapılması yeterlidir.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2-) Ağ bağlantı kablosu iletişim verilerini ve elektrik enerjisini iletir.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8374B5EA-D242-4D69-8AB1-B35CCEF99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4038D43-A4BD-4540-9E5F-C248B6DE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431" y="1125255"/>
            <a:ext cx="1832224" cy="406462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POE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9907BA-C777-4445-8308-86588958D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7694" y="820880"/>
            <a:ext cx="6193912" cy="5437875"/>
          </a:xfrm>
        </p:spPr>
        <p:txBody>
          <a:bodyPr anchor="t">
            <a:normAutofit lnSpcReduction="10000"/>
          </a:bodyPr>
          <a:lstStyle/>
          <a:p>
            <a:r>
              <a:rPr lang="tr-TR" sz="2400" dirty="0"/>
              <a:t>Ethernet üzerinden enerji taşıması iş genelinde avantajlı durumlar sunar;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/>
              <a:t>1-) Elektrik kablosu ihtiyacının olmaması, işçilik hizmetlerinin azalması, iş bitim süresindeki azalma, zaman ve maliyet kazancının sağlanması.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2-) Doğru enerji kaynağı kullanımı sayesinde yanlış enerji yüklemeleri ve devre zararları ortadan kalkar, ürün koruması süreklilik sağlanır.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3-)Tüm sistemi veya kameraların güçlerini yönetmek için kontrol olanağı sunar, hatların iletişimlerin ölçeklenebilirlik olması sağlanır.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6E3C08ED-BEEA-4680-BF26-0FED9D248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4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183</Words>
  <Application>Microsoft Office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TEMEL NETWORK </vt:lpstr>
      <vt:lpstr>Power Over Ethernet (POE) </vt:lpstr>
      <vt:lpstr>POE</vt:lpstr>
      <vt:lpstr>POE</vt:lpstr>
      <vt:lpstr>POE</vt:lpstr>
      <vt:lpstr>POE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2020-05-14T12:14:05Z</dcterms:modified>
</cp:coreProperties>
</file>