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30" r:id="rId3"/>
    <p:sldId id="331" r:id="rId4"/>
    <p:sldId id="332" r:id="rId5"/>
    <p:sldId id="333" r:id="rId6"/>
    <p:sldId id="334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959" autoAdjust="0"/>
    <p:restoredTop sz="94660"/>
  </p:normalViewPr>
  <p:slideViewPr>
    <p:cSldViewPr snapToGrid="0">
      <p:cViewPr varScale="1">
        <p:scale>
          <a:sx n="40" d="100"/>
          <a:sy n="40" d="100"/>
        </p:scale>
        <p:origin x="6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149D1-90CE-4DC7-BA8F-7B91DD45BDA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6658A-961A-41D7-96B5-3242BBB6A6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754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BD078B-AD26-4276-BD73-059DDE5E8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22D5A5C-B0E1-47DC-8287-BEA911E1C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162D09-C5C9-40A0-BDE7-B1E250751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308483-EE9C-4A5C-80B9-D53F2F7F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3A47AF7-B6B0-45C2-8D0B-AFE5AEAE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18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97A647-7121-4E0E-BFDD-AA86CE244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952D1F-28D8-41E0-B60B-D4E4087D3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CECBE5-66EF-4EED-B774-EFDA42FD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E52E15-6221-4143-81F3-C9D7B596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8DA035-CF34-43D4-83D4-04E971C9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651D413-0BD9-4CAE-BDD0-4E195536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5B33B03-4E26-48DE-94F3-63CC816E6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DFB8B9-6109-4459-870C-BFF187A10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1A55B0-A0CC-4BF8-A0CA-F2C74AEF7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05C02B-2EC4-4729-B74F-DC2B31C82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89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D3E71F-5960-49EE-AA86-C49519F9D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DB9048-E19F-4E3A-80E1-95ED095CA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F7118E-8504-4253-9F2E-7BAF01BD7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354E49E-4508-4BA1-B9B5-834E1497B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8012D3-1AF2-46CB-95FD-87BB071FB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45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97F3B6-FC37-4EF7-AEEF-0B0EC20DC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06F62F-79FB-4774-811A-A28BDBFAE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2C01C3-80F8-4B6C-A5DA-215CEC38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4AE8D-4DEE-44CD-A10F-86930BEB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16FA6B-4B96-45FD-B7D3-92C1A606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63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D265D5-2571-4CC1-AA41-433EF889B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F22C56-33E2-49D0-B1BE-1160BB1B0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88F0082-183B-4635-AE27-E0DF5EBE0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B8FC009-0516-4560-BCD9-4C61F554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1AF2206-2A4C-407E-A37C-BBDF646C6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F4C66E5-B2FC-48D9-81F2-607C57CDB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3D7578-73A9-494D-93A9-E03CB2A8C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32EB2F1-63D4-4469-8DA2-409F3496B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3507F3D-299A-454C-97E9-63997219D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AC82015-275A-44C8-862F-70DFFA0F49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8E2BBAD-34C8-400F-A65A-A705E15B2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14974E3-6141-49CE-8D8A-77DC22C1A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7E090D0-21BC-4F0A-8FB6-F6BD2FFA7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6BE0E12-424C-4E5B-B714-D46724614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270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268F44-A594-4112-B49E-D3942632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22BC05F-F539-43EA-BC4F-E9BD20C17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83FECA2-3628-4FF9-AF54-DC2A24C1F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24573B6-86D0-4662-A4F0-57D7F3A7C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60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6944D75-847B-41C9-9D1A-95EA5068C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327895C-E638-4DBF-9C73-0037872D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3015292-A4B2-479A-8872-D7F6D2CD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26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3619D8-2DF8-483C-B6DD-C09313595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814A8D-8FC0-4B64-9621-42F03FB8C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0573A6D-687C-48FC-B709-6DD5C8CED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0CD889B-5161-4BF7-BECC-E950C2B7D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BB38BB-8B57-4FF3-AC3F-A6B0F167C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FBFB8DD-5076-4014-BE00-34CFD51F0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85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139941-6BE6-4FC7-BB16-6E26B8B63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C1E9248-65E3-4156-9A11-1C4F2B81B9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97AC467-CDE9-41BE-92F6-8458E94A3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CAFB968-F1AB-48BC-9238-CA61B5D55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3D0B802-0124-4B6F-A8A7-D2A4D0849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436958-588E-4FD4-B713-E3BE3F964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91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388081C-2DE7-425A-8727-E05DD05DD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293625-1543-4814-98CE-FFEC0776F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D9EE9E3-A9E8-4DF2-BA15-C166B49D6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6E458D-36D9-4334-A8DC-AA972FB443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C05583C-1B0C-4B1F-A472-EDA432736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80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45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Freeform: Shape 47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66" name="Freeform: Shape 49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B0F650E-B6A9-4CBE-A405-BEEAFBC03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tr-TR" sz="7200" b="1" dirty="0">
                <a:latin typeface="+mn-lt"/>
              </a:rPr>
              <a:t>TEMEL NETWORK </a:t>
            </a:r>
          </a:p>
        </p:txBody>
      </p:sp>
      <p:sp>
        <p:nvSpPr>
          <p:cNvPr id="67" name="Rectangle 51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" name="Resim 29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23E5148E-06EA-4983-AB65-CC81C270F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" y="6017818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95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6F1F2C8-798B-4CCE-A851-94AFAF350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Başlık 3">
            <a:extLst>
              <a:ext uri="{FF2B5EF4-FFF2-40B4-BE49-F238E27FC236}">
                <a16:creationId xmlns:a16="http://schemas.microsoft.com/office/drawing/2014/main" id="{D8A2CE4B-CFAD-4707-A286-FE9637A22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219" y="2560675"/>
            <a:ext cx="572647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b="1" dirty="0" err="1">
                <a:latin typeface="+mn-lt"/>
              </a:rPr>
              <a:t>Power</a:t>
            </a:r>
            <a:r>
              <a:rPr lang="tr-TR" b="1" dirty="0">
                <a:latin typeface="+mn-lt"/>
              </a:rPr>
              <a:t> </a:t>
            </a:r>
            <a:r>
              <a:rPr lang="tr-TR" b="1" dirty="0" err="1">
                <a:latin typeface="+mn-lt"/>
              </a:rPr>
              <a:t>Over</a:t>
            </a:r>
            <a:r>
              <a:rPr lang="tr-TR" b="1" dirty="0">
                <a:latin typeface="+mn-lt"/>
              </a:rPr>
              <a:t> Ethernet</a:t>
            </a:r>
            <a:br>
              <a:rPr lang="tr-TR" b="1" dirty="0">
                <a:latin typeface="+mn-lt"/>
              </a:rPr>
            </a:br>
            <a:r>
              <a:rPr lang="tr-TR" b="1" dirty="0">
                <a:latin typeface="+mn-lt"/>
              </a:rPr>
              <a:t>(POE)</a:t>
            </a:r>
            <a:br>
              <a:rPr lang="tr-TR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6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02394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6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9C88BD10-7C0C-4971-9469-36A1C7D50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5508" y="1125255"/>
            <a:ext cx="2025352" cy="4064628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  <a:latin typeface="+mn-lt"/>
              </a:rPr>
              <a:t>POE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00336B4-D747-4308-94CD-E4BA9B036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endParaRPr lang="tr-TR" dirty="0"/>
          </a:p>
          <a:p>
            <a:r>
              <a:rPr lang="tr-TR" dirty="0" err="1"/>
              <a:t>Power</a:t>
            </a:r>
            <a:r>
              <a:rPr lang="tr-TR" dirty="0"/>
              <a:t> </a:t>
            </a:r>
            <a:r>
              <a:rPr lang="tr-TR" dirty="0" err="1"/>
              <a:t>over</a:t>
            </a:r>
            <a:r>
              <a:rPr lang="tr-TR" dirty="0"/>
              <a:t> Ethernet (POE) network bakır ağ kablolarından elektrik enerjisini taşımayı sağlayan bir teknolojidir. </a:t>
            </a:r>
          </a:p>
          <a:p>
            <a:endParaRPr lang="tr-TR" dirty="0"/>
          </a:p>
          <a:p>
            <a:r>
              <a:rPr lang="tr-TR" dirty="0"/>
              <a:t>POE desteğine ihtiyaç duyan cihazların (güvenlik kameraları vb.) ağa bağlanılmasında </a:t>
            </a:r>
            <a:r>
              <a:rPr lang="tr-TR" dirty="0" err="1"/>
              <a:t>PoE</a:t>
            </a:r>
            <a:r>
              <a:rPr lang="tr-TR" dirty="0"/>
              <a:t> özelliğine sahip </a:t>
            </a:r>
            <a:r>
              <a:rPr lang="tr-TR" dirty="0" err="1"/>
              <a:t>switchlere</a:t>
            </a:r>
            <a:r>
              <a:rPr lang="tr-TR" dirty="0"/>
              <a:t> ihtiyaç olabilmektedir.</a:t>
            </a:r>
          </a:p>
          <a:p>
            <a:endParaRPr lang="tr-TR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4" name="Resim 13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9A4FE9D5-6D77-446A-8993-21533433CB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340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418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B89131E1-AD7E-4592-9140-0E68923F5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5082" y="1125255"/>
            <a:ext cx="2015778" cy="4064628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  <a:latin typeface="+mn-lt"/>
              </a:rPr>
              <a:t>POE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B1C1BF3-BF43-40CA-BEF2-02510675D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endParaRPr lang="tr-TR" dirty="0"/>
          </a:p>
          <a:p>
            <a:r>
              <a:rPr lang="tr-TR" dirty="0"/>
              <a:t>Network güvenlik kamerasında kullanılacak en önemli iki bağlantı vardır;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 1-) Kamera ile iletişim kurmak için bir ağ bağlantısı.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2-) Kameranın çalışabilmesi için enerji bağlantısı.</a:t>
            </a:r>
          </a:p>
          <a:p>
            <a:endParaRPr lang="tr-TR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3" name="Resim 12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5E3B91E7-32DF-49BB-A978-8B04498448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340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594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E74BB51B-FEAA-4EBC-944F-0747911A3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1654" y="1125255"/>
            <a:ext cx="2127645" cy="4064628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  <a:latin typeface="+mn-lt"/>
              </a:rPr>
              <a:t>POE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96B1D8-C0AA-4169-8779-43C800491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endParaRPr lang="tr-TR" dirty="0"/>
          </a:p>
          <a:p>
            <a:r>
              <a:rPr lang="tr-TR" dirty="0"/>
              <a:t>Altyapıda network ağ bağlantısı için kullanılan </a:t>
            </a:r>
            <a:r>
              <a:rPr lang="tr-TR" dirty="0" err="1"/>
              <a:t>switch</a:t>
            </a:r>
            <a:r>
              <a:rPr lang="tr-TR" dirty="0"/>
              <a:t> de POE desteği etkinse;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 1-) Sadece ağ bağlantı kablolaması yapılması yeterlidir.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2-) Ağ bağlantı kablosu iletişim verilerini ve elektrik enerjisini iletir.</a:t>
            </a:r>
          </a:p>
          <a:p>
            <a:endParaRPr lang="tr-TR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3" name="Resim 12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8374B5EA-D242-4D69-8AB1-B35CCEF992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340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980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84038D43-A4BD-4540-9E5F-C248B6DE5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431" y="1125255"/>
            <a:ext cx="1832224" cy="4064628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  <a:latin typeface="+mn-lt"/>
              </a:rPr>
              <a:t>POE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F9907BA-C777-4445-8308-86588958D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7694" y="820880"/>
            <a:ext cx="6193912" cy="5437875"/>
          </a:xfrm>
        </p:spPr>
        <p:txBody>
          <a:bodyPr anchor="t">
            <a:normAutofit lnSpcReduction="10000"/>
          </a:bodyPr>
          <a:lstStyle/>
          <a:p>
            <a:r>
              <a:rPr lang="tr-TR" sz="2400" dirty="0"/>
              <a:t>Ethernet üzerinden enerji taşıması iş genelinde avantajlı durumlar sunar;</a:t>
            </a:r>
          </a:p>
          <a:p>
            <a:endParaRPr lang="tr-TR" sz="2400" dirty="0"/>
          </a:p>
          <a:p>
            <a:pPr marL="0" indent="0">
              <a:buNone/>
            </a:pPr>
            <a:r>
              <a:rPr lang="tr-TR" sz="2400" dirty="0"/>
              <a:t>1-) Elektrik kablosu ihtiyacının olmaması, işçilik hizmetlerinin azalması, iş bitim süresindeki azalma, zaman ve maliyet kazancının sağlanması.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2-) Doğru enerji kaynağı kullanımı sayesinde yanlış enerji yüklemeleri ve devre zararları ortadan kalkar, ürün koruması süreklilik sağlanır.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3-)Tüm sistemi veya kameraların güçlerini yönetmek için kontrol olanağı sunar, hatların iletişimlerin ölçeklenebilirlik olması sağlanır.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3" name="Resim 12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6E3C08ED-BEEA-4680-BF26-0FED9D248E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340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043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183</Words>
  <Application>Microsoft Office PowerPoint</Application>
  <PresentationFormat>Geniş ekran</PresentationFormat>
  <Paragraphs>29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TEMEL NETWORK </vt:lpstr>
      <vt:lpstr>Power Over Ethernet (POE) </vt:lpstr>
      <vt:lpstr>POE</vt:lpstr>
      <vt:lpstr>POE</vt:lpstr>
      <vt:lpstr>POE</vt:lpstr>
      <vt:lpstr>POE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NETWORK</dc:title>
  <dc:creator>Ruken KART</dc:creator>
  <cp:lastModifiedBy>Windows Kullanıcısı</cp:lastModifiedBy>
  <cp:revision>8</cp:revision>
  <dcterms:created xsi:type="dcterms:W3CDTF">2020-04-08T22:15:49Z</dcterms:created>
  <dcterms:modified xsi:type="dcterms:W3CDTF">2020-05-14T12:14:05Z</dcterms:modified>
</cp:coreProperties>
</file>