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37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C451B9-AB6F-428F-BC54-C4FA99C3A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E2F845-145D-4D99-B439-5C7BCBA5D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5108AA-77BA-412D-A9BF-C14F1345E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059B-E15F-47A6-94B6-43CA290CF6BE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E98AA8-0822-4C97-8444-E438674A6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8A6E27-2756-49A5-B4E4-FE6BF37D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D9F6-1996-47E7-8FDF-B15B298FE5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24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632483-9DBB-4AB8-82A3-3C61B912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CD1098C-5FCF-4362-8A6C-3705716EB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464034-EFB9-412F-B925-A37FECD9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059B-E15F-47A6-94B6-43CA290CF6BE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EFAE21-BA4D-4A1A-8287-6C1E9496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021754-C189-4BBA-A783-1BA209BB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D9F6-1996-47E7-8FDF-B15B298FE5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723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FF10F2F-8307-4C15-AF80-715805A8D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9BB3ACE-85B0-4B9E-AD1C-F984B8E91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4BF258-36A3-46D4-B5EF-362CDC38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059B-E15F-47A6-94B6-43CA290CF6BE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E28DB8-770A-4A59-9028-B5CD33BA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E5947C-205A-44ED-A5DE-BF909978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D9F6-1996-47E7-8FDF-B15B298FE5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19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E165AB-0D0D-4FA2-BDFE-C75EF610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B23F21-0529-40C6-AAAF-4AB8CF216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D860C73-4DC8-4937-A3FF-7E421ACA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059B-E15F-47A6-94B6-43CA290CF6BE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C128BC-E1B7-44CD-AE41-34C165F0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AEB991-9A90-44EC-BBF2-B87054C0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D9F6-1996-47E7-8FDF-B15B298FE5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43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5B4119-D89F-4263-85AA-6845B3FD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BF2E227-2C1E-47B4-B928-6D6500F30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BCC35F-9227-41FF-BF79-55940688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059B-E15F-47A6-94B6-43CA290CF6BE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8C0EBA-9AFC-4CC7-B35E-A6471A4B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F3A98A-F65D-4972-A9F3-C43F3B7C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D9F6-1996-47E7-8FDF-B15B298FE5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85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5B7ABF-5193-4031-8B1F-606B24BC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6CC093-8426-488A-BD7F-5C892769A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E7642DD-F219-4F96-823C-B94527EC1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E8B2D72-76A2-4602-8B87-C21E1348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059B-E15F-47A6-94B6-43CA290CF6BE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A2B8FD3-5766-4389-98E3-0D554FC35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0F16DC7-33B2-4048-B3F0-45940CD5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D9F6-1996-47E7-8FDF-B15B298FE5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757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8CF7BD-9682-4968-A73C-093029F1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CE9F94-FB23-4EF3-8A24-FBA509270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4447BBF-3849-4D34-8895-49FC93E70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7395755-BF8B-42DA-83FD-391BFCC57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BB88C90-94C3-4990-B871-606E4F116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4B74662-BE3F-4782-8262-6CEDE346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059B-E15F-47A6-94B6-43CA290CF6BE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CAEDDD1-DC47-4378-817E-4F099FC0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21591B7-87DE-4A61-8507-16F6537A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D9F6-1996-47E7-8FDF-B15B298FE5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584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B9191E-9CA0-435A-90C0-2ECC5614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2AF18C2-133F-4618-9CFC-7F78A3DD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059B-E15F-47A6-94B6-43CA290CF6BE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FA710F1-BA77-4672-9385-073228A3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547971F-AB32-4E77-8D41-9C163C3F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D9F6-1996-47E7-8FDF-B15B298FE5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79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A0828D3-3503-45A6-A9B8-87EDF270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059B-E15F-47A6-94B6-43CA290CF6BE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8C8BA36-0A70-4A48-BA56-B3B3566E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076632B-57FA-476C-9E94-CA4674AD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D9F6-1996-47E7-8FDF-B15B298FE5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723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3D7CF5-5BF9-46B5-B415-3922B903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C2CCB2-F532-45B6-AE24-DB145D1B3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A619610-CC81-42CF-B1FD-A97BF194E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7D93024-98DB-4D6D-9CEA-EE094321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059B-E15F-47A6-94B6-43CA290CF6BE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97EA9D3-BE1A-4D53-BECB-D079C533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04DDA84-084D-4368-9DFE-B6D8E614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D9F6-1996-47E7-8FDF-B15B298FE5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83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A11AA5-E57D-48AE-B695-823F1C83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CD2A4AB-D6B0-40AD-894F-5CE86E85D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950D7B5-F3AC-4528-8734-A2C9E109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74D02C3-7130-4C21-882C-2E89AB1C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059B-E15F-47A6-94B6-43CA290CF6BE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B2DEBD6-4558-4F79-B069-D65AE3C67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C53B7E7-F8B1-4940-9149-51826B6D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D9F6-1996-47E7-8FDF-B15B298FE5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669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962DB1D-0478-4A80-BA0B-41A6031B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670F00-ABE7-4915-9CBB-3C0966025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B6E4E0-6041-4A7C-996B-62013DB74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1059B-E15F-47A6-94B6-43CA290CF6BE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B80B49-40AC-4413-9991-0D8C78773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1D5860-11AD-433A-A236-6AEC4B27D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8D9F6-1996-47E7-8FDF-B15B298FE5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36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C5AD08-83FE-4C1F-A4F6-213200FF5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Bulut sistemlerinde ortak dijital metin üretimi ve paylaşımı (</a:t>
            </a:r>
            <a:r>
              <a:rPr lang="tr-TR" dirty="0" err="1"/>
              <a:t>Örn</a:t>
            </a:r>
            <a:r>
              <a:rPr lang="tr-TR" dirty="0"/>
              <a:t>. Google </a:t>
            </a:r>
            <a:r>
              <a:rPr lang="tr-TR" dirty="0" err="1"/>
              <a:t>Docs</a:t>
            </a:r>
            <a:r>
              <a:rPr lang="tr-TR" dirty="0"/>
              <a:t>, </a:t>
            </a:r>
            <a:r>
              <a:rPr lang="tr-TR" dirty="0" err="1"/>
              <a:t>DropBox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1761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952249-531F-42FD-8DAF-E24DF183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iCloud</a:t>
            </a:r>
            <a:r>
              <a:rPr lang="tr-TR" dirty="0"/>
              <a:t> </a:t>
            </a:r>
            <a:r>
              <a:rPr lang="tr-TR" dirty="0" err="1"/>
              <a:t>Pages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2CE479-FC30-46E5-9F12-44AB6F5FE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21706" cy="1155081"/>
          </a:xfrm>
        </p:spPr>
        <p:txBody>
          <a:bodyPr/>
          <a:lstStyle/>
          <a:p>
            <a:r>
              <a:rPr lang="tr-TR" dirty="0"/>
              <a:t>Belgenize, tablo, grafik, metin kutusu, resim ya da şekil ekleyebilirsiniz.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B807A94-F85F-487C-A5CB-690222D6C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82" y="2980706"/>
            <a:ext cx="6001986" cy="976739"/>
          </a:xfrm>
          <a:prstGeom prst="rect">
            <a:avLst/>
          </a:prstGeom>
        </p:spPr>
      </p:pic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1AE1DAB8-F0F6-40F5-8460-E01F38352F1C}"/>
              </a:ext>
            </a:extLst>
          </p:cNvPr>
          <p:cNvSpPr txBox="1">
            <a:spLocks/>
          </p:cNvSpPr>
          <p:nvPr/>
        </p:nvSpPr>
        <p:spPr>
          <a:xfrm>
            <a:off x="838200" y="4448092"/>
            <a:ext cx="5257800" cy="22377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Metninizin biçiminde değişiklik yapabilirsiniz.  </a:t>
            </a:r>
            <a:r>
              <a:rPr lang="tr-TR" dirty="0" err="1"/>
              <a:t>Pages</a:t>
            </a:r>
            <a:r>
              <a:rPr lang="tr-TR" dirty="0"/>
              <a:t> üzerinden de ortak çalışma yapmanız mümkündür. Belgenize parola ayarlayarak herkesin </a:t>
            </a:r>
            <a:r>
              <a:rPr lang="tr-TR"/>
              <a:t>açmasını engelleyebilirsiniz. </a:t>
            </a: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350917C-5D48-4F25-8B8C-84448BB0A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788" y="1147433"/>
            <a:ext cx="3222639" cy="53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1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9639E1-0E7C-4645-84ED-3181E802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Google </a:t>
            </a:r>
            <a:r>
              <a:rPr lang="tr-TR" dirty="0" err="1"/>
              <a:t>Docs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C436B0-4AD4-4662-B2B4-F37990559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45731"/>
          </a:xfrm>
        </p:spPr>
        <p:txBody>
          <a:bodyPr>
            <a:normAutofit lnSpcReduction="10000"/>
          </a:bodyPr>
          <a:lstStyle/>
          <a:p>
            <a:r>
              <a:rPr lang="tr-TR" dirty="0"/>
              <a:t>Google dokümanlar (Google </a:t>
            </a:r>
            <a:r>
              <a:rPr lang="tr-TR" dirty="0" err="1"/>
              <a:t>Docs</a:t>
            </a:r>
            <a:r>
              <a:rPr lang="tr-TR" dirty="0"/>
              <a:t>) çevrimiçi ortamda doküman oluşturmayı ve paylaşmayı sağlar. Dokümanları paylaşarak ortak çalışma yapmanız mümkündür. </a:t>
            </a:r>
          </a:p>
          <a:p>
            <a:r>
              <a:rPr lang="tr-TR" dirty="0"/>
              <a:t>Yeni doküman oluşturmak boş seçeneği ile temiz bir doküman oluşturabilir ya da var olan şablonlar üzerinden ilerleyebilirsiniz.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44D6281-1AF1-4D75-BA9C-57E5BE352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27" y="4006293"/>
            <a:ext cx="5807034" cy="226238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8C7D203-6D51-48F2-945B-DD48F42A2C74}"/>
              </a:ext>
            </a:extLst>
          </p:cNvPr>
          <p:cNvSpPr txBox="1"/>
          <p:nvPr/>
        </p:nvSpPr>
        <p:spPr>
          <a:xfrm>
            <a:off x="2680855" y="6403615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https://docs.google.com/</a:t>
            </a:r>
          </a:p>
        </p:txBody>
      </p:sp>
    </p:spTree>
    <p:extLst>
      <p:ext uri="{BB962C8B-B14F-4D97-AF65-F5344CB8AC3E}">
        <p14:creationId xmlns:p14="http://schemas.microsoft.com/office/powerpoint/2010/main" val="211365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9639E1-0E7C-4645-84ED-3181E802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Google </a:t>
            </a:r>
            <a:r>
              <a:rPr lang="tr-TR" dirty="0" err="1"/>
              <a:t>Docs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C436B0-4AD4-4662-B2B4-F37990559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90115"/>
          </a:xfrm>
        </p:spPr>
        <p:txBody>
          <a:bodyPr>
            <a:normAutofit lnSpcReduction="10000"/>
          </a:bodyPr>
          <a:lstStyle/>
          <a:p>
            <a:r>
              <a:rPr lang="tr-TR" dirty="0"/>
              <a:t>Oluşturduğunuz belge otomatik olarak </a:t>
            </a:r>
            <a:r>
              <a:rPr lang="tr-TR" dirty="0" err="1"/>
              <a:t>Drive’a</a:t>
            </a:r>
            <a:r>
              <a:rPr lang="tr-TR" dirty="0"/>
              <a:t> kaydedilmektedir.  Ancak farklı kaydet seçeneği ile farklı bir yere ya da bilgisayarınıza kaydedebilirsiniz. </a:t>
            </a:r>
          </a:p>
          <a:p>
            <a:r>
              <a:rPr lang="tr-TR" dirty="0"/>
              <a:t>Doküman üzerinde diğer metin yazılımlarında olduğu gibi biçimlendirme yapabilirsiniz. Paragraf stillerinde değişiklik yapabilirsiniz.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F2C00D0-27E1-47BD-8A90-A01C9C722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9705"/>
            <a:ext cx="12192000" cy="23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9639E1-0E7C-4645-84ED-3181E802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Google </a:t>
            </a:r>
            <a:r>
              <a:rPr lang="tr-TR" dirty="0" err="1"/>
              <a:t>Docs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C436B0-4AD4-4662-B2B4-F37990559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90115"/>
          </a:xfrm>
        </p:spPr>
        <p:txBody>
          <a:bodyPr>
            <a:normAutofit/>
          </a:bodyPr>
          <a:lstStyle/>
          <a:p>
            <a:r>
              <a:rPr lang="tr-TR" dirty="0"/>
              <a:t>Oluşturduğunuz dokümana resim, tablo, grafik, alt bilgi ve üst bilgi  ekleyebilirsiniz. </a:t>
            </a:r>
          </a:p>
          <a:p>
            <a:r>
              <a:rPr lang="tr-TR" dirty="0"/>
              <a:t>Ekle çizim diyerek Drive üzerinden ya da yeni bir çizim ekleyebilirsiniz. </a:t>
            </a:r>
          </a:p>
          <a:p>
            <a:r>
              <a:rPr lang="tr-TR" dirty="0"/>
              <a:t>Ayrıca «Eklentiler» ile dokümanınıza eklenti ekleyebilirsiniz. Böylece formül yazma gibi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F2C00D0-27E1-47BD-8A90-A01C9C722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9705"/>
            <a:ext cx="12192000" cy="23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8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9639E1-0E7C-4645-84ED-3181E802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Google </a:t>
            </a:r>
            <a:r>
              <a:rPr lang="tr-TR" dirty="0" err="1"/>
              <a:t>Docs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C436B0-4AD4-4662-B2B4-F37990559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742" y="1825625"/>
            <a:ext cx="7224058" cy="4132916"/>
          </a:xfrm>
        </p:spPr>
        <p:txBody>
          <a:bodyPr>
            <a:normAutofit/>
          </a:bodyPr>
          <a:lstStyle/>
          <a:p>
            <a:r>
              <a:rPr lang="tr-TR" dirty="0"/>
              <a:t>Araçlar üzerinden sesle yazma komutu ile dokümana sesle metin eklemeniz mümkündür. Ancak dil seçeneğine dikkat etmeniz gerekir. Türkçe seçili iken İngilizce sesi metne çevirmesini beklemeyiniz.</a:t>
            </a:r>
          </a:p>
          <a:p>
            <a:r>
              <a:rPr lang="tr-TR" dirty="0"/>
              <a:t>Aynı araçlar üzerinden dokümanı farklı bir dile çevirebilirsiniz.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2A92B42-9BB1-45DC-8161-F5C0D868F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55" y="1690688"/>
            <a:ext cx="2748233" cy="348885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A389856-46EA-4997-B96C-F5DAA22C8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609" y="4247497"/>
            <a:ext cx="1668516" cy="22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2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D9443E-5CA4-47ED-B4BA-127A8B9A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Dropbox</a:t>
            </a:r>
            <a:r>
              <a:rPr lang="tr-TR" dirty="0"/>
              <a:t> </a:t>
            </a:r>
            <a:r>
              <a:rPr lang="tr-TR" dirty="0" err="1"/>
              <a:t>Paper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B0ABF3-6953-4E5A-9BDF-02C42ECF1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5" y="1825624"/>
            <a:ext cx="4667003" cy="4860184"/>
          </a:xfrm>
        </p:spPr>
        <p:txBody>
          <a:bodyPr>
            <a:normAutofit/>
          </a:bodyPr>
          <a:lstStyle/>
          <a:p>
            <a:r>
              <a:rPr lang="tr-TR" dirty="0"/>
              <a:t>Microsoft üzerinden de </a:t>
            </a:r>
            <a:r>
              <a:rPr lang="tr-TR" dirty="0" err="1"/>
              <a:t>Paper</a:t>
            </a:r>
            <a:r>
              <a:rPr lang="tr-TR" dirty="0"/>
              <a:t> adı altında doküman oluşturabilir ve çevrimiçi ortak çalışma yapabilirsiniz. Bunun için bir </a:t>
            </a:r>
            <a:r>
              <a:rPr lang="tr-TR" dirty="0" err="1"/>
              <a:t>Dropbox</a:t>
            </a:r>
            <a:r>
              <a:rPr lang="tr-TR" dirty="0"/>
              <a:t> hesabınızın olması gerekir. Ücretsizdir.</a:t>
            </a:r>
          </a:p>
          <a:p>
            <a:r>
              <a:rPr lang="tr-TR" dirty="0" err="1"/>
              <a:t>Arayüzü</a:t>
            </a:r>
            <a:r>
              <a:rPr lang="tr-TR" dirty="0"/>
              <a:t> Google Dokümanlara ve kendi Office programlarına göre farklı gelebilir. Ancak çalışma mantığı benzerdir.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A8EC85C-6CAA-449C-9414-6C0A6E259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741" y="2015836"/>
            <a:ext cx="6297994" cy="324493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455396E8-BCC7-4EB6-A010-603988E874E3}"/>
              </a:ext>
            </a:extLst>
          </p:cNvPr>
          <p:cNvSpPr txBox="1"/>
          <p:nvPr/>
        </p:nvSpPr>
        <p:spPr>
          <a:xfrm>
            <a:off x="5447749" y="6501142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https://www.dropbox.com/h</a:t>
            </a:r>
          </a:p>
        </p:txBody>
      </p:sp>
    </p:spTree>
    <p:extLst>
      <p:ext uri="{BB962C8B-B14F-4D97-AF65-F5344CB8AC3E}">
        <p14:creationId xmlns:p14="http://schemas.microsoft.com/office/powerpoint/2010/main" val="396007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D9443E-5CA4-47ED-B4BA-127A8B9A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Dropbox</a:t>
            </a:r>
            <a:r>
              <a:rPr lang="tr-TR" dirty="0"/>
              <a:t> </a:t>
            </a:r>
            <a:r>
              <a:rPr lang="tr-TR" dirty="0" err="1"/>
              <a:t>Paper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B0ABF3-6953-4E5A-9BDF-02C42ECF1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31383"/>
          </a:xfrm>
        </p:spPr>
        <p:txBody>
          <a:bodyPr/>
          <a:lstStyle/>
          <a:p>
            <a:r>
              <a:rPr lang="tr-TR" dirty="0"/>
              <a:t>Hazırladığınız dokümana bilgisayarınızdan resim ya da bağlandı verdiği faklı platformlardan (</a:t>
            </a:r>
            <a:r>
              <a:rPr lang="tr-TR" dirty="0" err="1"/>
              <a:t>Prezi</a:t>
            </a:r>
            <a:r>
              <a:rPr lang="tr-TR" dirty="0"/>
              <a:t>, </a:t>
            </a:r>
            <a:r>
              <a:rPr lang="tr-TR" dirty="0" err="1"/>
              <a:t>Giphy</a:t>
            </a:r>
            <a:r>
              <a:rPr lang="tr-TR" dirty="0"/>
              <a:t>, </a:t>
            </a:r>
            <a:r>
              <a:rPr lang="tr-TR" dirty="0" err="1"/>
              <a:t>Unsplasy</a:t>
            </a:r>
            <a:r>
              <a:rPr lang="tr-TR" dirty="0"/>
              <a:t>, </a:t>
            </a:r>
            <a:r>
              <a:rPr lang="tr-TR" dirty="0" err="1"/>
              <a:t>YouTube</a:t>
            </a:r>
            <a:r>
              <a:rPr lang="tr-TR" dirty="0"/>
              <a:t> vd.) çevrimiçi medya ekleyebilirsiniz. </a:t>
            </a:r>
          </a:p>
          <a:p>
            <a:r>
              <a:rPr lang="tr-TR" dirty="0"/>
              <a:t>Zaman çizelgesi oluşturabilirsiniz.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B53A449-4CF3-4090-9BBD-51B8739F7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21" y="4975451"/>
            <a:ext cx="106584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7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D9443E-5CA4-47ED-B4BA-127A8B9A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Dropbox Paper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B0ABF3-6953-4E5A-9BDF-02C42ECF1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004" y="1825625"/>
            <a:ext cx="6591795" cy="2603871"/>
          </a:xfrm>
        </p:spPr>
        <p:txBody>
          <a:bodyPr/>
          <a:lstStyle/>
          <a:p>
            <a:r>
              <a:rPr lang="tr-TR" dirty="0" err="1"/>
              <a:t>Klave</a:t>
            </a:r>
            <a:r>
              <a:rPr lang="tr-TR" dirty="0"/>
              <a:t> </a:t>
            </a:r>
            <a:r>
              <a:rPr lang="tr-TR" dirty="0" err="1"/>
              <a:t>kısayolları</a:t>
            </a:r>
            <a:r>
              <a:rPr lang="tr-TR" dirty="0"/>
              <a:t> ile </a:t>
            </a:r>
            <a:r>
              <a:rPr lang="tr-TR" dirty="0" err="1"/>
              <a:t>istedğiniz</a:t>
            </a:r>
            <a:r>
              <a:rPr lang="tr-TR" dirty="0"/>
              <a:t> hızda yamanız mümkün. Özellikle ortak çalışma anında kullanabilirsiniz. </a:t>
            </a:r>
          </a:p>
          <a:p>
            <a:r>
              <a:rPr lang="tr-TR" dirty="0"/>
              <a:t>Ayrıca metni seçtiğinizde de size kullanabileceğiniz biçim butonlarını göstermektedir.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2955148-8A9B-4B65-82A9-1AD93A3C9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7697"/>
            <a:ext cx="3087584" cy="531685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B55CA0B-887C-4886-81D2-C51D359E4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288" y="4698449"/>
            <a:ext cx="7306235" cy="21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6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E6D1D0-F415-441F-9228-56DF0813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iCloud</a:t>
            </a:r>
            <a:r>
              <a:rPr lang="tr-TR" dirty="0"/>
              <a:t> </a:t>
            </a:r>
            <a:r>
              <a:rPr lang="tr-TR" dirty="0" err="1"/>
              <a:t>Pages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64D5D4-BA89-4CC4-AAFF-5024AE715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67601"/>
          </a:xfrm>
        </p:spPr>
        <p:txBody>
          <a:bodyPr/>
          <a:lstStyle/>
          <a:p>
            <a:r>
              <a:rPr lang="tr-TR" dirty="0" err="1"/>
              <a:t>Apple’ın</a:t>
            </a:r>
            <a:r>
              <a:rPr lang="tr-TR" dirty="0"/>
              <a:t> doküman uygulamasıdır. Kullanabilmek için bir Apple Kimliğinizin olması gerekir. </a:t>
            </a:r>
          </a:p>
          <a:p>
            <a:r>
              <a:rPr lang="tr-TR" dirty="0"/>
              <a:t>Yeni bir belge aç dediğinizde  boş belge açabilir ya da var olan şablonlardan seçim yapabilirsiniz.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D00C74A-5713-4704-9B69-8B7EA921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730" y="3693226"/>
            <a:ext cx="5705707" cy="272067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83C3904-E992-4C7D-813A-D1DC7E5D7F7C}"/>
              </a:ext>
            </a:extLst>
          </p:cNvPr>
          <p:cNvSpPr txBox="1"/>
          <p:nvPr/>
        </p:nvSpPr>
        <p:spPr>
          <a:xfrm>
            <a:off x="2692730" y="6548838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https://www.icloud.com/pages</a:t>
            </a:r>
          </a:p>
        </p:txBody>
      </p:sp>
    </p:spTree>
    <p:extLst>
      <p:ext uri="{BB962C8B-B14F-4D97-AF65-F5344CB8AC3E}">
        <p14:creationId xmlns:p14="http://schemas.microsoft.com/office/powerpoint/2010/main" val="1609222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366</Words>
  <Application>Microsoft Office PowerPoint</Application>
  <PresentationFormat>Geniş ekran</PresentationFormat>
  <Paragraphs>32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Bulut sistemlerinde ortak dijital metin üretimi ve paylaşımı (Örn. Google Docs, DropBox)</vt:lpstr>
      <vt:lpstr>Google Docs</vt:lpstr>
      <vt:lpstr>Google Docs</vt:lpstr>
      <vt:lpstr>Google Docs</vt:lpstr>
      <vt:lpstr>Google Docs</vt:lpstr>
      <vt:lpstr>Dropbox Paper</vt:lpstr>
      <vt:lpstr>Dropbox Paper</vt:lpstr>
      <vt:lpstr>Dropbox Paper</vt:lpstr>
      <vt:lpstr>iCloud Pages</vt:lpstr>
      <vt:lpstr>iCloud Pages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Bulut sistemlerinde ortak dijital metin üretimi ve paylaşımı (Örn. Google Docs, DropBox)</dc:title>
  <dc:creator>Yazar </dc:creator>
  <cp:lastModifiedBy>Yazar </cp:lastModifiedBy>
  <cp:revision>9</cp:revision>
  <dcterms:created xsi:type="dcterms:W3CDTF">2021-03-21T19:49:19Z</dcterms:created>
  <dcterms:modified xsi:type="dcterms:W3CDTF">2021-03-23T10:00:14Z</dcterms:modified>
</cp:coreProperties>
</file>