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EF65-09EF-4EA8-B04C-6336610D30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55D5-E5D0-4979-A241-7A356CB48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063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EF65-09EF-4EA8-B04C-6336610D30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55D5-E5D0-4979-A241-7A356CB48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2785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EF65-09EF-4EA8-B04C-6336610D30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55D5-E5D0-4979-A241-7A356CB48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6760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EF65-09EF-4EA8-B04C-6336610D30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55D5-E5D0-4979-A241-7A356CB48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961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EF65-09EF-4EA8-B04C-6336610D30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55D5-E5D0-4979-A241-7A356CB48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656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EF65-09EF-4EA8-B04C-6336610D30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55D5-E5D0-4979-A241-7A356CB48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990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EF65-09EF-4EA8-B04C-6336610D30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55D5-E5D0-4979-A241-7A356CB48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9048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EF65-09EF-4EA8-B04C-6336610D30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55D5-E5D0-4979-A241-7A356CB48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9953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EF65-09EF-4EA8-B04C-6336610D30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55D5-E5D0-4979-A241-7A356CB48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14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EF65-09EF-4EA8-B04C-6336610D30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55D5-E5D0-4979-A241-7A356CB48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996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EF65-09EF-4EA8-B04C-6336610D30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F55D5-E5D0-4979-A241-7A356CB48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6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FEF65-09EF-4EA8-B04C-6336610D30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F55D5-E5D0-4979-A241-7A356CB48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985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3.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Khwaja</a:t>
            </a:r>
            <a:r>
              <a:rPr lang="tr-TR" dirty="0" smtClean="0"/>
              <a:t> Mir </a:t>
            </a:r>
            <a:r>
              <a:rPr lang="tr-TR" dirty="0" err="1" smtClean="0"/>
              <a:t>Dard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2927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جگ میں کوئی نہ ٹک ہنسا ہوگا</a:t>
            </a:r>
          </a:p>
          <a:p>
            <a:r>
              <a:rPr lang="ur-PK" dirty="0" smtClean="0"/>
              <a:t>جگ میں کوئی نہ ٹک ہنسا ہوگا </a:t>
            </a:r>
            <a:br>
              <a:rPr lang="ur-PK" dirty="0" smtClean="0"/>
            </a:br>
            <a:r>
              <a:rPr lang="ur-PK" dirty="0" smtClean="0"/>
              <a:t>کہ نہ ہنستے میں رو دیا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ان نے قصداً بھی میرے نالے کو </a:t>
            </a:r>
            <a:br>
              <a:rPr lang="ur-PK" dirty="0" smtClean="0"/>
            </a:br>
            <a:r>
              <a:rPr lang="ur-PK" dirty="0" smtClean="0"/>
              <a:t>نہ سنا ہوگا گر سنا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دیکھیے اب کے غم سے جی میرا </a:t>
            </a:r>
            <a:br>
              <a:rPr lang="ur-PK" dirty="0" smtClean="0"/>
            </a:br>
            <a:r>
              <a:rPr lang="ur-PK" dirty="0" smtClean="0"/>
              <a:t>نہ بچے گا بچے گا کیا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زمانے کے ہاتھ سے سالم </a:t>
            </a:r>
            <a:br>
              <a:rPr lang="ur-PK" dirty="0" smtClean="0"/>
            </a:br>
            <a:r>
              <a:rPr lang="ur-PK" dirty="0" smtClean="0"/>
              <a:t>کوئی ہوگا جو رہ گیا ہوگا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6429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حال مجھ غم زدہ کا جس تس نے </a:t>
            </a:r>
            <a:br>
              <a:rPr lang="ur-PK" dirty="0" smtClean="0"/>
            </a:br>
            <a:r>
              <a:rPr lang="ur-PK" dirty="0" smtClean="0"/>
              <a:t>جب سنا ہوگا رو دیا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کے پھر زخم تازہ ہوتے ہیں </a:t>
            </a:r>
            <a:br>
              <a:rPr lang="ur-PK" dirty="0" smtClean="0"/>
            </a:br>
            <a:r>
              <a:rPr lang="ur-PK" dirty="0" smtClean="0"/>
              <a:t>کہیں غنچہ کوئی کھلا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یک بہ یک نام لے اٹھا میرا </a:t>
            </a:r>
            <a:br>
              <a:rPr lang="ur-PK" dirty="0" smtClean="0"/>
            </a:br>
            <a:r>
              <a:rPr lang="ur-PK" dirty="0" smtClean="0"/>
              <a:t>جی میں کیا اس کے آ گیا ہوگا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3396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میرے نالوں پہ کوئی دنیا میں </a:t>
            </a:r>
            <a:br>
              <a:rPr lang="ur-PK" dirty="0" smtClean="0"/>
            </a:br>
            <a:r>
              <a:rPr lang="ur-PK" dirty="0" smtClean="0"/>
              <a:t>بن کیے آہ کم رہا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لیکن اس کو اثر خدا جانے </a:t>
            </a:r>
            <a:br>
              <a:rPr lang="ur-PK" dirty="0" smtClean="0"/>
            </a:br>
            <a:r>
              <a:rPr lang="ur-PK" dirty="0" smtClean="0"/>
              <a:t>نہ ہوا ہوگا یا ہوا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قتل سے میرے وہ جو باز رہا </a:t>
            </a:r>
            <a:br>
              <a:rPr lang="ur-PK" dirty="0" smtClean="0"/>
            </a:br>
            <a:r>
              <a:rPr lang="ur-PK" dirty="0" smtClean="0"/>
              <a:t>کسی بد خواہ نے کہا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بھی اے دردؔ قطرۂ خوں تھا </a:t>
            </a:r>
            <a:br>
              <a:rPr lang="ur-PK" dirty="0" smtClean="0"/>
            </a:br>
            <a:r>
              <a:rPr lang="ur-PK" dirty="0" smtClean="0"/>
              <a:t>آنسوؤں میں کہیں گرا ہوگا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4962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باغ جہاں کے گل ہیں یا خار ہیں تو ہم ہیں</a:t>
            </a:r>
          </a:p>
          <a:p>
            <a:r>
              <a:rPr lang="ur-PK" dirty="0" smtClean="0"/>
              <a:t>باغ جہاں کے گل ہیں یا خار ہیں تو ہم ہیں </a:t>
            </a:r>
            <a:br>
              <a:rPr lang="ur-PK" dirty="0" smtClean="0"/>
            </a:br>
            <a:r>
              <a:rPr lang="ur-PK" dirty="0" smtClean="0"/>
              <a:t>گر یار ہیں تو ہم ہیں اغیار ہیں تو ہم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دریائے معرفت کے دیکھا تو ہم ہیں ساحل </a:t>
            </a:r>
            <a:br>
              <a:rPr lang="ur-PK" dirty="0" smtClean="0"/>
            </a:br>
            <a:r>
              <a:rPr lang="ur-PK" dirty="0" smtClean="0"/>
              <a:t>گر وار ہیں تو ہم ہیں اور پار ہیں تو ہم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وابستہ ہے ہمیں سے گر جبر ہے و گر قدر </a:t>
            </a:r>
            <a:br>
              <a:rPr lang="ur-PK" dirty="0" smtClean="0"/>
            </a:br>
            <a:r>
              <a:rPr lang="ur-PK" dirty="0" smtClean="0"/>
              <a:t>مجبور ہیں تو ہم ہیں مختار ہیں تو ہم ہیں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174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تیرا ہی حسن جگ میں ہر چند موجزن ہے </a:t>
            </a:r>
            <a:br>
              <a:rPr lang="ur-PK" dirty="0" smtClean="0"/>
            </a:br>
            <a:r>
              <a:rPr lang="ur-PK" dirty="0" smtClean="0"/>
              <a:t>تس پر بھی تشنہ کام دیدار ہیں تو ہم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الفاظ خلق ہم بن سب مہملات سے تھے </a:t>
            </a:r>
            <a:br>
              <a:rPr lang="ur-PK" dirty="0" smtClean="0"/>
            </a:br>
            <a:r>
              <a:rPr lang="ur-PK" dirty="0" smtClean="0"/>
              <a:t>معنی کی طرح ربط گفتار ہیں تو ہم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اوروں سے تو گرانی یک لخت اٹھ گئی ہے </a:t>
            </a:r>
            <a:br>
              <a:rPr lang="ur-PK" dirty="0" smtClean="0"/>
            </a:br>
            <a:r>
              <a:rPr lang="ur-PK" dirty="0" smtClean="0"/>
              <a:t>اے دردؔ اپنے دل کے گر بار ہیں تو ہم ہیں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2717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دل مرا پھر دکھا دیا کن نے</a:t>
            </a:r>
          </a:p>
          <a:p>
            <a:r>
              <a:rPr lang="ur-PK" dirty="0" smtClean="0"/>
              <a:t>دل مرا پھر دکھا دیا کن نے </a:t>
            </a:r>
            <a:br>
              <a:rPr lang="ur-PK" dirty="0" smtClean="0"/>
            </a:br>
            <a:r>
              <a:rPr lang="ur-PK" dirty="0" smtClean="0"/>
              <a:t>سو گیا تھا جگا دیا کن نے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میں کہاں اور خیال بوسہ کہاں </a:t>
            </a:r>
            <a:br>
              <a:rPr lang="ur-PK" dirty="0" smtClean="0"/>
            </a:br>
            <a:r>
              <a:rPr lang="ur-PK" dirty="0" smtClean="0"/>
              <a:t>منہ سے منہ یوں بھڑا دیا کن نے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مرے چاہنے کو کیا جانے </a:t>
            </a:r>
            <a:br>
              <a:rPr lang="ur-PK" dirty="0" smtClean="0"/>
            </a:br>
            <a:r>
              <a:rPr lang="ur-PK" dirty="0" smtClean="0"/>
              <a:t>یہ سندیسا سنا دیا کن نے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9856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 بھی کچھ دیکھتے سمجھتے تھے </a:t>
            </a:r>
            <a:br>
              <a:rPr lang="ur-PK" dirty="0" smtClean="0"/>
            </a:br>
            <a:r>
              <a:rPr lang="ur-PK" dirty="0" smtClean="0"/>
              <a:t>سب یکایک چھپا دیا کن نے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بلائے سے بھاگتا تھا اور </a:t>
            </a:r>
            <a:br>
              <a:rPr lang="ur-PK" dirty="0" smtClean="0"/>
            </a:br>
            <a:r>
              <a:rPr lang="ur-PK" dirty="0" smtClean="0"/>
              <a:t>دردؔ تجھ تک بلا دیا کن نے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354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Geniş ekran</PresentationFormat>
  <Paragraphs>12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Hafta</dc:title>
  <dc:creator>USER</dc:creator>
  <cp:lastModifiedBy>USER</cp:lastModifiedBy>
  <cp:revision>1</cp:revision>
  <dcterms:created xsi:type="dcterms:W3CDTF">2020-05-03T19:41:54Z</dcterms:created>
  <dcterms:modified xsi:type="dcterms:W3CDTF">2020-05-03T19:42:03Z</dcterms:modified>
</cp:coreProperties>
</file>