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73" r:id="rId3"/>
    <p:sldId id="275" r:id="rId4"/>
    <p:sldId id="274" r:id="rId5"/>
    <p:sldId id="271" r:id="rId6"/>
    <p:sldId id="258" r:id="rId7"/>
    <p:sldId id="268" r:id="rId8"/>
    <p:sldId id="269" r:id="rId9"/>
    <p:sldId id="265" r:id="rId10"/>
    <p:sldId id="272" r:id="rId11"/>
    <p:sldId id="259" r:id="rId12"/>
    <p:sldId id="266" r:id="rId13"/>
    <p:sldId id="261" r:id="rId14"/>
    <p:sldId id="263" r:id="rId15"/>
    <p:sldId id="264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27B6D-D41A-42F2-A48F-C005ACE812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491E4AE-C43E-463F-A6B0-34813AFDC114}">
      <dgm:prSet phldrT="[Metin]"/>
      <dgm:spPr/>
      <dgm:t>
        <a:bodyPr/>
        <a:lstStyle/>
        <a:p>
          <a:r>
            <a:rPr lang="tr-TR" dirty="0" smtClean="0"/>
            <a:t>Medenî Hukuk İle İlişkisi</a:t>
          </a:r>
          <a:endParaRPr lang="tr-TR" dirty="0"/>
        </a:p>
      </dgm:t>
    </dgm:pt>
    <dgm:pt modelId="{22E80D46-459A-422D-B385-342E92ADE0D9}" type="parTrans" cxnId="{45BE5A81-F9A3-40B8-8008-0B498D6FA5E6}">
      <dgm:prSet/>
      <dgm:spPr/>
      <dgm:t>
        <a:bodyPr/>
        <a:lstStyle/>
        <a:p>
          <a:endParaRPr lang="tr-TR"/>
        </a:p>
      </dgm:t>
    </dgm:pt>
    <dgm:pt modelId="{4F2E9B71-0DFE-4D49-AD84-47E4215FDD3F}" type="sibTrans" cxnId="{45BE5A81-F9A3-40B8-8008-0B498D6FA5E6}">
      <dgm:prSet/>
      <dgm:spPr/>
      <dgm:t>
        <a:bodyPr/>
        <a:lstStyle/>
        <a:p>
          <a:endParaRPr lang="tr-TR"/>
        </a:p>
      </dgm:t>
    </dgm:pt>
    <dgm:pt modelId="{85CE889B-432E-485D-95DA-69CEC9BFC469}">
      <dgm:prSet phldrT="[Metin]"/>
      <dgm:spPr/>
      <dgm:t>
        <a:bodyPr/>
        <a:lstStyle/>
        <a:p>
          <a:r>
            <a:rPr lang="tr-TR" dirty="0" smtClean="0"/>
            <a:t>Ticaret Hukuku İle İlişkisi</a:t>
          </a:r>
          <a:endParaRPr lang="tr-TR" dirty="0"/>
        </a:p>
      </dgm:t>
    </dgm:pt>
    <dgm:pt modelId="{41FABFF1-4ABE-4674-BE45-DDEE57EF0B68}" type="parTrans" cxnId="{1107620B-7044-46A7-B185-3C9706AD7111}">
      <dgm:prSet/>
      <dgm:spPr/>
      <dgm:t>
        <a:bodyPr/>
        <a:lstStyle/>
        <a:p>
          <a:endParaRPr lang="tr-TR"/>
        </a:p>
      </dgm:t>
    </dgm:pt>
    <dgm:pt modelId="{95B3A845-B38C-402A-AD61-0CE63D692C80}" type="sibTrans" cxnId="{1107620B-7044-46A7-B185-3C9706AD7111}">
      <dgm:prSet/>
      <dgm:spPr/>
      <dgm:t>
        <a:bodyPr/>
        <a:lstStyle/>
        <a:p>
          <a:endParaRPr lang="tr-TR"/>
        </a:p>
      </dgm:t>
    </dgm:pt>
    <dgm:pt modelId="{18ED5F17-2C92-4217-8BBB-50EBAAD8F80E}">
      <dgm:prSet phldrT="[Metin]"/>
      <dgm:spPr/>
      <dgm:t>
        <a:bodyPr/>
        <a:lstStyle/>
        <a:p>
          <a:r>
            <a:rPr lang="tr-TR" dirty="0" smtClean="0"/>
            <a:t>Anayasa Hukuku İle İlişkisi</a:t>
          </a:r>
          <a:endParaRPr lang="tr-TR" dirty="0"/>
        </a:p>
      </dgm:t>
    </dgm:pt>
    <dgm:pt modelId="{66D0CBF0-B1C5-4CF7-A973-4D432F1290A9}" type="parTrans" cxnId="{AE460262-71E1-4326-BAD0-E0C213A2EA22}">
      <dgm:prSet/>
      <dgm:spPr/>
      <dgm:t>
        <a:bodyPr/>
        <a:lstStyle/>
        <a:p>
          <a:endParaRPr lang="tr-TR"/>
        </a:p>
      </dgm:t>
    </dgm:pt>
    <dgm:pt modelId="{045D3B04-F75B-4CD3-8CCA-B5A8920C1F44}" type="sibTrans" cxnId="{AE460262-71E1-4326-BAD0-E0C213A2EA22}">
      <dgm:prSet/>
      <dgm:spPr/>
      <dgm:t>
        <a:bodyPr/>
        <a:lstStyle/>
        <a:p>
          <a:endParaRPr lang="tr-TR"/>
        </a:p>
      </dgm:t>
    </dgm:pt>
    <dgm:pt modelId="{0F6B4B4B-14FF-4EA7-B1D1-B6F63ED3C1C0}" type="pres">
      <dgm:prSet presAssocID="{09B27B6D-D41A-42F2-A48F-C005ACE812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2A3AE7D-8FBE-4689-B41B-BFB860F37A09}" type="pres">
      <dgm:prSet presAssocID="{F491E4AE-C43E-463F-A6B0-34813AFDC114}" presName="parentLin" presStyleCnt="0"/>
      <dgm:spPr/>
    </dgm:pt>
    <dgm:pt modelId="{B0A1EEE8-40B1-414A-844E-4C4C1F38813E}" type="pres">
      <dgm:prSet presAssocID="{F491E4AE-C43E-463F-A6B0-34813AFDC114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E979F5D5-A7A6-4C27-8DCD-74D3DFBE5BF6}" type="pres">
      <dgm:prSet presAssocID="{F491E4AE-C43E-463F-A6B0-34813AFDC1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F1CB50-7589-432F-A59F-9F556E364C10}" type="pres">
      <dgm:prSet presAssocID="{F491E4AE-C43E-463F-A6B0-34813AFDC114}" presName="negativeSpace" presStyleCnt="0"/>
      <dgm:spPr/>
    </dgm:pt>
    <dgm:pt modelId="{95A3CC5D-BC5C-40A5-A0CF-583131BCF2C0}" type="pres">
      <dgm:prSet presAssocID="{F491E4AE-C43E-463F-A6B0-34813AFDC114}" presName="childText" presStyleLbl="conFgAcc1" presStyleIdx="0" presStyleCnt="3">
        <dgm:presLayoutVars>
          <dgm:bulletEnabled val="1"/>
        </dgm:presLayoutVars>
      </dgm:prSet>
      <dgm:spPr/>
    </dgm:pt>
    <dgm:pt modelId="{A1725C2E-1117-4038-BCA9-8E5CD827EAE4}" type="pres">
      <dgm:prSet presAssocID="{4F2E9B71-0DFE-4D49-AD84-47E4215FDD3F}" presName="spaceBetweenRectangles" presStyleCnt="0"/>
      <dgm:spPr/>
    </dgm:pt>
    <dgm:pt modelId="{5093006B-185C-4728-9AB8-9A709F4777C6}" type="pres">
      <dgm:prSet presAssocID="{85CE889B-432E-485D-95DA-69CEC9BFC469}" presName="parentLin" presStyleCnt="0"/>
      <dgm:spPr/>
    </dgm:pt>
    <dgm:pt modelId="{90B8894C-097D-4653-963B-5E775506442A}" type="pres">
      <dgm:prSet presAssocID="{85CE889B-432E-485D-95DA-69CEC9BFC469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CAF3B74C-AD23-4CDA-B1A8-4420D6D2CEC1}" type="pres">
      <dgm:prSet presAssocID="{85CE889B-432E-485D-95DA-69CEC9BFC46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5DA30B-6854-4B9E-9C9B-0AD648231198}" type="pres">
      <dgm:prSet presAssocID="{85CE889B-432E-485D-95DA-69CEC9BFC469}" presName="negativeSpace" presStyleCnt="0"/>
      <dgm:spPr/>
    </dgm:pt>
    <dgm:pt modelId="{E4FC62A3-B0F0-4959-B0BE-FA8EAC3CF7F7}" type="pres">
      <dgm:prSet presAssocID="{85CE889B-432E-485D-95DA-69CEC9BFC469}" presName="childText" presStyleLbl="conFgAcc1" presStyleIdx="1" presStyleCnt="3">
        <dgm:presLayoutVars>
          <dgm:bulletEnabled val="1"/>
        </dgm:presLayoutVars>
      </dgm:prSet>
      <dgm:spPr/>
    </dgm:pt>
    <dgm:pt modelId="{60F009BE-77BE-4D10-A491-AB7A0181B12A}" type="pres">
      <dgm:prSet presAssocID="{95B3A845-B38C-402A-AD61-0CE63D692C80}" presName="spaceBetweenRectangles" presStyleCnt="0"/>
      <dgm:spPr/>
    </dgm:pt>
    <dgm:pt modelId="{554D31D6-3674-4000-A96C-79A5F8873FAC}" type="pres">
      <dgm:prSet presAssocID="{18ED5F17-2C92-4217-8BBB-50EBAAD8F80E}" presName="parentLin" presStyleCnt="0"/>
      <dgm:spPr/>
    </dgm:pt>
    <dgm:pt modelId="{5D4B9404-D736-4EAE-A7D4-3B24B05C59DD}" type="pres">
      <dgm:prSet presAssocID="{18ED5F17-2C92-4217-8BBB-50EBAAD8F80E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31441810-EED9-4A81-9143-3630A9C55972}" type="pres">
      <dgm:prSet presAssocID="{18ED5F17-2C92-4217-8BBB-50EBAAD8F8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131493-9DD9-48A7-90C7-DA82386C8B58}" type="pres">
      <dgm:prSet presAssocID="{18ED5F17-2C92-4217-8BBB-50EBAAD8F80E}" presName="negativeSpace" presStyleCnt="0"/>
      <dgm:spPr/>
    </dgm:pt>
    <dgm:pt modelId="{D870D5AB-4A4C-4C46-B2D2-327C92A17CA9}" type="pres">
      <dgm:prSet presAssocID="{18ED5F17-2C92-4217-8BBB-50EBAAD8F80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5A8E8D2-4E28-4FD1-8714-3B704A35579E}" type="presOf" srcId="{09B27B6D-D41A-42F2-A48F-C005ACE81253}" destId="{0F6B4B4B-14FF-4EA7-B1D1-B6F63ED3C1C0}" srcOrd="0" destOrd="0" presId="urn:microsoft.com/office/officeart/2005/8/layout/list1"/>
    <dgm:cxn modelId="{1107620B-7044-46A7-B185-3C9706AD7111}" srcId="{09B27B6D-D41A-42F2-A48F-C005ACE81253}" destId="{85CE889B-432E-485D-95DA-69CEC9BFC469}" srcOrd="1" destOrd="0" parTransId="{41FABFF1-4ABE-4674-BE45-DDEE57EF0B68}" sibTransId="{95B3A845-B38C-402A-AD61-0CE63D692C80}"/>
    <dgm:cxn modelId="{AE460262-71E1-4326-BAD0-E0C213A2EA22}" srcId="{09B27B6D-D41A-42F2-A48F-C005ACE81253}" destId="{18ED5F17-2C92-4217-8BBB-50EBAAD8F80E}" srcOrd="2" destOrd="0" parTransId="{66D0CBF0-B1C5-4CF7-A973-4D432F1290A9}" sibTransId="{045D3B04-F75B-4CD3-8CCA-B5A8920C1F44}"/>
    <dgm:cxn modelId="{FA0AABAA-A984-4574-9E7E-ED1F66895447}" type="presOf" srcId="{85CE889B-432E-485D-95DA-69CEC9BFC469}" destId="{90B8894C-097D-4653-963B-5E775506442A}" srcOrd="0" destOrd="0" presId="urn:microsoft.com/office/officeart/2005/8/layout/list1"/>
    <dgm:cxn modelId="{5836E0BA-6E6B-4454-88C3-118B1785A886}" type="presOf" srcId="{F491E4AE-C43E-463F-A6B0-34813AFDC114}" destId="{B0A1EEE8-40B1-414A-844E-4C4C1F38813E}" srcOrd="0" destOrd="0" presId="urn:microsoft.com/office/officeart/2005/8/layout/list1"/>
    <dgm:cxn modelId="{45BE5A81-F9A3-40B8-8008-0B498D6FA5E6}" srcId="{09B27B6D-D41A-42F2-A48F-C005ACE81253}" destId="{F491E4AE-C43E-463F-A6B0-34813AFDC114}" srcOrd="0" destOrd="0" parTransId="{22E80D46-459A-422D-B385-342E92ADE0D9}" sibTransId="{4F2E9B71-0DFE-4D49-AD84-47E4215FDD3F}"/>
    <dgm:cxn modelId="{055C886A-B8EF-45E4-9ACC-B714412750D4}" type="presOf" srcId="{F491E4AE-C43E-463F-A6B0-34813AFDC114}" destId="{E979F5D5-A7A6-4C27-8DCD-74D3DFBE5BF6}" srcOrd="1" destOrd="0" presId="urn:microsoft.com/office/officeart/2005/8/layout/list1"/>
    <dgm:cxn modelId="{61EA44B6-7BC0-40BA-96B0-5CB9A8ED5C6F}" type="presOf" srcId="{18ED5F17-2C92-4217-8BBB-50EBAAD8F80E}" destId="{5D4B9404-D736-4EAE-A7D4-3B24B05C59DD}" srcOrd="0" destOrd="0" presId="urn:microsoft.com/office/officeart/2005/8/layout/list1"/>
    <dgm:cxn modelId="{25848520-6122-4429-AC11-831D1FCA58A0}" type="presOf" srcId="{85CE889B-432E-485D-95DA-69CEC9BFC469}" destId="{CAF3B74C-AD23-4CDA-B1A8-4420D6D2CEC1}" srcOrd="1" destOrd="0" presId="urn:microsoft.com/office/officeart/2005/8/layout/list1"/>
    <dgm:cxn modelId="{E3EB01E8-F68A-429F-8CD4-5E49C9B69F3F}" type="presOf" srcId="{18ED5F17-2C92-4217-8BBB-50EBAAD8F80E}" destId="{31441810-EED9-4A81-9143-3630A9C55972}" srcOrd="1" destOrd="0" presId="urn:microsoft.com/office/officeart/2005/8/layout/list1"/>
    <dgm:cxn modelId="{31B5E597-02A5-489C-930D-F0F144185F8E}" type="presParOf" srcId="{0F6B4B4B-14FF-4EA7-B1D1-B6F63ED3C1C0}" destId="{F2A3AE7D-8FBE-4689-B41B-BFB860F37A09}" srcOrd="0" destOrd="0" presId="urn:microsoft.com/office/officeart/2005/8/layout/list1"/>
    <dgm:cxn modelId="{CA0FB102-D5CC-4881-A2DC-059B14FB7389}" type="presParOf" srcId="{F2A3AE7D-8FBE-4689-B41B-BFB860F37A09}" destId="{B0A1EEE8-40B1-414A-844E-4C4C1F38813E}" srcOrd="0" destOrd="0" presId="urn:microsoft.com/office/officeart/2005/8/layout/list1"/>
    <dgm:cxn modelId="{DD909958-BDEF-4071-A92F-730A3FD0745A}" type="presParOf" srcId="{F2A3AE7D-8FBE-4689-B41B-BFB860F37A09}" destId="{E979F5D5-A7A6-4C27-8DCD-74D3DFBE5BF6}" srcOrd="1" destOrd="0" presId="urn:microsoft.com/office/officeart/2005/8/layout/list1"/>
    <dgm:cxn modelId="{289FB2AA-ECCD-4266-80B0-5316375D41E0}" type="presParOf" srcId="{0F6B4B4B-14FF-4EA7-B1D1-B6F63ED3C1C0}" destId="{1FF1CB50-7589-432F-A59F-9F556E364C10}" srcOrd="1" destOrd="0" presId="urn:microsoft.com/office/officeart/2005/8/layout/list1"/>
    <dgm:cxn modelId="{2B3C24D7-7694-44C4-8945-7C1998F7B8EB}" type="presParOf" srcId="{0F6B4B4B-14FF-4EA7-B1D1-B6F63ED3C1C0}" destId="{95A3CC5D-BC5C-40A5-A0CF-583131BCF2C0}" srcOrd="2" destOrd="0" presId="urn:microsoft.com/office/officeart/2005/8/layout/list1"/>
    <dgm:cxn modelId="{C944480E-593A-449E-BEFF-634675A326D9}" type="presParOf" srcId="{0F6B4B4B-14FF-4EA7-B1D1-B6F63ED3C1C0}" destId="{A1725C2E-1117-4038-BCA9-8E5CD827EAE4}" srcOrd="3" destOrd="0" presId="urn:microsoft.com/office/officeart/2005/8/layout/list1"/>
    <dgm:cxn modelId="{0B5C67C8-2A50-4491-9F4D-AA3E75C72ACF}" type="presParOf" srcId="{0F6B4B4B-14FF-4EA7-B1D1-B6F63ED3C1C0}" destId="{5093006B-185C-4728-9AB8-9A709F4777C6}" srcOrd="4" destOrd="0" presId="urn:microsoft.com/office/officeart/2005/8/layout/list1"/>
    <dgm:cxn modelId="{62030571-DB36-409C-B392-D98FC62BB440}" type="presParOf" srcId="{5093006B-185C-4728-9AB8-9A709F4777C6}" destId="{90B8894C-097D-4653-963B-5E775506442A}" srcOrd="0" destOrd="0" presId="urn:microsoft.com/office/officeart/2005/8/layout/list1"/>
    <dgm:cxn modelId="{AF699AEC-2690-4EBE-AE51-2DD6FC8DAD02}" type="presParOf" srcId="{5093006B-185C-4728-9AB8-9A709F4777C6}" destId="{CAF3B74C-AD23-4CDA-B1A8-4420D6D2CEC1}" srcOrd="1" destOrd="0" presId="urn:microsoft.com/office/officeart/2005/8/layout/list1"/>
    <dgm:cxn modelId="{4D911A96-1A37-419A-872E-648EA2E4C86E}" type="presParOf" srcId="{0F6B4B4B-14FF-4EA7-B1D1-B6F63ED3C1C0}" destId="{F55DA30B-6854-4B9E-9C9B-0AD648231198}" srcOrd="5" destOrd="0" presId="urn:microsoft.com/office/officeart/2005/8/layout/list1"/>
    <dgm:cxn modelId="{1939ED7A-F4E3-4A94-B022-004F7DFE9FCE}" type="presParOf" srcId="{0F6B4B4B-14FF-4EA7-B1D1-B6F63ED3C1C0}" destId="{E4FC62A3-B0F0-4959-B0BE-FA8EAC3CF7F7}" srcOrd="6" destOrd="0" presId="urn:microsoft.com/office/officeart/2005/8/layout/list1"/>
    <dgm:cxn modelId="{41ABB6D4-1E35-4CAB-8C36-FA6478D51D9D}" type="presParOf" srcId="{0F6B4B4B-14FF-4EA7-B1D1-B6F63ED3C1C0}" destId="{60F009BE-77BE-4D10-A491-AB7A0181B12A}" srcOrd="7" destOrd="0" presId="urn:microsoft.com/office/officeart/2005/8/layout/list1"/>
    <dgm:cxn modelId="{D3EFFBB6-96EA-4FC7-93B4-A4B365EFAC9E}" type="presParOf" srcId="{0F6B4B4B-14FF-4EA7-B1D1-B6F63ED3C1C0}" destId="{554D31D6-3674-4000-A96C-79A5F8873FAC}" srcOrd="8" destOrd="0" presId="urn:microsoft.com/office/officeart/2005/8/layout/list1"/>
    <dgm:cxn modelId="{5F42F533-C49F-4E86-B830-8D4FDA79BEC2}" type="presParOf" srcId="{554D31D6-3674-4000-A96C-79A5F8873FAC}" destId="{5D4B9404-D736-4EAE-A7D4-3B24B05C59DD}" srcOrd="0" destOrd="0" presId="urn:microsoft.com/office/officeart/2005/8/layout/list1"/>
    <dgm:cxn modelId="{8F4FE77C-5F0A-4809-BA3C-D84BA1FAE1E5}" type="presParOf" srcId="{554D31D6-3674-4000-A96C-79A5F8873FAC}" destId="{31441810-EED9-4A81-9143-3630A9C55972}" srcOrd="1" destOrd="0" presId="urn:microsoft.com/office/officeart/2005/8/layout/list1"/>
    <dgm:cxn modelId="{D05AFD3C-90BB-4E40-AF54-2A7D06D56234}" type="presParOf" srcId="{0F6B4B4B-14FF-4EA7-B1D1-B6F63ED3C1C0}" destId="{36131493-9DD9-48A7-90C7-DA82386C8B58}" srcOrd="9" destOrd="0" presId="urn:microsoft.com/office/officeart/2005/8/layout/list1"/>
    <dgm:cxn modelId="{FBF8A57A-378B-49E5-A09B-B0F8CFE30E6A}" type="presParOf" srcId="{0F6B4B4B-14FF-4EA7-B1D1-B6F63ED3C1C0}" destId="{D870D5AB-4A4C-4C46-B2D2-327C92A17C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228B46-ACB7-4B74-BA91-AF0172446CE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2A3353-3310-4392-A1A9-04B631CA4F4D}">
      <dgm:prSet phldrT="[Metin]"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İrade Özerkliği</a:t>
          </a:r>
        </a:p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Sözleşme  hürriyeti,</a:t>
          </a:r>
        </a:p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Eşitlik ilkesi</a:t>
          </a:r>
        </a:p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Şekil  hürriyeti</a:t>
          </a:r>
        </a:p>
        <a:p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BC223B8E-9D27-45CC-BFF4-D65AF109CB87}" type="parTrans" cxnId="{C11FFB13-3385-4976-90C5-74E1FCCC9954}">
      <dgm:prSet/>
      <dgm:spPr/>
      <dgm:t>
        <a:bodyPr/>
        <a:lstStyle/>
        <a:p>
          <a:endParaRPr lang="tr-TR"/>
        </a:p>
      </dgm:t>
    </dgm:pt>
    <dgm:pt modelId="{97DAD122-AC81-4CC4-BEE2-93DC9240BA4C}" type="sibTrans" cxnId="{C11FFB13-3385-4976-90C5-74E1FCCC9954}">
      <dgm:prSet/>
      <dgm:spPr/>
      <dgm:t>
        <a:bodyPr/>
        <a:lstStyle/>
        <a:p>
          <a:endParaRPr lang="tr-TR"/>
        </a:p>
      </dgm:t>
    </dgm:pt>
    <dgm:pt modelId="{3B63A934-16DE-4A82-9403-F1BE018C4BC0}">
      <dgm:prSet phldrT="[Metin]"/>
      <dgm:spPr/>
      <dgm:t>
        <a:bodyPr/>
        <a:lstStyle/>
        <a:p>
          <a:r>
            <a:rPr lang="tr-TR" dirty="0" err="1" smtClean="0"/>
            <a:t>Nisbîlik</a:t>
          </a:r>
          <a:endParaRPr lang="tr-TR" dirty="0"/>
        </a:p>
      </dgm:t>
    </dgm:pt>
    <dgm:pt modelId="{9E58B9D2-C024-4052-AF9A-0A9C9FD687BF}" type="parTrans" cxnId="{00CA1B52-7AB8-40E7-BE38-6531144B78EF}">
      <dgm:prSet/>
      <dgm:spPr/>
      <dgm:t>
        <a:bodyPr/>
        <a:lstStyle/>
        <a:p>
          <a:endParaRPr lang="tr-TR"/>
        </a:p>
      </dgm:t>
    </dgm:pt>
    <dgm:pt modelId="{CA863EE6-F474-4B92-AD63-7681677A95EB}" type="sibTrans" cxnId="{00CA1B52-7AB8-40E7-BE38-6531144B78EF}">
      <dgm:prSet/>
      <dgm:spPr/>
      <dgm:t>
        <a:bodyPr/>
        <a:lstStyle/>
        <a:p>
          <a:endParaRPr lang="tr-TR"/>
        </a:p>
      </dgm:t>
    </dgm:pt>
    <dgm:pt modelId="{81E47864-12BD-48FE-A5CB-676DF94D504A}">
      <dgm:prSet phldrT="[Metin]"/>
      <dgm:spPr/>
      <dgm:t>
        <a:bodyPr/>
        <a:lstStyle/>
        <a:p>
          <a:r>
            <a:rPr lang="tr-TR" dirty="0" smtClean="0"/>
            <a:t>Dürüstlük</a:t>
          </a:r>
          <a:endParaRPr lang="tr-TR" dirty="0"/>
        </a:p>
      </dgm:t>
    </dgm:pt>
    <dgm:pt modelId="{70709DC3-0411-48C8-91DF-10DF8B720AB9}" type="parTrans" cxnId="{AC729354-0734-408C-96D9-65317B1437EB}">
      <dgm:prSet/>
      <dgm:spPr/>
      <dgm:t>
        <a:bodyPr/>
        <a:lstStyle/>
        <a:p>
          <a:endParaRPr lang="tr-TR"/>
        </a:p>
      </dgm:t>
    </dgm:pt>
    <dgm:pt modelId="{BA85D4A5-8B1E-480B-82C5-5CC3C68C5405}" type="sibTrans" cxnId="{AC729354-0734-408C-96D9-65317B1437EB}">
      <dgm:prSet/>
      <dgm:spPr/>
      <dgm:t>
        <a:bodyPr/>
        <a:lstStyle/>
        <a:p>
          <a:endParaRPr lang="tr-TR"/>
        </a:p>
      </dgm:t>
    </dgm:pt>
    <dgm:pt modelId="{DBDEE784-00AC-46CE-BDB1-B9206AA8935B}">
      <dgm:prSet phldrT="[Metin]"/>
      <dgm:spPr/>
      <dgm:t>
        <a:bodyPr/>
        <a:lstStyle/>
        <a:p>
          <a:r>
            <a:rPr lang="tr-TR" dirty="0" smtClean="0"/>
            <a:t>Kusurlu Sorumluluk</a:t>
          </a:r>
          <a:endParaRPr lang="tr-TR" dirty="0"/>
        </a:p>
      </dgm:t>
    </dgm:pt>
    <dgm:pt modelId="{4BFA2A29-97BF-443C-BCE4-BCDFC8F8CACD}" type="parTrans" cxnId="{EE2CB938-EE2C-4DBD-979A-0EB120B360BE}">
      <dgm:prSet/>
      <dgm:spPr/>
      <dgm:t>
        <a:bodyPr/>
        <a:lstStyle/>
        <a:p>
          <a:endParaRPr lang="tr-TR"/>
        </a:p>
      </dgm:t>
    </dgm:pt>
    <dgm:pt modelId="{7944A364-6178-4702-9544-498BA4E2E697}" type="sibTrans" cxnId="{EE2CB938-EE2C-4DBD-979A-0EB120B360BE}">
      <dgm:prSet/>
      <dgm:spPr/>
      <dgm:t>
        <a:bodyPr/>
        <a:lstStyle/>
        <a:p>
          <a:endParaRPr lang="tr-TR"/>
        </a:p>
      </dgm:t>
    </dgm:pt>
    <dgm:pt modelId="{BD3DBA59-808C-4F7C-8B7A-D544A28B3942}">
      <dgm:prSet phldrT="[Metin]"/>
      <dgm:spPr/>
      <dgm:t>
        <a:bodyPr/>
        <a:lstStyle/>
        <a:p>
          <a:r>
            <a:rPr lang="tr-TR" dirty="0" smtClean="0"/>
            <a:t>Üçüncü Kişi Aleyhine Borç Kurulamaması</a:t>
          </a:r>
          <a:endParaRPr lang="tr-TR" dirty="0"/>
        </a:p>
      </dgm:t>
    </dgm:pt>
    <dgm:pt modelId="{59CB59CC-B664-4914-942F-4C32B313872B}" type="parTrans" cxnId="{98D4B163-FF49-4BFE-9A90-1D0DA219248A}">
      <dgm:prSet/>
      <dgm:spPr/>
      <dgm:t>
        <a:bodyPr/>
        <a:lstStyle/>
        <a:p>
          <a:endParaRPr lang="tr-TR"/>
        </a:p>
      </dgm:t>
    </dgm:pt>
    <dgm:pt modelId="{B7F2D12C-7621-480A-A8C5-14072D44247C}" type="sibTrans" cxnId="{98D4B163-FF49-4BFE-9A90-1D0DA219248A}">
      <dgm:prSet/>
      <dgm:spPr/>
      <dgm:t>
        <a:bodyPr/>
        <a:lstStyle/>
        <a:p>
          <a:endParaRPr lang="tr-TR"/>
        </a:p>
      </dgm:t>
    </dgm:pt>
    <dgm:pt modelId="{BED325FB-2A01-49FF-BBEA-EDBFD5815D94}">
      <dgm:prSet phldrT="[Metin]"/>
      <dgm:spPr/>
      <dgm:t>
        <a:bodyPr/>
        <a:lstStyle/>
        <a:p>
          <a:r>
            <a:rPr lang="tr-TR" dirty="0" smtClean="0"/>
            <a:t>Sözleşmelerde </a:t>
          </a:r>
          <a:r>
            <a:rPr lang="tr-TR" dirty="0" err="1" smtClean="0"/>
            <a:t>İvazlılık</a:t>
          </a:r>
          <a:endParaRPr lang="tr-TR" dirty="0"/>
        </a:p>
      </dgm:t>
    </dgm:pt>
    <dgm:pt modelId="{1B0C63BC-EA94-42B0-9DF5-5C4238E7D6D2}" type="parTrans" cxnId="{B6875E81-6DE3-4870-AC43-E83D9E92980B}">
      <dgm:prSet/>
      <dgm:spPr/>
      <dgm:t>
        <a:bodyPr/>
        <a:lstStyle/>
        <a:p>
          <a:endParaRPr lang="tr-TR"/>
        </a:p>
      </dgm:t>
    </dgm:pt>
    <dgm:pt modelId="{C29100A6-1C0F-479C-B920-A08139CEE1AC}" type="sibTrans" cxnId="{B6875E81-6DE3-4870-AC43-E83D9E92980B}">
      <dgm:prSet/>
      <dgm:spPr/>
      <dgm:t>
        <a:bodyPr/>
        <a:lstStyle/>
        <a:p>
          <a:endParaRPr lang="tr-TR"/>
        </a:p>
      </dgm:t>
    </dgm:pt>
    <dgm:pt modelId="{70166CA9-01A0-4DB0-A795-C5755DC63600}">
      <dgm:prSet phldrT="[Metin]"/>
      <dgm:spPr/>
      <dgm:t>
        <a:bodyPr/>
        <a:lstStyle/>
        <a:p>
          <a:r>
            <a:rPr lang="tr-TR" dirty="0" smtClean="0"/>
            <a:t>Borçlunun Yerleşim Yerinde İfa</a:t>
          </a:r>
          <a:endParaRPr lang="tr-TR" dirty="0"/>
        </a:p>
      </dgm:t>
    </dgm:pt>
    <dgm:pt modelId="{8C48677E-9C92-40C5-B1B3-341B48E08629}" type="parTrans" cxnId="{DAD68D95-408D-4574-9D0C-7DB9B2BDCA09}">
      <dgm:prSet/>
      <dgm:spPr/>
      <dgm:t>
        <a:bodyPr/>
        <a:lstStyle/>
        <a:p>
          <a:endParaRPr lang="tr-TR"/>
        </a:p>
      </dgm:t>
    </dgm:pt>
    <dgm:pt modelId="{143BED3B-626D-4D3A-B9A2-C8983672485C}" type="sibTrans" cxnId="{DAD68D95-408D-4574-9D0C-7DB9B2BDCA09}">
      <dgm:prSet/>
      <dgm:spPr/>
      <dgm:t>
        <a:bodyPr/>
        <a:lstStyle/>
        <a:p>
          <a:endParaRPr lang="tr-TR"/>
        </a:p>
      </dgm:t>
    </dgm:pt>
    <dgm:pt modelId="{71A82ACC-38FC-467C-A2A1-7DD17F80DC6A}">
      <dgm:prSet phldrT="[Metin]"/>
      <dgm:spPr/>
      <dgm:t>
        <a:bodyPr/>
        <a:lstStyle/>
        <a:p>
          <a:r>
            <a:rPr lang="tr-TR" dirty="0" err="1" smtClean="0"/>
            <a:t>İllilik</a:t>
          </a:r>
          <a:r>
            <a:rPr lang="tr-TR" dirty="0" smtClean="0"/>
            <a:t> (Sebebe Bağlılık) </a:t>
          </a:r>
          <a:endParaRPr lang="tr-TR" dirty="0"/>
        </a:p>
      </dgm:t>
    </dgm:pt>
    <dgm:pt modelId="{42D6D81A-E546-4ACF-B08A-505A63568548}" type="parTrans" cxnId="{D429A4E1-E4EA-49DF-8DE1-308999CB0561}">
      <dgm:prSet/>
      <dgm:spPr/>
      <dgm:t>
        <a:bodyPr/>
        <a:lstStyle/>
        <a:p>
          <a:endParaRPr lang="tr-TR"/>
        </a:p>
      </dgm:t>
    </dgm:pt>
    <dgm:pt modelId="{FDCA71F0-ECFE-4AD8-97CD-54612F07E3F5}" type="sibTrans" cxnId="{D429A4E1-E4EA-49DF-8DE1-308999CB0561}">
      <dgm:prSet/>
      <dgm:spPr/>
      <dgm:t>
        <a:bodyPr/>
        <a:lstStyle/>
        <a:p>
          <a:endParaRPr lang="tr-TR"/>
        </a:p>
      </dgm:t>
    </dgm:pt>
    <dgm:pt modelId="{0D39F47A-2DA8-4BFE-99C1-0948396EDB36}" type="pres">
      <dgm:prSet presAssocID="{A5228B46-ACB7-4B74-BA91-AF0172446C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85C69FF-1F77-4B17-82ED-C87EDAB5D252}" type="pres">
      <dgm:prSet presAssocID="{182A3353-3310-4392-A1A9-04B631CA4F4D}" presName="node" presStyleLbl="node1" presStyleIdx="0" presStyleCnt="8" custScaleX="132592" custScaleY="12947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0401B9E-8562-4C2A-B81A-9655DBFFC395}" type="pres">
      <dgm:prSet presAssocID="{182A3353-3310-4392-A1A9-04B631CA4F4D}" presName="spNode" presStyleCnt="0"/>
      <dgm:spPr/>
    </dgm:pt>
    <dgm:pt modelId="{17002169-AC79-4BF1-A45E-93D50011DE29}" type="pres">
      <dgm:prSet presAssocID="{97DAD122-AC81-4CC4-BEE2-93DC9240BA4C}" presName="sibTrans" presStyleLbl="sibTrans1D1" presStyleIdx="0" presStyleCnt="8"/>
      <dgm:spPr/>
      <dgm:t>
        <a:bodyPr/>
        <a:lstStyle/>
        <a:p>
          <a:endParaRPr lang="tr-TR"/>
        </a:p>
      </dgm:t>
    </dgm:pt>
    <dgm:pt modelId="{7F314BD0-CE57-47E0-8F11-777D8E5A69E1}" type="pres">
      <dgm:prSet presAssocID="{3B63A934-16DE-4A82-9403-F1BE018C4BC0}" presName="node" presStyleLbl="node1" presStyleIdx="1" presStyleCnt="8" custScaleX="130339" custScaleY="1198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0E901C-1530-445B-9688-014228CE0E6A}" type="pres">
      <dgm:prSet presAssocID="{3B63A934-16DE-4A82-9403-F1BE018C4BC0}" presName="spNode" presStyleCnt="0"/>
      <dgm:spPr/>
    </dgm:pt>
    <dgm:pt modelId="{7A852FA2-A62F-4BF9-A112-01EFA9DCEB72}" type="pres">
      <dgm:prSet presAssocID="{CA863EE6-F474-4B92-AD63-7681677A95EB}" presName="sibTrans" presStyleLbl="sibTrans1D1" presStyleIdx="1" presStyleCnt="8"/>
      <dgm:spPr/>
      <dgm:t>
        <a:bodyPr/>
        <a:lstStyle/>
        <a:p>
          <a:endParaRPr lang="tr-TR"/>
        </a:p>
      </dgm:t>
    </dgm:pt>
    <dgm:pt modelId="{8A4532F4-FC2F-4110-A176-5E70B5BB7916}" type="pres">
      <dgm:prSet presAssocID="{81E47864-12BD-48FE-A5CB-676DF94D504A}" presName="node" presStyleLbl="node1" presStyleIdx="2" presStyleCnt="8" custScaleX="133137" custScaleY="11388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DDD23D-EEEE-4809-9629-8820D769488B}" type="pres">
      <dgm:prSet presAssocID="{81E47864-12BD-48FE-A5CB-676DF94D504A}" presName="spNode" presStyleCnt="0"/>
      <dgm:spPr/>
    </dgm:pt>
    <dgm:pt modelId="{CA2C3F68-A17D-41A1-8C64-3F2B2E50F725}" type="pres">
      <dgm:prSet presAssocID="{BA85D4A5-8B1E-480B-82C5-5CC3C68C5405}" presName="sibTrans" presStyleLbl="sibTrans1D1" presStyleIdx="2" presStyleCnt="8"/>
      <dgm:spPr/>
      <dgm:t>
        <a:bodyPr/>
        <a:lstStyle/>
        <a:p>
          <a:endParaRPr lang="tr-TR"/>
        </a:p>
      </dgm:t>
    </dgm:pt>
    <dgm:pt modelId="{DA1A97EE-DFFE-46AE-A430-B14F7D8959BC}" type="pres">
      <dgm:prSet presAssocID="{DBDEE784-00AC-46CE-BDB1-B9206AA8935B}" presName="node" presStyleLbl="node1" presStyleIdx="3" presStyleCnt="8" custScaleX="135106" custScaleY="1491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DF7DEF-3D10-4FC2-8A4B-23EACD1A08B4}" type="pres">
      <dgm:prSet presAssocID="{DBDEE784-00AC-46CE-BDB1-B9206AA8935B}" presName="spNode" presStyleCnt="0"/>
      <dgm:spPr/>
    </dgm:pt>
    <dgm:pt modelId="{F321385C-4E4D-4446-BB89-D34660A4782F}" type="pres">
      <dgm:prSet presAssocID="{7944A364-6178-4702-9544-498BA4E2E697}" presName="sibTrans" presStyleLbl="sibTrans1D1" presStyleIdx="3" presStyleCnt="8"/>
      <dgm:spPr/>
      <dgm:t>
        <a:bodyPr/>
        <a:lstStyle/>
        <a:p>
          <a:endParaRPr lang="tr-TR"/>
        </a:p>
      </dgm:t>
    </dgm:pt>
    <dgm:pt modelId="{124C121C-BD1C-4235-B433-A2451D1B295A}" type="pres">
      <dgm:prSet presAssocID="{BD3DBA59-808C-4F7C-8B7A-D544A28B3942}" presName="node" presStyleLbl="node1" presStyleIdx="4" presStyleCnt="8" custScaleX="152035" custScaleY="1441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F639D8-6E96-4146-8055-B713A3ECC616}" type="pres">
      <dgm:prSet presAssocID="{BD3DBA59-808C-4F7C-8B7A-D544A28B3942}" presName="spNode" presStyleCnt="0"/>
      <dgm:spPr/>
    </dgm:pt>
    <dgm:pt modelId="{C3B36391-6D57-40CA-855F-73E7A0535CF1}" type="pres">
      <dgm:prSet presAssocID="{B7F2D12C-7621-480A-A8C5-14072D44247C}" presName="sibTrans" presStyleLbl="sibTrans1D1" presStyleIdx="4" presStyleCnt="8"/>
      <dgm:spPr/>
      <dgm:t>
        <a:bodyPr/>
        <a:lstStyle/>
        <a:p>
          <a:endParaRPr lang="tr-TR"/>
        </a:p>
      </dgm:t>
    </dgm:pt>
    <dgm:pt modelId="{9F168C4F-EFE7-4C7F-81F2-3188EA90974A}" type="pres">
      <dgm:prSet presAssocID="{BED325FB-2A01-49FF-BBEA-EDBFD5815D94}" presName="node" presStyleLbl="node1" presStyleIdx="5" presStyleCnt="8" custScaleX="140262" custScaleY="13344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1F9D89-BD34-47AC-99BE-EAFAF039E97F}" type="pres">
      <dgm:prSet presAssocID="{BED325FB-2A01-49FF-BBEA-EDBFD5815D94}" presName="spNode" presStyleCnt="0"/>
      <dgm:spPr/>
    </dgm:pt>
    <dgm:pt modelId="{DDCED979-57C4-4A3D-81FC-8F17C50A0CB1}" type="pres">
      <dgm:prSet presAssocID="{C29100A6-1C0F-479C-B920-A08139CEE1AC}" presName="sibTrans" presStyleLbl="sibTrans1D1" presStyleIdx="5" presStyleCnt="8"/>
      <dgm:spPr/>
      <dgm:t>
        <a:bodyPr/>
        <a:lstStyle/>
        <a:p>
          <a:endParaRPr lang="tr-TR"/>
        </a:p>
      </dgm:t>
    </dgm:pt>
    <dgm:pt modelId="{9B0EED0D-9A62-4774-8CDE-BDC286E9A591}" type="pres">
      <dgm:prSet presAssocID="{70166CA9-01A0-4DB0-A795-C5755DC63600}" presName="node" presStyleLbl="node1" presStyleIdx="6" presStyleCnt="8" custScaleX="132166" custScaleY="13447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40C522-4A46-4BC4-89DE-D06B87FA869A}" type="pres">
      <dgm:prSet presAssocID="{70166CA9-01A0-4DB0-A795-C5755DC63600}" presName="spNode" presStyleCnt="0"/>
      <dgm:spPr/>
    </dgm:pt>
    <dgm:pt modelId="{DBB9BB2E-AC59-43EB-AFAE-7A64265776B2}" type="pres">
      <dgm:prSet presAssocID="{143BED3B-626D-4D3A-B9A2-C8983672485C}" presName="sibTrans" presStyleLbl="sibTrans1D1" presStyleIdx="6" presStyleCnt="8"/>
      <dgm:spPr/>
      <dgm:t>
        <a:bodyPr/>
        <a:lstStyle/>
        <a:p>
          <a:endParaRPr lang="tr-TR"/>
        </a:p>
      </dgm:t>
    </dgm:pt>
    <dgm:pt modelId="{7F4E310F-D80A-4964-8552-EFE2B0A5489C}" type="pres">
      <dgm:prSet presAssocID="{71A82ACC-38FC-467C-A2A1-7DD17F80DC6A}" presName="node" presStyleLbl="node1" presStyleIdx="7" presStyleCnt="8" custScaleX="138462" custScaleY="14024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828AE5-34B4-48BB-A2EF-6D21557231ED}" type="pres">
      <dgm:prSet presAssocID="{71A82ACC-38FC-467C-A2A1-7DD17F80DC6A}" presName="spNode" presStyleCnt="0"/>
      <dgm:spPr/>
    </dgm:pt>
    <dgm:pt modelId="{E63DE029-2570-46FE-B79C-43FE6A4E0584}" type="pres">
      <dgm:prSet presAssocID="{FDCA71F0-ECFE-4AD8-97CD-54612F07E3F5}" presName="sibTrans" presStyleLbl="sibTrans1D1" presStyleIdx="7" presStyleCnt="8"/>
      <dgm:spPr/>
      <dgm:t>
        <a:bodyPr/>
        <a:lstStyle/>
        <a:p>
          <a:endParaRPr lang="tr-TR"/>
        </a:p>
      </dgm:t>
    </dgm:pt>
  </dgm:ptLst>
  <dgm:cxnLst>
    <dgm:cxn modelId="{00CA1B52-7AB8-40E7-BE38-6531144B78EF}" srcId="{A5228B46-ACB7-4B74-BA91-AF0172446CEA}" destId="{3B63A934-16DE-4A82-9403-F1BE018C4BC0}" srcOrd="1" destOrd="0" parTransId="{9E58B9D2-C024-4052-AF9A-0A9C9FD687BF}" sibTransId="{CA863EE6-F474-4B92-AD63-7681677A95EB}"/>
    <dgm:cxn modelId="{EE2CB938-EE2C-4DBD-979A-0EB120B360BE}" srcId="{A5228B46-ACB7-4B74-BA91-AF0172446CEA}" destId="{DBDEE784-00AC-46CE-BDB1-B9206AA8935B}" srcOrd="3" destOrd="0" parTransId="{4BFA2A29-97BF-443C-BCE4-BCDFC8F8CACD}" sibTransId="{7944A364-6178-4702-9544-498BA4E2E697}"/>
    <dgm:cxn modelId="{B6875E81-6DE3-4870-AC43-E83D9E92980B}" srcId="{A5228B46-ACB7-4B74-BA91-AF0172446CEA}" destId="{BED325FB-2A01-49FF-BBEA-EDBFD5815D94}" srcOrd="5" destOrd="0" parTransId="{1B0C63BC-EA94-42B0-9DF5-5C4238E7D6D2}" sibTransId="{C29100A6-1C0F-479C-B920-A08139CEE1AC}"/>
    <dgm:cxn modelId="{DD9FDD90-86A5-46B5-9748-8A8AC5D6DBBA}" type="presOf" srcId="{BED325FB-2A01-49FF-BBEA-EDBFD5815D94}" destId="{9F168C4F-EFE7-4C7F-81F2-3188EA90974A}" srcOrd="0" destOrd="0" presId="urn:microsoft.com/office/officeart/2005/8/layout/cycle6"/>
    <dgm:cxn modelId="{71259FD3-E749-4336-B1D6-F7CA998029BE}" type="presOf" srcId="{7944A364-6178-4702-9544-498BA4E2E697}" destId="{F321385C-4E4D-4446-BB89-D34660A4782F}" srcOrd="0" destOrd="0" presId="urn:microsoft.com/office/officeart/2005/8/layout/cycle6"/>
    <dgm:cxn modelId="{5E231292-9B91-45AF-A062-C1BA55F8DEE3}" type="presOf" srcId="{B7F2D12C-7621-480A-A8C5-14072D44247C}" destId="{C3B36391-6D57-40CA-855F-73E7A0535CF1}" srcOrd="0" destOrd="0" presId="urn:microsoft.com/office/officeart/2005/8/layout/cycle6"/>
    <dgm:cxn modelId="{46074D4F-ED68-482E-BF6D-583D212B4757}" type="presOf" srcId="{BA85D4A5-8B1E-480B-82C5-5CC3C68C5405}" destId="{CA2C3F68-A17D-41A1-8C64-3F2B2E50F725}" srcOrd="0" destOrd="0" presId="urn:microsoft.com/office/officeart/2005/8/layout/cycle6"/>
    <dgm:cxn modelId="{C11FFB13-3385-4976-90C5-74E1FCCC9954}" srcId="{A5228B46-ACB7-4B74-BA91-AF0172446CEA}" destId="{182A3353-3310-4392-A1A9-04B631CA4F4D}" srcOrd="0" destOrd="0" parTransId="{BC223B8E-9D27-45CC-BFF4-D65AF109CB87}" sibTransId="{97DAD122-AC81-4CC4-BEE2-93DC9240BA4C}"/>
    <dgm:cxn modelId="{6BA64097-4C3C-47FC-9DC7-3B990F017E20}" type="presOf" srcId="{81E47864-12BD-48FE-A5CB-676DF94D504A}" destId="{8A4532F4-FC2F-4110-A176-5E70B5BB7916}" srcOrd="0" destOrd="0" presId="urn:microsoft.com/office/officeart/2005/8/layout/cycle6"/>
    <dgm:cxn modelId="{29383253-C28D-4786-9164-E2A01537ED77}" type="presOf" srcId="{182A3353-3310-4392-A1A9-04B631CA4F4D}" destId="{A85C69FF-1F77-4B17-82ED-C87EDAB5D252}" srcOrd="0" destOrd="0" presId="urn:microsoft.com/office/officeart/2005/8/layout/cycle6"/>
    <dgm:cxn modelId="{63F3BFB8-6AE1-40A6-A645-B7B5D2806B7A}" type="presOf" srcId="{FDCA71F0-ECFE-4AD8-97CD-54612F07E3F5}" destId="{E63DE029-2570-46FE-B79C-43FE6A4E0584}" srcOrd="0" destOrd="0" presId="urn:microsoft.com/office/officeart/2005/8/layout/cycle6"/>
    <dgm:cxn modelId="{D429A4E1-E4EA-49DF-8DE1-308999CB0561}" srcId="{A5228B46-ACB7-4B74-BA91-AF0172446CEA}" destId="{71A82ACC-38FC-467C-A2A1-7DD17F80DC6A}" srcOrd="7" destOrd="0" parTransId="{42D6D81A-E546-4ACF-B08A-505A63568548}" sibTransId="{FDCA71F0-ECFE-4AD8-97CD-54612F07E3F5}"/>
    <dgm:cxn modelId="{E63E2F67-9045-470D-A983-DF4F343AF0AB}" type="presOf" srcId="{97DAD122-AC81-4CC4-BEE2-93DC9240BA4C}" destId="{17002169-AC79-4BF1-A45E-93D50011DE29}" srcOrd="0" destOrd="0" presId="urn:microsoft.com/office/officeart/2005/8/layout/cycle6"/>
    <dgm:cxn modelId="{6ADE22D3-BD8C-4109-9D10-EF8CCB1A1338}" type="presOf" srcId="{70166CA9-01A0-4DB0-A795-C5755DC63600}" destId="{9B0EED0D-9A62-4774-8CDE-BDC286E9A591}" srcOrd="0" destOrd="0" presId="urn:microsoft.com/office/officeart/2005/8/layout/cycle6"/>
    <dgm:cxn modelId="{AC729354-0734-408C-96D9-65317B1437EB}" srcId="{A5228B46-ACB7-4B74-BA91-AF0172446CEA}" destId="{81E47864-12BD-48FE-A5CB-676DF94D504A}" srcOrd="2" destOrd="0" parTransId="{70709DC3-0411-48C8-91DF-10DF8B720AB9}" sibTransId="{BA85D4A5-8B1E-480B-82C5-5CC3C68C5405}"/>
    <dgm:cxn modelId="{8861787A-67F7-4A2E-888B-E923C9B4EC64}" type="presOf" srcId="{C29100A6-1C0F-479C-B920-A08139CEE1AC}" destId="{DDCED979-57C4-4A3D-81FC-8F17C50A0CB1}" srcOrd="0" destOrd="0" presId="urn:microsoft.com/office/officeart/2005/8/layout/cycle6"/>
    <dgm:cxn modelId="{DAD68D95-408D-4574-9D0C-7DB9B2BDCA09}" srcId="{A5228B46-ACB7-4B74-BA91-AF0172446CEA}" destId="{70166CA9-01A0-4DB0-A795-C5755DC63600}" srcOrd="6" destOrd="0" parTransId="{8C48677E-9C92-40C5-B1B3-341B48E08629}" sibTransId="{143BED3B-626D-4D3A-B9A2-C8983672485C}"/>
    <dgm:cxn modelId="{8CB64A35-1380-4BE5-BB18-342E7117FCFA}" type="presOf" srcId="{A5228B46-ACB7-4B74-BA91-AF0172446CEA}" destId="{0D39F47A-2DA8-4BFE-99C1-0948396EDB36}" srcOrd="0" destOrd="0" presId="urn:microsoft.com/office/officeart/2005/8/layout/cycle6"/>
    <dgm:cxn modelId="{4EE67798-B30E-402F-BBEC-9DDDEFF64A61}" type="presOf" srcId="{71A82ACC-38FC-467C-A2A1-7DD17F80DC6A}" destId="{7F4E310F-D80A-4964-8552-EFE2B0A5489C}" srcOrd="0" destOrd="0" presId="urn:microsoft.com/office/officeart/2005/8/layout/cycle6"/>
    <dgm:cxn modelId="{5B6766A0-03D8-4F65-A99E-537D1DDB94D0}" type="presOf" srcId="{143BED3B-626D-4D3A-B9A2-C8983672485C}" destId="{DBB9BB2E-AC59-43EB-AFAE-7A64265776B2}" srcOrd="0" destOrd="0" presId="urn:microsoft.com/office/officeart/2005/8/layout/cycle6"/>
    <dgm:cxn modelId="{98D4B163-FF49-4BFE-9A90-1D0DA219248A}" srcId="{A5228B46-ACB7-4B74-BA91-AF0172446CEA}" destId="{BD3DBA59-808C-4F7C-8B7A-D544A28B3942}" srcOrd="4" destOrd="0" parTransId="{59CB59CC-B664-4914-942F-4C32B313872B}" sibTransId="{B7F2D12C-7621-480A-A8C5-14072D44247C}"/>
    <dgm:cxn modelId="{4CC0B662-1E7B-438D-94E5-0AF3C12A1360}" type="presOf" srcId="{DBDEE784-00AC-46CE-BDB1-B9206AA8935B}" destId="{DA1A97EE-DFFE-46AE-A430-B14F7D8959BC}" srcOrd="0" destOrd="0" presId="urn:microsoft.com/office/officeart/2005/8/layout/cycle6"/>
    <dgm:cxn modelId="{8BAA18B6-8F56-4B8B-B81C-EA0A67BC1C21}" type="presOf" srcId="{BD3DBA59-808C-4F7C-8B7A-D544A28B3942}" destId="{124C121C-BD1C-4235-B433-A2451D1B295A}" srcOrd="0" destOrd="0" presId="urn:microsoft.com/office/officeart/2005/8/layout/cycle6"/>
    <dgm:cxn modelId="{3B964570-60E2-4EE7-8BB6-1B7581681C7F}" type="presOf" srcId="{CA863EE6-F474-4B92-AD63-7681677A95EB}" destId="{7A852FA2-A62F-4BF9-A112-01EFA9DCEB72}" srcOrd="0" destOrd="0" presId="urn:microsoft.com/office/officeart/2005/8/layout/cycle6"/>
    <dgm:cxn modelId="{14F955BA-4957-4BFB-A7F4-B1001360F643}" type="presOf" srcId="{3B63A934-16DE-4A82-9403-F1BE018C4BC0}" destId="{7F314BD0-CE57-47E0-8F11-777D8E5A69E1}" srcOrd="0" destOrd="0" presId="urn:microsoft.com/office/officeart/2005/8/layout/cycle6"/>
    <dgm:cxn modelId="{BDB0BAA0-6E63-4CAF-9D18-702B71A9AB95}" type="presParOf" srcId="{0D39F47A-2DA8-4BFE-99C1-0948396EDB36}" destId="{A85C69FF-1F77-4B17-82ED-C87EDAB5D252}" srcOrd="0" destOrd="0" presId="urn:microsoft.com/office/officeart/2005/8/layout/cycle6"/>
    <dgm:cxn modelId="{2A545203-2215-48C7-9746-E3014BB7643C}" type="presParOf" srcId="{0D39F47A-2DA8-4BFE-99C1-0948396EDB36}" destId="{00401B9E-8562-4C2A-B81A-9655DBFFC395}" srcOrd="1" destOrd="0" presId="urn:microsoft.com/office/officeart/2005/8/layout/cycle6"/>
    <dgm:cxn modelId="{6DF9593E-7EA4-483E-BA04-93B3222482CD}" type="presParOf" srcId="{0D39F47A-2DA8-4BFE-99C1-0948396EDB36}" destId="{17002169-AC79-4BF1-A45E-93D50011DE29}" srcOrd="2" destOrd="0" presId="urn:microsoft.com/office/officeart/2005/8/layout/cycle6"/>
    <dgm:cxn modelId="{350A6A2F-E39A-479E-81B0-7AA78B3D3519}" type="presParOf" srcId="{0D39F47A-2DA8-4BFE-99C1-0948396EDB36}" destId="{7F314BD0-CE57-47E0-8F11-777D8E5A69E1}" srcOrd="3" destOrd="0" presId="urn:microsoft.com/office/officeart/2005/8/layout/cycle6"/>
    <dgm:cxn modelId="{7246C561-F3B9-4304-B300-72A26B0D3F83}" type="presParOf" srcId="{0D39F47A-2DA8-4BFE-99C1-0948396EDB36}" destId="{C10E901C-1530-445B-9688-014228CE0E6A}" srcOrd="4" destOrd="0" presId="urn:microsoft.com/office/officeart/2005/8/layout/cycle6"/>
    <dgm:cxn modelId="{C243DB4F-5047-40C2-911E-270C5F25DB1B}" type="presParOf" srcId="{0D39F47A-2DA8-4BFE-99C1-0948396EDB36}" destId="{7A852FA2-A62F-4BF9-A112-01EFA9DCEB72}" srcOrd="5" destOrd="0" presId="urn:microsoft.com/office/officeart/2005/8/layout/cycle6"/>
    <dgm:cxn modelId="{0E5A84D2-B291-4C80-9FA6-19695E3DBD7F}" type="presParOf" srcId="{0D39F47A-2DA8-4BFE-99C1-0948396EDB36}" destId="{8A4532F4-FC2F-4110-A176-5E70B5BB7916}" srcOrd="6" destOrd="0" presId="urn:microsoft.com/office/officeart/2005/8/layout/cycle6"/>
    <dgm:cxn modelId="{C66CFC25-A78F-40FA-8312-9ED789D834D1}" type="presParOf" srcId="{0D39F47A-2DA8-4BFE-99C1-0948396EDB36}" destId="{44DDD23D-EEEE-4809-9629-8820D769488B}" srcOrd="7" destOrd="0" presId="urn:microsoft.com/office/officeart/2005/8/layout/cycle6"/>
    <dgm:cxn modelId="{35A6E16C-29D5-445D-9B9F-5D26C35D71A7}" type="presParOf" srcId="{0D39F47A-2DA8-4BFE-99C1-0948396EDB36}" destId="{CA2C3F68-A17D-41A1-8C64-3F2B2E50F725}" srcOrd="8" destOrd="0" presId="urn:microsoft.com/office/officeart/2005/8/layout/cycle6"/>
    <dgm:cxn modelId="{E86B4472-E25F-4F77-99E6-DB4C011A68EC}" type="presParOf" srcId="{0D39F47A-2DA8-4BFE-99C1-0948396EDB36}" destId="{DA1A97EE-DFFE-46AE-A430-B14F7D8959BC}" srcOrd="9" destOrd="0" presId="urn:microsoft.com/office/officeart/2005/8/layout/cycle6"/>
    <dgm:cxn modelId="{8C87F519-1391-4CF0-9EC4-7E88B8A51A00}" type="presParOf" srcId="{0D39F47A-2DA8-4BFE-99C1-0948396EDB36}" destId="{CADF7DEF-3D10-4FC2-8A4B-23EACD1A08B4}" srcOrd="10" destOrd="0" presId="urn:microsoft.com/office/officeart/2005/8/layout/cycle6"/>
    <dgm:cxn modelId="{A214D94F-5628-4A0F-AF3F-0D513737C06F}" type="presParOf" srcId="{0D39F47A-2DA8-4BFE-99C1-0948396EDB36}" destId="{F321385C-4E4D-4446-BB89-D34660A4782F}" srcOrd="11" destOrd="0" presId="urn:microsoft.com/office/officeart/2005/8/layout/cycle6"/>
    <dgm:cxn modelId="{3332CFEE-C28F-4303-A059-987359A78015}" type="presParOf" srcId="{0D39F47A-2DA8-4BFE-99C1-0948396EDB36}" destId="{124C121C-BD1C-4235-B433-A2451D1B295A}" srcOrd="12" destOrd="0" presId="urn:microsoft.com/office/officeart/2005/8/layout/cycle6"/>
    <dgm:cxn modelId="{E3E485F2-770E-420B-ACCE-DCC4BB82B35F}" type="presParOf" srcId="{0D39F47A-2DA8-4BFE-99C1-0948396EDB36}" destId="{28F639D8-6E96-4146-8055-B713A3ECC616}" srcOrd="13" destOrd="0" presId="urn:microsoft.com/office/officeart/2005/8/layout/cycle6"/>
    <dgm:cxn modelId="{690EE98F-EF19-4EEC-9935-FBC1376CBEFE}" type="presParOf" srcId="{0D39F47A-2DA8-4BFE-99C1-0948396EDB36}" destId="{C3B36391-6D57-40CA-855F-73E7A0535CF1}" srcOrd="14" destOrd="0" presId="urn:microsoft.com/office/officeart/2005/8/layout/cycle6"/>
    <dgm:cxn modelId="{7FB5FD93-4521-4700-A631-22541E6CBF0F}" type="presParOf" srcId="{0D39F47A-2DA8-4BFE-99C1-0948396EDB36}" destId="{9F168C4F-EFE7-4C7F-81F2-3188EA90974A}" srcOrd="15" destOrd="0" presId="urn:microsoft.com/office/officeart/2005/8/layout/cycle6"/>
    <dgm:cxn modelId="{3BE079EA-C97C-45A7-88E3-942B1199D81B}" type="presParOf" srcId="{0D39F47A-2DA8-4BFE-99C1-0948396EDB36}" destId="{8E1F9D89-BD34-47AC-99BE-EAFAF039E97F}" srcOrd="16" destOrd="0" presId="urn:microsoft.com/office/officeart/2005/8/layout/cycle6"/>
    <dgm:cxn modelId="{DA7FBCD8-C571-4EE0-878E-68A63DD9896F}" type="presParOf" srcId="{0D39F47A-2DA8-4BFE-99C1-0948396EDB36}" destId="{DDCED979-57C4-4A3D-81FC-8F17C50A0CB1}" srcOrd="17" destOrd="0" presId="urn:microsoft.com/office/officeart/2005/8/layout/cycle6"/>
    <dgm:cxn modelId="{645EB8FA-76FE-48AE-B6C4-1A8A9241130D}" type="presParOf" srcId="{0D39F47A-2DA8-4BFE-99C1-0948396EDB36}" destId="{9B0EED0D-9A62-4774-8CDE-BDC286E9A591}" srcOrd="18" destOrd="0" presId="urn:microsoft.com/office/officeart/2005/8/layout/cycle6"/>
    <dgm:cxn modelId="{315BC88A-F41C-4C65-BA61-4EF1E3FB085F}" type="presParOf" srcId="{0D39F47A-2DA8-4BFE-99C1-0948396EDB36}" destId="{0240C522-4A46-4BC4-89DE-D06B87FA869A}" srcOrd="19" destOrd="0" presId="urn:microsoft.com/office/officeart/2005/8/layout/cycle6"/>
    <dgm:cxn modelId="{B19BC03C-4B1C-46A2-A841-D030D878CF4B}" type="presParOf" srcId="{0D39F47A-2DA8-4BFE-99C1-0948396EDB36}" destId="{DBB9BB2E-AC59-43EB-AFAE-7A64265776B2}" srcOrd="20" destOrd="0" presId="urn:microsoft.com/office/officeart/2005/8/layout/cycle6"/>
    <dgm:cxn modelId="{D5E770BA-380C-413F-A71B-116D7D6EA9E9}" type="presParOf" srcId="{0D39F47A-2DA8-4BFE-99C1-0948396EDB36}" destId="{7F4E310F-D80A-4964-8552-EFE2B0A5489C}" srcOrd="21" destOrd="0" presId="urn:microsoft.com/office/officeart/2005/8/layout/cycle6"/>
    <dgm:cxn modelId="{D14F894A-9182-443A-A612-83FD1523C83F}" type="presParOf" srcId="{0D39F47A-2DA8-4BFE-99C1-0948396EDB36}" destId="{87828AE5-34B4-48BB-A2EF-6D21557231ED}" srcOrd="22" destOrd="0" presId="urn:microsoft.com/office/officeart/2005/8/layout/cycle6"/>
    <dgm:cxn modelId="{501E4C41-308C-4B08-9F4A-47ABC856CE4D}" type="presParOf" srcId="{0D39F47A-2DA8-4BFE-99C1-0948396EDB36}" destId="{E63DE029-2570-46FE-B79C-43FE6A4E0584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4A669E-98E8-4F89-95D2-EAF777A4FF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B900476-9832-404A-B0C9-6831167DD2AB}">
      <dgm:prSet phldrT="[Metin]" custT="1"/>
      <dgm:spPr>
        <a:ln w="57150"/>
      </dgm:spPr>
      <dgm:t>
        <a:bodyPr/>
        <a:lstStyle/>
        <a:p>
          <a:r>
            <a:rPr lang="tr-TR" sz="2400" b="1" dirty="0" smtClean="0"/>
            <a:t>Yükümlülükler</a:t>
          </a:r>
          <a:endParaRPr lang="tr-TR" sz="2400" b="1" dirty="0"/>
        </a:p>
      </dgm:t>
    </dgm:pt>
    <dgm:pt modelId="{218131AF-EA73-40B7-A0CA-648D218286DC}" type="parTrans" cxnId="{9DA49403-5B7C-4A0E-A2C1-86E7DAA92D7D}">
      <dgm:prSet/>
      <dgm:spPr/>
      <dgm:t>
        <a:bodyPr/>
        <a:lstStyle/>
        <a:p>
          <a:endParaRPr lang="tr-TR"/>
        </a:p>
      </dgm:t>
    </dgm:pt>
    <dgm:pt modelId="{9D21BC07-C796-46DD-B622-3314D8C62228}" type="sibTrans" cxnId="{9DA49403-5B7C-4A0E-A2C1-86E7DAA92D7D}">
      <dgm:prSet/>
      <dgm:spPr/>
      <dgm:t>
        <a:bodyPr/>
        <a:lstStyle/>
        <a:p>
          <a:endParaRPr lang="tr-TR"/>
        </a:p>
      </dgm:t>
    </dgm:pt>
    <dgm:pt modelId="{F5FCF274-DF37-4A82-B052-469582AAAC36}">
      <dgm:prSet phldrT="[Metin]"/>
      <dgm:spPr>
        <a:ln w="57150"/>
      </dgm:spPr>
      <dgm:t>
        <a:bodyPr/>
        <a:lstStyle/>
        <a:p>
          <a:r>
            <a:rPr lang="tr-TR" b="1" dirty="0" smtClean="0"/>
            <a:t>Sözleşmeden Doğan İlk Yükümlülükler</a:t>
          </a:r>
          <a:endParaRPr lang="tr-TR" b="1" dirty="0"/>
        </a:p>
      </dgm:t>
    </dgm:pt>
    <dgm:pt modelId="{0FA44A52-5F0C-47AB-AE8C-E0E8D38D826E}" type="parTrans" cxnId="{29147470-6383-4B8A-9CB9-33113CDA2268}">
      <dgm:prSet/>
      <dgm:spPr>
        <a:ln w="57150"/>
      </dgm:spPr>
      <dgm:t>
        <a:bodyPr/>
        <a:lstStyle/>
        <a:p>
          <a:endParaRPr lang="tr-TR"/>
        </a:p>
      </dgm:t>
    </dgm:pt>
    <dgm:pt modelId="{60023176-97F6-40F7-A4C5-DB7663534761}" type="sibTrans" cxnId="{29147470-6383-4B8A-9CB9-33113CDA2268}">
      <dgm:prSet/>
      <dgm:spPr/>
      <dgm:t>
        <a:bodyPr/>
        <a:lstStyle/>
        <a:p>
          <a:endParaRPr lang="tr-TR"/>
        </a:p>
      </dgm:t>
    </dgm:pt>
    <dgm:pt modelId="{9BE6F9E9-2DBA-43E0-980D-35B94326D4AC}">
      <dgm:prSet phldrT="[Metin]"/>
      <dgm:spPr>
        <a:ln w="57150"/>
      </dgm:spPr>
      <dgm:t>
        <a:bodyPr/>
        <a:lstStyle/>
        <a:p>
          <a:r>
            <a:rPr lang="tr-TR" b="1" dirty="0" smtClean="0"/>
            <a:t>Aslî Yükümlülükler</a:t>
          </a:r>
          <a:endParaRPr lang="tr-TR" b="1" dirty="0"/>
        </a:p>
      </dgm:t>
    </dgm:pt>
    <dgm:pt modelId="{E8A7E826-C4DC-478D-9178-858C6E812804}" type="parTrans" cxnId="{29CEF79F-B372-4245-9CEC-4063F33653B3}">
      <dgm:prSet/>
      <dgm:spPr>
        <a:ln w="57150"/>
      </dgm:spPr>
      <dgm:t>
        <a:bodyPr/>
        <a:lstStyle/>
        <a:p>
          <a:endParaRPr lang="tr-TR"/>
        </a:p>
      </dgm:t>
    </dgm:pt>
    <dgm:pt modelId="{BD28A6D3-2886-4F65-B036-E8FF11BCE48D}" type="sibTrans" cxnId="{29CEF79F-B372-4245-9CEC-4063F33653B3}">
      <dgm:prSet/>
      <dgm:spPr/>
      <dgm:t>
        <a:bodyPr/>
        <a:lstStyle/>
        <a:p>
          <a:endParaRPr lang="tr-TR"/>
        </a:p>
      </dgm:t>
    </dgm:pt>
    <dgm:pt modelId="{B1A684F4-B41F-4F2C-8D1B-E355F69D9821}">
      <dgm:prSet phldrT="[Metin]"/>
      <dgm:spPr>
        <a:ln w="57150"/>
      </dgm:spPr>
      <dgm:t>
        <a:bodyPr/>
        <a:lstStyle/>
        <a:p>
          <a:r>
            <a:rPr lang="tr-TR" b="1" dirty="0" smtClean="0"/>
            <a:t>Aslî edim yükümlülükleri </a:t>
          </a:r>
          <a:endParaRPr lang="tr-TR" b="1" dirty="0"/>
        </a:p>
      </dgm:t>
    </dgm:pt>
    <dgm:pt modelId="{38FF97DA-CD0E-4DE0-AFF3-97DE0C90C7F7}" type="parTrans" cxnId="{30C3FBB5-0238-4742-9C8A-2E1132DA8CAD}">
      <dgm:prSet/>
      <dgm:spPr>
        <a:ln w="57150"/>
      </dgm:spPr>
      <dgm:t>
        <a:bodyPr/>
        <a:lstStyle/>
        <a:p>
          <a:endParaRPr lang="tr-TR"/>
        </a:p>
      </dgm:t>
    </dgm:pt>
    <dgm:pt modelId="{45C2CC5B-A9E8-459E-8513-DCFB76A63D24}" type="sibTrans" cxnId="{30C3FBB5-0238-4742-9C8A-2E1132DA8CAD}">
      <dgm:prSet/>
      <dgm:spPr/>
      <dgm:t>
        <a:bodyPr/>
        <a:lstStyle/>
        <a:p>
          <a:endParaRPr lang="tr-TR"/>
        </a:p>
      </dgm:t>
    </dgm:pt>
    <dgm:pt modelId="{4820D656-79C2-40D6-93BE-482C3767E21E}">
      <dgm:prSet phldrT="[Metin]"/>
      <dgm:spPr>
        <a:ln w="57150"/>
      </dgm:spPr>
      <dgm:t>
        <a:bodyPr/>
        <a:lstStyle/>
        <a:p>
          <a:r>
            <a:rPr lang="tr-TR" b="1" dirty="0" smtClean="0"/>
            <a:t>Yan edim yükümlülükleri</a:t>
          </a:r>
          <a:endParaRPr lang="tr-TR" b="1" dirty="0"/>
        </a:p>
      </dgm:t>
    </dgm:pt>
    <dgm:pt modelId="{0FD93580-F2EC-4247-A73A-4B99376A40CA}" type="parTrans" cxnId="{2433EFE7-A4D3-4822-8C3D-7A729D243F03}">
      <dgm:prSet/>
      <dgm:spPr>
        <a:ln w="57150"/>
      </dgm:spPr>
      <dgm:t>
        <a:bodyPr/>
        <a:lstStyle/>
        <a:p>
          <a:endParaRPr lang="tr-TR"/>
        </a:p>
      </dgm:t>
    </dgm:pt>
    <dgm:pt modelId="{8B836FAE-DDC3-4971-8DA2-9357459A116F}" type="sibTrans" cxnId="{2433EFE7-A4D3-4822-8C3D-7A729D243F03}">
      <dgm:prSet/>
      <dgm:spPr/>
      <dgm:t>
        <a:bodyPr/>
        <a:lstStyle/>
        <a:p>
          <a:endParaRPr lang="tr-TR"/>
        </a:p>
      </dgm:t>
    </dgm:pt>
    <dgm:pt modelId="{C6CE5F0B-55C3-4D70-918B-3F43D535269C}">
      <dgm:prSet phldrT="[Metin]"/>
      <dgm:spPr>
        <a:ln w="57150"/>
      </dgm:spPr>
      <dgm:t>
        <a:bodyPr/>
        <a:lstStyle/>
        <a:p>
          <a:r>
            <a:rPr lang="tr-TR" b="1" dirty="0" smtClean="0"/>
            <a:t>Sözleşmeden Doğan</a:t>
          </a:r>
          <a:endParaRPr lang="tr-TR" b="1" dirty="0"/>
        </a:p>
      </dgm:t>
    </dgm:pt>
    <dgm:pt modelId="{31A16188-B968-46B3-AD60-88E89025E884}" type="parTrans" cxnId="{60F8DAC1-CBB5-4135-9A94-C4B72E5B2468}">
      <dgm:prSet/>
      <dgm:spPr>
        <a:ln w="57150"/>
      </dgm:spPr>
      <dgm:t>
        <a:bodyPr/>
        <a:lstStyle/>
        <a:p>
          <a:endParaRPr lang="tr-TR"/>
        </a:p>
      </dgm:t>
    </dgm:pt>
    <dgm:pt modelId="{659EEBB7-8A28-4B3C-A32D-1F6221463A7C}" type="sibTrans" cxnId="{60F8DAC1-CBB5-4135-9A94-C4B72E5B2468}">
      <dgm:prSet/>
      <dgm:spPr/>
      <dgm:t>
        <a:bodyPr/>
        <a:lstStyle/>
        <a:p>
          <a:endParaRPr lang="tr-TR"/>
        </a:p>
      </dgm:t>
    </dgm:pt>
    <dgm:pt modelId="{3A5FCCA8-C381-4812-80C8-5DF423D17A68}">
      <dgm:prSet phldrT="[Metin]"/>
      <dgm:spPr>
        <a:ln w="57150"/>
      </dgm:spPr>
      <dgm:t>
        <a:bodyPr/>
        <a:lstStyle/>
        <a:p>
          <a:r>
            <a:rPr lang="tr-TR" b="1" dirty="0" smtClean="0"/>
            <a:t>Kanundan</a:t>
          </a:r>
          <a:r>
            <a:rPr lang="tr-TR" dirty="0" smtClean="0"/>
            <a:t> </a:t>
          </a:r>
          <a:r>
            <a:rPr lang="tr-TR" b="1" dirty="0" smtClean="0"/>
            <a:t>Doğan</a:t>
          </a:r>
          <a:endParaRPr lang="tr-TR" b="1" dirty="0"/>
        </a:p>
      </dgm:t>
    </dgm:pt>
    <dgm:pt modelId="{D91D4ED8-94A4-4B45-BC67-FD315F9D2975}" type="parTrans" cxnId="{958A3953-FA02-4D43-B897-FDFC8B9EF4DC}">
      <dgm:prSet/>
      <dgm:spPr>
        <a:ln w="57150"/>
      </dgm:spPr>
      <dgm:t>
        <a:bodyPr/>
        <a:lstStyle/>
        <a:p>
          <a:endParaRPr lang="tr-TR"/>
        </a:p>
      </dgm:t>
    </dgm:pt>
    <dgm:pt modelId="{DDFC7430-AEDF-429F-B833-0A6005E46DB9}" type="sibTrans" cxnId="{958A3953-FA02-4D43-B897-FDFC8B9EF4DC}">
      <dgm:prSet/>
      <dgm:spPr/>
      <dgm:t>
        <a:bodyPr/>
        <a:lstStyle/>
        <a:p>
          <a:endParaRPr lang="tr-TR"/>
        </a:p>
      </dgm:t>
    </dgm:pt>
    <dgm:pt modelId="{34DF1485-989E-4A25-8E2D-DF34601FD8E7}">
      <dgm:prSet phldrT="[Metin]"/>
      <dgm:spPr>
        <a:ln w="57150"/>
      </dgm:spPr>
      <dgm:t>
        <a:bodyPr/>
        <a:lstStyle/>
        <a:p>
          <a:r>
            <a:rPr lang="tr-TR" b="1" dirty="0" smtClean="0"/>
            <a:t>TMK. m. 2’den Doğan</a:t>
          </a:r>
          <a:endParaRPr lang="tr-TR" b="1" dirty="0"/>
        </a:p>
      </dgm:t>
    </dgm:pt>
    <dgm:pt modelId="{DB5E63FE-4671-4BA8-869B-C300A5900E63}" type="parTrans" cxnId="{61697227-CDC6-4710-A1B0-EEC2E4B90989}">
      <dgm:prSet/>
      <dgm:spPr>
        <a:ln w="57150"/>
      </dgm:spPr>
      <dgm:t>
        <a:bodyPr/>
        <a:lstStyle/>
        <a:p>
          <a:endParaRPr lang="tr-TR"/>
        </a:p>
      </dgm:t>
    </dgm:pt>
    <dgm:pt modelId="{C27C7979-0BE8-461D-A4DF-B364135C3A50}" type="sibTrans" cxnId="{61697227-CDC6-4710-A1B0-EEC2E4B90989}">
      <dgm:prSet/>
      <dgm:spPr/>
      <dgm:t>
        <a:bodyPr/>
        <a:lstStyle/>
        <a:p>
          <a:endParaRPr lang="tr-TR"/>
        </a:p>
      </dgm:t>
    </dgm:pt>
    <dgm:pt modelId="{154911FD-1A77-41E2-A390-BE411F8E09C3}">
      <dgm:prSet phldrT="[Metin]"/>
      <dgm:spPr>
        <a:ln w="57150"/>
      </dgm:spPr>
      <dgm:t>
        <a:bodyPr/>
        <a:lstStyle/>
        <a:p>
          <a:r>
            <a:rPr lang="tr-TR" b="1" dirty="0" smtClean="0"/>
            <a:t>Yan Yükümlülükler</a:t>
          </a:r>
          <a:endParaRPr lang="tr-TR" b="1" dirty="0"/>
        </a:p>
      </dgm:t>
    </dgm:pt>
    <dgm:pt modelId="{AA4A7760-5FB9-4149-B705-C2756868130E}" type="parTrans" cxnId="{0818B2AF-2C5F-4859-AC33-1A1591A1DBB3}">
      <dgm:prSet/>
      <dgm:spPr>
        <a:ln w="57150"/>
      </dgm:spPr>
      <dgm:t>
        <a:bodyPr/>
        <a:lstStyle/>
        <a:p>
          <a:endParaRPr lang="tr-TR"/>
        </a:p>
      </dgm:t>
    </dgm:pt>
    <dgm:pt modelId="{8EF78D71-5B2F-42B5-933C-A7BD593F03B2}" type="sibTrans" cxnId="{0818B2AF-2C5F-4859-AC33-1A1591A1DBB3}">
      <dgm:prSet/>
      <dgm:spPr/>
      <dgm:t>
        <a:bodyPr/>
        <a:lstStyle/>
        <a:p>
          <a:endParaRPr lang="tr-TR"/>
        </a:p>
      </dgm:t>
    </dgm:pt>
    <dgm:pt modelId="{C2746D0A-762D-44C3-BB99-2B3B24D0786D}">
      <dgm:prSet phldrT="[Metin]"/>
      <dgm:spPr>
        <a:ln w="57150"/>
      </dgm:spPr>
      <dgm:t>
        <a:bodyPr/>
        <a:lstStyle/>
        <a:p>
          <a:r>
            <a:rPr lang="tr-TR" b="1" dirty="0" smtClean="0"/>
            <a:t>İfaya Yardımcı Yük.</a:t>
          </a:r>
          <a:endParaRPr lang="tr-TR" b="1" dirty="0"/>
        </a:p>
      </dgm:t>
    </dgm:pt>
    <dgm:pt modelId="{6583DE24-97F5-407A-869C-F74C555F3974}" type="parTrans" cxnId="{AEC28264-A8D2-4203-96BC-9C5DEA266EC5}">
      <dgm:prSet/>
      <dgm:spPr>
        <a:ln w="57150"/>
      </dgm:spPr>
      <dgm:t>
        <a:bodyPr/>
        <a:lstStyle/>
        <a:p>
          <a:endParaRPr lang="tr-TR"/>
        </a:p>
      </dgm:t>
    </dgm:pt>
    <dgm:pt modelId="{2C543860-F124-43A1-A8A4-2CB425BFF694}" type="sibTrans" cxnId="{AEC28264-A8D2-4203-96BC-9C5DEA266EC5}">
      <dgm:prSet/>
      <dgm:spPr/>
      <dgm:t>
        <a:bodyPr/>
        <a:lstStyle/>
        <a:p>
          <a:endParaRPr lang="tr-TR"/>
        </a:p>
      </dgm:t>
    </dgm:pt>
    <dgm:pt modelId="{777066AB-424E-49E6-A5AC-840DB6F9F1E8}">
      <dgm:prSet phldrT="[Metin]"/>
      <dgm:spPr>
        <a:ln w="57150"/>
      </dgm:spPr>
      <dgm:t>
        <a:bodyPr/>
        <a:lstStyle/>
        <a:p>
          <a:r>
            <a:rPr lang="tr-TR" b="1" dirty="0" smtClean="0"/>
            <a:t>Muhafaza Yükümlülüğü</a:t>
          </a:r>
          <a:endParaRPr lang="tr-TR" b="1" dirty="0"/>
        </a:p>
      </dgm:t>
    </dgm:pt>
    <dgm:pt modelId="{50EC807C-BA36-4FC2-8DC1-47741394E079}" type="parTrans" cxnId="{72783315-2257-46D0-A8E0-6B7601C4E50D}">
      <dgm:prSet/>
      <dgm:spPr>
        <a:ln w="57150"/>
      </dgm:spPr>
      <dgm:t>
        <a:bodyPr/>
        <a:lstStyle/>
        <a:p>
          <a:endParaRPr lang="tr-TR"/>
        </a:p>
      </dgm:t>
    </dgm:pt>
    <dgm:pt modelId="{104EF4CE-60E0-48EC-A19F-D188A879E1A3}" type="sibTrans" cxnId="{72783315-2257-46D0-A8E0-6B7601C4E50D}">
      <dgm:prSet/>
      <dgm:spPr/>
      <dgm:t>
        <a:bodyPr/>
        <a:lstStyle/>
        <a:p>
          <a:endParaRPr lang="tr-TR"/>
        </a:p>
      </dgm:t>
    </dgm:pt>
    <dgm:pt modelId="{44106E68-D2F0-46C9-9F9C-D991F0243092}">
      <dgm:prSet phldrT="[Metin]"/>
      <dgm:spPr>
        <a:ln w="57150"/>
      </dgm:spPr>
      <dgm:t>
        <a:bodyPr/>
        <a:lstStyle/>
        <a:p>
          <a:r>
            <a:rPr lang="tr-TR" b="1" dirty="0" smtClean="0"/>
            <a:t>Sağlama Yükümlülüğü</a:t>
          </a:r>
          <a:endParaRPr lang="tr-TR" b="1" dirty="0"/>
        </a:p>
      </dgm:t>
    </dgm:pt>
    <dgm:pt modelId="{E3D61C45-5675-4C17-850B-DBDA09EB41FD}" type="parTrans" cxnId="{913BC2E3-97D3-4621-A262-EB2B4777D81C}">
      <dgm:prSet/>
      <dgm:spPr>
        <a:ln w="57150"/>
      </dgm:spPr>
      <dgm:t>
        <a:bodyPr/>
        <a:lstStyle/>
        <a:p>
          <a:endParaRPr lang="tr-TR"/>
        </a:p>
      </dgm:t>
    </dgm:pt>
    <dgm:pt modelId="{4EF4684C-F836-440E-8B2B-70D1AE06CA02}" type="sibTrans" cxnId="{913BC2E3-97D3-4621-A262-EB2B4777D81C}">
      <dgm:prSet/>
      <dgm:spPr/>
      <dgm:t>
        <a:bodyPr/>
        <a:lstStyle/>
        <a:p>
          <a:endParaRPr lang="tr-TR"/>
        </a:p>
      </dgm:t>
    </dgm:pt>
    <dgm:pt modelId="{C8FFEDA6-EACF-4285-978D-4BCCFD047BBE}">
      <dgm:prSet phldrT="[Metin]"/>
      <dgm:spPr>
        <a:ln w="57150"/>
      </dgm:spPr>
      <dgm:t>
        <a:bodyPr/>
        <a:lstStyle/>
        <a:p>
          <a:r>
            <a:rPr lang="tr-TR" b="1" dirty="0" smtClean="0"/>
            <a:t>Aydınlatma Yükümlülüğü</a:t>
          </a:r>
          <a:endParaRPr lang="tr-TR" b="1" dirty="0"/>
        </a:p>
      </dgm:t>
    </dgm:pt>
    <dgm:pt modelId="{04B25DF8-AA76-4DC4-9095-C82E9D79F65F}" type="parTrans" cxnId="{FDC47A9F-2EFB-4E13-B6DE-8DB44EC4B5A8}">
      <dgm:prSet/>
      <dgm:spPr>
        <a:ln w="57150"/>
      </dgm:spPr>
      <dgm:t>
        <a:bodyPr/>
        <a:lstStyle/>
        <a:p>
          <a:endParaRPr lang="tr-TR"/>
        </a:p>
      </dgm:t>
    </dgm:pt>
    <dgm:pt modelId="{A21D3351-6740-4638-AB43-189F636BE54C}" type="sibTrans" cxnId="{FDC47A9F-2EFB-4E13-B6DE-8DB44EC4B5A8}">
      <dgm:prSet/>
      <dgm:spPr/>
      <dgm:t>
        <a:bodyPr/>
        <a:lstStyle/>
        <a:p>
          <a:endParaRPr lang="tr-TR"/>
        </a:p>
      </dgm:t>
    </dgm:pt>
    <dgm:pt modelId="{D1E927CA-43F5-46AD-A23F-CFE63C0ABF5C}">
      <dgm:prSet phldrT="[Metin]"/>
      <dgm:spPr>
        <a:ln w="57150"/>
      </dgm:spPr>
      <dgm:t>
        <a:bodyPr/>
        <a:lstStyle/>
        <a:p>
          <a:r>
            <a:rPr lang="tr-TR" b="1" dirty="0" smtClean="0"/>
            <a:t>Koruma Yükümlülükleri</a:t>
          </a:r>
          <a:endParaRPr lang="tr-TR" b="1" dirty="0"/>
        </a:p>
      </dgm:t>
    </dgm:pt>
    <dgm:pt modelId="{9A047EEC-2FAD-4BAD-A9D8-29460A61B07F}" type="parTrans" cxnId="{74491D8C-E51B-4783-B808-A2D2F8A2B5DF}">
      <dgm:prSet/>
      <dgm:spPr>
        <a:ln w="57150"/>
      </dgm:spPr>
      <dgm:t>
        <a:bodyPr/>
        <a:lstStyle/>
        <a:p>
          <a:endParaRPr lang="tr-TR"/>
        </a:p>
      </dgm:t>
    </dgm:pt>
    <dgm:pt modelId="{B6F313E9-3E06-44CA-B70C-DF1677B85CB8}" type="sibTrans" cxnId="{74491D8C-E51B-4783-B808-A2D2F8A2B5DF}">
      <dgm:prSet/>
      <dgm:spPr/>
      <dgm:t>
        <a:bodyPr/>
        <a:lstStyle/>
        <a:p>
          <a:endParaRPr lang="tr-TR"/>
        </a:p>
      </dgm:t>
    </dgm:pt>
    <dgm:pt modelId="{7F2EF2E2-C916-4663-BD97-E9FC4295750A}">
      <dgm:prSet phldrT="[Metin]"/>
      <dgm:spPr>
        <a:ln w="57150"/>
      </dgm:spPr>
      <dgm:t>
        <a:bodyPr/>
        <a:lstStyle/>
        <a:p>
          <a:r>
            <a:rPr lang="tr-TR" b="1" dirty="0" smtClean="0"/>
            <a:t>Sözleşme Öncesi (</a:t>
          </a:r>
          <a:r>
            <a:rPr lang="tr-TR" b="1" dirty="0" err="1" smtClean="0"/>
            <a:t>culpa</a:t>
          </a:r>
          <a:r>
            <a:rPr lang="tr-TR" b="1" dirty="0" smtClean="0"/>
            <a:t> in </a:t>
          </a:r>
          <a:r>
            <a:rPr lang="tr-TR" b="1" dirty="0" err="1" smtClean="0"/>
            <a:t>contrahendo</a:t>
          </a:r>
          <a:r>
            <a:rPr lang="tr-TR" b="1" dirty="0" smtClean="0"/>
            <a:t>)</a:t>
          </a:r>
          <a:endParaRPr lang="tr-TR" b="1" dirty="0"/>
        </a:p>
      </dgm:t>
    </dgm:pt>
    <dgm:pt modelId="{79A01243-F898-4526-BDF5-58A94EEF6AC8}" type="parTrans" cxnId="{F58E009D-C467-48A5-9075-E4DE779195D0}">
      <dgm:prSet/>
      <dgm:spPr>
        <a:ln w="57150"/>
      </dgm:spPr>
      <dgm:t>
        <a:bodyPr/>
        <a:lstStyle/>
        <a:p>
          <a:endParaRPr lang="tr-TR"/>
        </a:p>
      </dgm:t>
    </dgm:pt>
    <dgm:pt modelId="{B682301A-5388-438B-86F3-598E0A498E30}" type="sibTrans" cxnId="{F58E009D-C467-48A5-9075-E4DE779195D0}">
      <dgm:prSet/>
      <dgm:spPr/>
      <dgm:t>
        <a:bodyPr/>
        <a:lstStyle/>
        <a:p>
          <a:endParaRPr lang="tr-TR"/>
        </a:p>
      </dgm:t>
    </dgm:pt>
    <dgm:pt modelId="{FC44A286-16EE-4DD3-9981-4DE06EED06C2}">
      <dgm:prSet phldrT="[Metin]"/>
      <dgm:spPr>
        <a:ln w="57150"/>
      </dgm:spPr>
      <dgm:t>
        <a:bodyPr/>
        <a:lstStyle/>
        <a:p>
          <a:r>
            <a:rPr lang="tr-TR" b="1" dirty="0" err="1" smtClean="0"/>
            <a:t>Talî</a:t>
          </a:r>
          <a:r>
            <a:rPr lang="tr-TR" b="1" dirty="0" smtClean="0"/>
            <a:t> Yükümlülükler</a:t>
          </a:r>
          <a:endParaRPr lang="tr-TR" b="1" dirty="0"/>
        </a:p>
      </dgm:t>
    </dgm:pt>
    <dgm:pt modelId="{608379F8-8244-4F07-95DC-B60641EB025A}" type="sibTrans" cxnId="{4807240F-AF4B-413F-833B-1E4D3E3095D8}">
      <dgm:prSet/>
      <dgm:spPr/>
      <dgm:t>
        <a:bodyPr/>
        <a:lstStyle/>
        <a:p>
          <a:endParaRPr lang="tr-TR"/>
        </a:p>
      </dgm:t>
    </dgm:pt>
    <dgm:pt modelId="{EA7756F4-A553-4830-9360-74D4857CB33E}" type="parTrans" cxnId="{4807240F-AF4B-413F-833B-1E4D3E3095D8}">
      <dgm:prSet/>
      <dgm:spPr>
        <a:ln w="57150"/>
      </dgm:spPr>
      <dgm:t>
        <a:bodyPr/>
        <a:lstStyle/>
        <a:p>
          <a:endParaRPr lang="tr-TR"/>
        </a:p>
      </dgm:t>
    </dgm:pt>
    <dgm:pt modelId="{47DBB778-4F2E-486F-AF0F-B51F5BDAD75D}">
      <dgm:prSet phldrT="[Metin]"/>
      <dgm:spPr>
        <a:ln w="57150"/>
      </dgm:spPr>
      <dgm:t>
        <a:bodyPr/>
        <a:lstStyle/>
        <a:p>
          <a:r>
            <a:rPr lang="tr-TR" b="1" dirty="0" smtClean="0"/>
            <a:t>Sözleşme devam ederken</a:t>
          </a:r>
          <a:endParaRPr lang="tr-TR" b="1" dirty="0"/>
        </a:p>
      </dgm:t>
    </dgm:pt>
    <dgm:pt modelId="{FBE596EE-E28E-414A-A28C-6C62C50AFB6C}" type="parTrans" cxnId="{7AF2C85C-EFCF-4DF0-89A0-EC4D7247DD63}">
      <dgm:prSet/>
      <dgm:spPr>
        <a:ln w="57150"/>
      </dgm:spPr>
      <dgm:t>
        <a:bodyPr/>
        <a:lstStyle/>
        <a:p>
          <a:endParaRPr lang="tr-TR"/>
        </a:p>
      </dgm:t>
    </dgm:pt>
    <dgm:pt modelId="{2632B515-C4DF-4B05-89C1-02EC681C1C78}" type="sibTrans" cxnId="{7AF2C85C-EFCF-4DF0-89A0-EC4D7247DD63}">
      <dgm:prSet/>
      <dgm:spPr/>
      <dgm:t>
        <a:bodyPr/>
        <a:lstStyle/>
        <a:p>
          <a:endParaRPr lang="tr-TR"/>
        </a:p>
      </dgm:t>
    </dgm:pt>
    <dgm:pt modelId="{35510556-5775-4187-B88A-CFE91685FF18}">
      <dgm:prSet phldrT="[Metin]"/>
      <dgm:spPr>
        <a:ln w="57150"/>
      </dgm:spPr>
      <dgm:t>
        <a:bodyPr/>
        <a:lstStyle/>
        <a:p>
          <a:r>
            <a:rPr lang="tr-TR" b="1" dirty="0" smtClean="0"/>
            <a:t>Sözleşme sona erdikten sonra</a:t>
          </a:r>
          <a:endParaRPr lang="tr-TR" b="1" dirty="0"/>
        </a:p>
      </dgm:t>
    </dgm:pt>
    <dgm:pt modelId="{47C9E0AA-F83E-441C-8401-1677ACBE7DD2}" type="parTrans" cxnId="{6E278080-654F-4BBD-9113-89CE3A3CBB72}">
      <dgm:prSet/>
      <dgm:spPr>
        <a:ln w="57150"/>
      </dgm:spPr>
      <dgm:t>
        <a:bodyPr/>
        <a:lstStyle/>
        <a:p>
          <a:endParaRPr lang="tr-TR"/>
        </a:p>
      </dgm:t>
    </dgm:pt>
    <dgm:pt modelId="{B6E5EEE4-087C-4ED8-BB08-8AC8A96C85C6}" type="sibTrans" cxnId="{6E278080-654F-4BBD-9113-89CE3A3CBB72}">
      <dgm:prSet/>
      <dgm:spPr/>
      <dgm:t>
        <a:bodyPr/>
        <a:lstStyle/>
        <a:p>
          <a:endParaRPr lang="tr-TR"/>
        </a:p>
      </dgm:t>
    </dgm:pt>
    <dgm:pt modelId="{2BAD967E-4B4A-4A43-BA92-5490867B0408}">
      <dgm:prSet phldrT="[Metin]"/>
      <dgm:spPr>
        <a:ln w="57150"/>
      </dgm:spPr>
      <dgm:t>
        <a:bodyPr/>
        <a:lstStyle/>
        <a:p>
          <a:r>
            <a:rPr lang="tr-TR" b="1" dirty="0" smtClean="0"/>
            <a:t>İlk yükümlülükler ihlâl edildiğinde ortaya çıkan tazminat ödeme yükümlülüğü</a:t>
          </a:r>
          <a:endParaRPr lang="tr-TR" b="1" dirty="0"/>
        </a:p>
      </dgm:t>
    </dgm:pt>
    <dgm:pt modelId="{B3A20695-A4A4-4F49-8D2C-37E285FEFFA8}" type="parTrans" cxnId="{19332CBC-7B71-48D2-8FFB-BE187F1A35A6}">
      <dgm:prSet/>
      <dgm:spPr>
        <a:ln w="57150"/>
      </dgm:spPr>
      <dgm:t>
        <a:bodyPr/>
        <a:lstStyle/>
        <a:p>
          <a:endParaRPr lang="tr-TR"/>
        </a:p>
      </dgm:t>
    </dgm:pt>
    <dgm:pt modelId="{422E5B04-A7DB-463E-8FAC-1A557359ED0C}" type="sibTrans" cxnId="{19332CBC-7B71-48D2-8FFB-BE187F1A35A6}">
      <dgm:prSet/>
      <dgm:spPr/>
      <dgm:t>
        <a:bodyPr/>
        <a:lstStyle/>
        <a:p>
          <a:endParaRPr lang="tr-TR"/>
        </a:p>
      </dgm:t>
    </dgm:pt>
    <dgm:pt modelId="{F1338D27-76DE-43B4-B814-6084B1134461}" type="pres">
      <dgm:prSet presAssocID="{8D4A669E-98E8-4F89-95D2-EAF777A4FF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9C43D9D-3749-4E0B-A3CC-1012E73284C8}" type="pres">
      <dgm:prSet presAssocID="{0B900476-9832-404A-B0C9-6831167DD2AB}" presName="hierRoot1" presStyleCnt="0">
        <dgm:presLayoutVars>
          <dgm:hierBranch val="init"/>
        </dgm:presLayoutVars>
      </dgm:prSet>
      <dgm:spPr/>
    </dgm:pt>
    <dgm:pt modelId="{A2050EC4-5335-4B3D-BC88-CF1A686B33BB}" type="pres">
      <dgm:prSet presAssocID="{0B900476-9832-404A-B0C9-6831167DD2AB}" presName="rootComposite1" presStyleCnt="0"/>
      <dgm:spPr/>
    </dgm:pt>
    <dgm:pt modelId="{7D478518-1CBC-4C82-BA95-DB152FAFEA0E}" type="pres">
      <dgm:prSet presAssocID="{0B900476-9832-404A-B0C9-6831167DD2AB}" presName="rootText1" presStyleLbl="node0" presStyleIdx="0" presStyleCnt="1" custScaleX="386335" custScaleY="129265" custLinFactNeighborX="623" custLinFactNeighborY="-23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7D548DF-7DD6-4746-9279-21E683B5E49F}" type="pres">
      <dgm:prSet presAssocID="{0B900476-9832-404A-B0C9-6831167DD2AB}" presName="rootConnector1" presStyleLbl="node1" presStyleIdx="0" presStyleCnt="0"/>
      <dgm:spPr/>
      <dgm:t>
        <a:bodyPr/>
        <a:lstStyle/>
        <a:p>
          <a:endParaRPr lang="tr-TR"/>
        </a:p>
      </dgm:t>
    </dgm:pt>
    <dgm:pt modelId="{099CB8A2-7E72-49EA-A3DD-733BBC707132}" type="pres">
      <dgm:prSet presAssocID="{0B900476-9832-404A-B0C9-6831167DD2AB}" presName="hierChild2" presStyleCnt="0"/>
      <dgm:spPr/>
    </dgm:pt>
    <dgm:pt modelId="{419C8F33-89B6-47F4-B050-2998396F4069}" type="pres">
      <dgm:prSet presAssocID="{0FA44A52-5F0C-47AB-AE8C-E0E8D38D826E}" presName="Name37" presStyleLbl="parChTrans1D2" presStyleIdx="0" presStyleCnt="2"/>
      <dgm:spPr/>
      <dgm:t>
        <a:bodyPr/>
        <a:lstStyle/>
        <a:p>
          <a:endParaRPr lang="tr-TR"/>
        </a:p>
      </dgm:t>
    </dgm:pt>
    <dgm:pt modelId="{7CD0D0B6-B160-43D4-912A-AD751CF2D6D9}" type="pres">
      <dgm:prSet presAssocID="{F5FCF274-DF37-4A82-B052-469582AAAC36}" presName="hierRoot2" presStyleCnt="0">
        <dgm:presLayoutVars>
          <dgm:hierBranch val="init"/>
        </dgm:presLayoutVars>
      </dgm:prSet>
      <dgm:spPr/>
    </dgm:pt>
    <dgm:pt modelId="{384078DD-5FE8-4342-95DB-98C5098A8DBC}" type="pres">
      <dgm:prSet presAssocID="{F5FCF274-DF37-4A82-B052-469582AAAC36}" presName="rootComposite" presStyleCnt="0"/>
      <dgm:spPr/>
    </dgm:pt>
    <dgm:pt modelId="{3A15C599-12E5-42DE-AC86-CB8294B25709}" type="pres">
      <dgm:prSet presAssocID="{F5FCF274-DF37-4A82-B052-469582AAAC36}" presName="rootText" presStyleLbl="node2" presStyleIdx="0" presStyleCnt="2" custScaleX="1819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567CF45-06E1-4BE3-8892-6660FBCFC71A}" type="pres">
      <dgm:prSet presAssocID="{F5FCF274-DF37-4A82-B052-469582AAAC36}" presName="rootConnector" presStyleLbl="node2" presStyleIdx="0" presStyleCnt="2"/>
      <dgm:spPr/>
      <dgm:t>
        <a:bodyPr/>
        <a:lstStyle/>
        <a:p>
          <a:endParaRPr lang="tr-TR"/>
        </a:p>
      </dgm:t>
    </dgm:pt>
    <dgm:pt modelId="{16EC168B-CEAE-45C7-B4B0-1D7E1BDD3926}" type="pres">
      <dgm:prSet presAssocID="{F5FCF274-DF37-4A82-B052-469582AAAC36}" presName="hierChild4" presStyleCnt="0"/>
      <dgm:spPr/>
    </dgm:pt>
    <dgm:pt modelId="{82F40868-2EF6-4AA1-971A-A51A286C54EB}" type="pres">
      <dgm:prSet presAssocID="{E8A7E826-C4DC-478D-9178-858C6E812804}" presName="Name37" presStyleLbl="parChTrans1D3" presStyleIdx="0" presStyleCnt="3"/>
      <dgm:spPr/>
      <dgm:t>
        <a:bodyPr/>
        <a:lstStyle/>
        <a:p>
          <a:endParaRPr lang="tr-TR"/>
        </a:p>
      </dgm:t>
    </dgm:pt>
    <dgm:pt modelId="{55AFA9A1-A355-4067-808E-2A2DB869C280}" type="pres">
      <dgm:prSet presAssocID="{9BE6F9E9-2DBA-43E0-980D-35B94326D4AC}" presName="hierRoot2" presStyleCnt="0">
        <dgm:presLayoutVars>
          <dgm:hierBranch val="init"/>
        </dgm:presLayoutVars>
      </dgm:prSet>
      <dgm:spPr/>
    </dgm:pt>
    <dgm:pt modelId="{B9495EE6-0032-4022-8BCB-059066B08453}" type="pres">
      <dgm:prSet presAssocID="{9BE6F9E9-2DBA-43E0-980D-35B94326D4AC}" presName="rootComposite" presStyleCnt="0"/>
      <dgm:spPr/>
    </dgm:pt>
    <dgm:pt modelId="{96008059-A1F6-4D98-B59B-D8680EBBC985}" type="pres">
      <dgm:prSet presAssocID="{9BE6F9E9-2DBA-43E0-980D-35B94326D4AC}" presName="rootText" presStyleLbl="node3" presStyleIdx="0" presStyleCnt="3" custLinFactX="-20355" custLinFactNeighborX="-100000" custLinFactNeighborY="-12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2103A78-B107-4C2A-B17A-FE1EE87945E8}" type="pres">
      <dgm:prSet presAssocID="{9BE6F9E9-2DBA-43E0-980D-35B94326D4AC}" presName="rootConnector" presStyleLbl="node3" presStyleIdx="0" presStyleCnt="3"/>
      <dgm:spPr/>
      <dgm:t>
        <a:bodyPr/>
        <a:lstStyle/>
        <a:p>
          <a:endParaRPr lang="tr-TR"/>
        </a:p>
      </dgm:t>
    </dgm:pt>
    <dgm:pt modelId="{2F7324A7-F63C-44E6-B215-75F5534E27A6}" type="pres">
      <dgm:prSet presAssocID="{9BE6F9E9-2DBA-43E0-980D-35B94326D4AC}" presName="hierChild4" presStyleCnt="0"/>
      <dgm:spPr/>
    </dgm:pt>
    <dgm:pt modelId="{326A94AB-CD6F-4418-B000-41CAD0BE9FFC}" type="pres">
      <dgm:prSet presAssocID="{38FF97DA-CD0E-4DE0-AFF3-97DE0C90C7F7}" presName="Name37" presStyleLbl="parChTrans1D4" presStyleIdx="0" presStyleCnt="13"/>
      <dgm:spPr/>
      <dgm:t>
        <a:bodyPr/>
        <a:lstStyle/>
        <a:p>
          <a:endParaRPr lang="tr-TR"/>
        </a:p>
      </dgm:t>
    </dgm:pt>
    <dgm:pt modelId="{FCF8CDD4-79E4-410B-A193-4252C95D00A9}" type="pres">
      <dgm:prSet presAssocID="{B1A684F4-B41F-4F2C-8D1B-E355F69D9821}" presName="hierRoot2" presStyleCnt="0">
        <dgm:presLayoutVars>
          <dgm:hierBranch val="init"/>
        </dgm:presLayoutVars>
      </dgm:prSet>
      <dgm:spPr/>
    </dgm:pt>
    <dgm:pt modelId="{EBBED8F3-31BF-4242-83ED-2F0DD3B66DCF}" type="pres">
      <dgm:prSet presAssocID="{B1A684F4-B41F-4F2C-8D1B-E355F69D9821}" presName="rootComposite" presStyleCnt="0"/>
      <dgm:spPr/>
    </dgm:pt>
    <dgm:pt modelId="{732037C3-B269-46E1-847F-3D13A450B54E}" type="pres">
      <dgm:prSet presAssocID="{B1A684F4-B41F-4F2C-8D1B-E355F69D9821}" presName="rootText" presStyleLbl="node4" presStyleIdx="0" presStyleCnt="13" custLinFactNeighborX="-93456" custLinFactNeighborY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04C0C3-9CC3-4A53-95F3-F1A29BF2DC2C}" type="pres">
      <dgm:prSet presAssocID="{B1A684F4-B41F-4F2C-8D1B-E355F69D9821}" presName="rootConnector" presStyleLbl="node4" presStyleIdx="0" presStyleCnt="13"/>
      <dgm:spPr/>
      <dgm:t>
        <a:bodyPr/>
        <a:lstStyle/>
        <a:p>
          <a:endParaRPr lang="tr-TR"/>
        </a:p>
      </dgm:t>
    </dgm:pt>
    <dgm:pt modelId="{B0A73A30-384D-46BD-B93B-E5EBA1E84FAA}" type="pres">
      <dgm:prSet presAssocID="{B1A684F4-B41F-4F2C-8D1B-E355F69D9821}" presName="hierChild4" presStyleCnt="0"/>
      <dgm:spPr/>
    </dgm:pt>
    <dgm:pt modelId="{E9B7ED57-92B3-4120-934E-779CC22744CE}" type="pres">
      <dgm:prSet presAssocID="{B1A684F4-B41F-4F2C-8D1B-E355F69D9821}" presName="hierChild5" presStyleCnt="0"/>
      <dgm:spPr/>
    </dgm:pt>
    <dgm:pt modelId="{B8FE8780-1241-404F-851B-F23B4506DD8C}" type="pres">
      <dgm:prSet presAssocID="{0FD93580-F2EC-4247-A73A-4B99376A40CA}" presName="Name37" presStyleLbl="parChTrans1D4" presStyleIdx="1" presStyleCnt="13"/>
      <dgm:spPr/>
      <dgm:t>
        <a:bodyPr/>
        <a:lstStyle/>
        <a:p>
          <a:endParaRPr lang="tr-TR"/>
        </a:p>
      </dgm:t>
    </dgm:pt>
    <dgm:pt modelId="{871CC7A7-7349-46AB-B1D6-3570EC8010CB}" type="pres">
      <dgm:prSet presAssocID="{4820D656-79C2-40D6-93BE-482C3767E21E}" presName="hierRoot2" presStyleCnt="0">
        <dgm:presLayoutVars>
          <dgm:hierBranch val="init"/>
        </dgm:presLayoutVars>
      </dgm:prSet>
      <dgm:spPr/>
    </dgm:pt>
    <dgm:pt modelId="{43E86862-29C2-4AD2-9F5C-783287836842}" type="pres">
      <dgm:prSet presAssocID="{4820D656-79C2-40D6-93BE-482C3767E21E}" presName="rootComposite" presStyleCnt="0"/>
      <dgm:spPr/>
    </dgm:pt>
    <dgm:pt modelId="{E73AFE5B-C8F9-4FBA-A208-C5161AE354C0}" type="pres">
      <dgm:prSet presAssocID="{4820D656-79C2-40D6-93BE-482C3767E21E}" presName="rootText" presStyleLbl="node4" presStyleIdx="1" presStyleCnt="13" custLinFactNeighborX="-85881" custLinFactNeighborY="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2AFA746-A900-4B5F-B551-77A224E7091C}" type="pres">
      <dgm:prSet presAssocID="{4820D656-79C2-40D6-93BE-482C3767E21E}" presName="rootConnector" presStyleLbl="node4" presStyleIdx="1" presStyleCnt="13"/>
      <dgm:spPr/>
      <dgm:t>
        <a:bodyPr/>
        <a:lstStyle/>
        <a:p>
          <a:endParaRPr lang="tr-TR"/>
        </a:p>
      </dgm:t>
    </dgm:pt>
    <dgm:pt modelId="{82B53794-CF82-4165-8656-F390AC761EB5}" type="pres">
      <dgm:prSet presAssocID="{4820D656-79C2-40D6-93BE-482C3767E21E}" presName="hierChild4" presStyleCnt="0"/>
      <dgm:spPr/>
    </dgm:pt>
    <dgm:pt modelId="{31646581-89E4-4E89-86A5-6FDB04072BFF}" type="pres">
      <dgm:prSet presAssocID="{31A16188-B968-46B3-AD60-88E89025E884}" presName="Name37" presStyleLbl="parChTrans1D4" presStyleIdx="2" presStyleCnt="13"/>
      <dgm:spPr/>
      <dgm:t>
        <a:bodyPr/>
        <a:lstStyle/>
        <a:p>
          <a:endParaRPr lang="tr-TR"/>
        </a:p>
      </dgm:t>
    </dgm:pt>
    <dgm:pt modelId="{7C87D6DE-E8EF-4997-B134-D18E4E1672A4}" type="pres">
      <dgm:prSet presAssocID="{C6CE5F0B-55C3-4D70-918B-3F43D535269C}" presName="hierRoot2" presStyleCnt="0">
        <dgm:presLayoutVars>
          <dgm:hierBranch val="init"/>
        </dgm:presLayoutVars>
      </dgm:prSet>
      <dgm:spPr/>
    </dgm:pt>
    <dgm:pt modelId="{F74E419E-AB40-48C3-98E9-14CACBBC9C62}" type="pres">
      <dgm:prSet presAssocID="{C6CE5F0B-55C3-4D70-918B-3F43D535269C}" presName="rootComposite" presStyleCnt="0"/>
      <dgm:spPr/>
    </dgm:pt>
    <dgm:pt modelId="{EFF65A54-5849-46E8-BEFB-A4D3859D6B5E}" type="pres">
      <dgm:prSet presAssocID="{C6CE5F0B-55C3-4D70-918B-3F43D535269C}" presName="rootText" presStyleLbl="node4" presStyleIdx="2" presStyleCnt="13" custLinFactNeighborX="-61085" custLinFactNeighborY="-36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8F7075-81DA-4069-87E8-2180D1C4A1D7}" type="pres">
      <dgm:prSet presAssocID="{C6CE5F0B-55C3-4D70-918B-3F43D535269C}" presName="rootConnector" presStyleLbl="node4" presStyleIdx="2" presStyleCnt="13"/>
      <dgm:spPr/>
      <dgm:t>
        <a:bodyPr/>
        <a:lstStyle/>
        <a:p>
          <a:endParaRPr lang="tr-TR"/>
        </a:p>
      </dgm:t>
    </dgm:pt>
    <dgm:pt modelId="{84799813-0B75-4AA8-AC3B-6704C64CCB40}" type="pres">
      <dgm:prSet presAssocID="{C6CE5F0B-55C3-4D70-918B-3F43D535269C}" presName="hierChild4" presStyleCnt="0"/>
      <dgm:spPr/>
    </dgm:pt>
    <dgm:pt modelId="{E7D97350-311F-416C-8411-E5298C4F986E}" type="pres">
      <dgm:prSet presAssocID="{C6CE5F0B-55C3-4D70-918B-3F43D535269C}" presName="hierChild5" presStyleCnt="0"/>
      <dgm:spPr/>
    </dgm:pt>
    <dgm:pt modelId="{76EA1BD5-5A7A-41A0-96C0-2C1E9927A711}" type="pres">
      <dgm:prSet presAssocID="{D91D4ED8-94A4-4B45-BC67-FD315F9D2975}" presName="Name37" presStyleLbl="parChTrans1D4" presStyleIdx="3" presStyleCnt="13"/>
      <dgm:spPr/>
      <dgm:t>
        <a:bodyPr/>
        <a:lstStyle/>
        <a:p>
          <a:endParaRPr lang="tr-TR"/>
        </a:p>
      </dgm:t>
    </dgm:pt>
    <dgm:pt modelId="{0A73A0E6-892F-4C91-9798-F70CE4B087D6}" type="pres">
      <dgm:prSet presAssocID="{3A5FCCA8-C381-4812-80C8-5DF423D17A68}" presName="hierRoot2" presStyleCnt="0">
        <dgm:presLayoutVars>
          <dgm:hierBranch val="init"/>
        </dgm:presLayoutVars>
      </dgm:prSet>
      <dgm:spPr/>
    </dgm:pt>
    <dgm:pt modelId="{AC941C5A-4795-4BF8-ADB0-A6C2CC236610}" type="pres">
      <dgm:prSet presAssocID="{3A5FCCA8-C381-4812-80C8-5DF423D17A68}" presName="rootComposite" presStyleCnt="0"/>
      <dgm:spPr/>
    </dgm:pt>
    <dgm:pt modelId="{46D8D64E-214C-4F57-83EE-592EA0E34D23}" type="pres">
      <dgm:prSet presAssocID="{3A5FCCA8-C381-4812-80C8-5DF423D17A68}" presName="rootText" presStyleLbl="node4" presStyleIdx="3" presStyleCnt="13" custLinFactNeighborX="-58665" custLinFactNeighborY="-604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97FA745-CC05-40E8-879E-B389358EC6E1}" type="pres">
      <dgm:prSet presAssocID="{3A5FCCA8-C381-4812-80C8-5DF423D17A68}" presName="rootConnector" presStyleLbl="node4" presStyleIdx="3" presStyleCnt="13"/>
      <dgm:spPr/>
      <dgm:t>
        <a:bodyPr/>
        <a:lstStyle/>
        <a:p>
          <a:endParaRPr lang="tr-TR"/>
        </a:p>
      </dgm:t>
    </dgm:pt>
    <dgm:pt modelId="{F7E3D73B-5ED4-4E5B-A61B-5783698D7FF5}" type="pres">
      <dgm:prSet presAssocID="{3A5FCCA8-C381-4812-80C8-5DF423D17A68}" presName="hierChild4" presStyleCnt="0"/>
      <dgm:spPr/>
    </dgm:pt>
    <dgm:pt modelId="{EC71093F-6DC8-48BC-91EF-E37A76DF57DF}" type="pres">
      <dgm:prSet presAssocID="{3A5FCCA8-C381-4812-80C8-5DF423D17A68}" presName="hierChild5" presStyleCnt="0"/>
      <dgm:spPr/>
    </dgm:pt>
    <dgm:pt modelId="{D14DFF15-8468-40F7-B294-9460FAE2E89C}" type="pres">
      <dgm:prSet presAssocID="{DB5E63FE-4671-4BA8-869B-C300A5900E63}" presName="Name37" presStyleLbl="parChTrans1D4" presStyleIdx="4" presStyleCnt="13"/>
      <dgm:spPr/>
      <dgm:t>
        <a:bodyPr/>
        <a:lstStyle/>
        <a:p>
          <a:endParaRPr lang="tr-TR"/>
        </a:p>
      </dgm:t>
    </dgm:pt>
    <dgm:pt modelId="{E9DDEA79-71D0-4F15-BF81-750DB4AACE1F}" type="pres">
      <dgm:prSet presAssocID="{34DF1485-989E-4A25-8E2D-DF34601FD8E7}" presName="hierRoot2" presStyleCnt="0">
        <dgm:presLayoutVars>
          <dgm:hierBranch val="init"/>
        </dgm:presLayoutVars>
      </dgm:prSet>
      <dgm:spPr/>
    </dgm:pt>
    <dgm:pt modelId="{DD5BFCB3-FE11-420E-9392-974ABA3B00DC}" type="pres">
      <dgm:prSet presAssocID="{34DF1485-989E-4A25-8E2D-DF34601FD8E7}" presName="rootComposite" presStyleCnt="0"/>
      <dgm:spPr/>
    </dgm:pt>
    <dgm:pt modelId="{55BA93B1-D3BC-4BBC-9947-DDA5D749DD25}" type="pres">
      <dgm:prSet presAssocID="{34DF1485-989E-4A25-8E2D-DF34601FD8E7}" presName="rootText" presStyleLbl="node4" presStyleIdx="4" presStyleCnt="13" custLinFactNeighborX="-58061" custLinFactNeighborY="-1693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2F48D26-459D-4137-B7EF-E57C9AF5809F}" type="pres">
      <dgm:prSet presAssocID="{34DF1485-989E-4A25-8E2D-DF34601FD8E7}" presName="rootConnector" presStyleLbl="node4" presStyleIdx="4" presStyleCnt="13"/>
      <dgm:spPr/>
      <dgm:t>
        <a:bodyPr/>
        <a:lstStyle/>
        <a:p>
          <a:endParaRPr lang="tr-TR"/>
        </a:p>
      </dgm:t>
    </dgm:pt>
    <dgm:pt modelId="{1B17716E-1D2D-428A-88AA-C3ADBDEA1530}" type="pres">
      <dgm:prSet presAssocID="{34DF1485-989E-4A25-8E2D-DF34601FD8E7}" presName="hierChild4" presStyleCnt="0"/>
      <dgm:spPr/>
    </dgm:pt>
    <dgm:pt modelId="{625E4193-44F2-48C4-BEAE-F0B7DFC8A6A1}" type="pres">
      <dgm:prSet presAssocID="{34DF1485-989E-4A25-8E2D-DF34601FD8E7}" presName="hierChild5" presStyleCnt="0"/>
      <dgm:spPr/>
    </dgm:pt>
    <dgm:pt modelId="{EE832B9C-AA28-4510-A47C-7C081BF5D8C4}" type="pres">
      <dgm:prSet presAssocID="{4820D656-79C2-40D6-93BE-482C3767E21E}" presName="hierChild5" presStyleCnt="0"/>
      <dgm:spPr/>
    </dgm:pt>
    <dgm:pt modelId="{B59480CA-0CD1-4D89-B66C-B28F67F1783C}" type="pres">
      <dgm:prSet presAssocID="{9BE6F9E9-2DBA-43E0-980D-35B94326D4AC}" presName="hierChild5" presStyleCnt="0"/>
      <dgm:spPr/>
    </dgm:pt>
    <dgm:pt modelId="{45AC2C48-EC01-4817-A0F7-81C4E79D0D21}" type="pres">
      <dgm:prSet presAssocID="{AA4A7760-5FB9-4149-B705-C2756868130E}" presName="Name37" presStyleLbl="parChTrans1D3" presStyleIdx="1" presStyleCnt="3"/>
      <dgm:spPr/>
      <dgm:t>
        <a:bodyPr/>
        <a:lstStyle/>
        <a:p>
          <a:endParaRPr lang="tr-TR"/>
        </a:p>
      </dgm:t>
    </dgm:pt>
    <dgm:pt modelId="{28CF09DA-4C6A-4E3A-A215-707C87C2CCB2}" type="pres">
      <dgm:prSet presAssocID="{154911FD-1A77-41E2-A390-BE411F8E09C3}" presName="hierRoot2" presStyleCnt="0">
        <dgm:presLayoutVars>
          <dgm:hierBranch val="init"/>
        </dgm:presLayoutVars>
      </dgm:prSet>
      <dgm:spPr/>
    </dgm:pt>
    <dgm:pt modelId="{7D05CF5E-5537-4265-95E1-C941EE4175C4}" type="pres">
      <dgm:prSet presAssocID="{154911FD-1A77-41E2-A390-BE411F8E09C3}" presName="rootComposite" presStyleCnt="0"/>
      <dgm:spPr/>
    </dgm:pt>
    <dgm:pt modelId="{3E24808F-F2B8-4B46-8CE1-6496EF9741DE}" type="pres">
      <dgm:prSet presAssocID="{154911FD-1A77-41E2-A390-BE411F8E09C3}" presName="rootText" presStyleLbl="node3" presStyleIdx="1" presStyleCnt="3" custScaleX="1831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1FB73E8-2842-4EA1-95FE-E1854DFC2565}" type="pres">
      <dgm:prSet presAssocID="{154911FD-1A77-41E2-A390-BE411F8E09C3}" presName="rootConnector" presStyleLbl="node3" presStyleIdx="1" presStyleCnt="3"/>
      <dgm:spPr/>
      <dgm:t>
        <a:bodyPr/>
        <a:lstStyle/>
        <a:p>
          <a:endParaRPr lang="tr-TR"/>
        </a:p>
      </dgm:t>
    </dgm:pt>
    <dgm:pt modelId="{D32D544F-2E80-4D24-9B61-761ECE68DCD4}" type="pres">
      <dgm:prSet presAssocID="{154911FD-1A77-41E2-A390-BE411F8E09C3}" presName="hierChild4" presStyleCnt="0"/>
      <dgm:spPr/>
    </dgm:pt>
    <dgm:pt modelId="{AB3BD51E-C0B2-422B-B79A-5C4B2C548F30}" type="pres">
      <dgm:prSet presAssocID="{6583DE24-97F5-407A-869C-F74C555F3974}" presName="Name37" presStyleLbl="parChTrans1D4" presStyleIdx="5" presStyleCnt="13"/>
      <dgm:spPr/>
      <dgm:t>
        <a:bodyPr/>
        <a:lstStyle/>
        <a:p>
          <a:endParaRPr lang="tr-TR"/>
        </a:p>
      </dgm:t>
    </dgm:pt>
    <dgm:pt modelId="{5A62577F-6250-4300-AD1E-8558336637B3}" type="pres">
      <dgm:prSet presAssocID="{C2746D0A-762D-44C3-BB99-2B3B24D0786D}" presName="hierRoot2" presStyleCnt="0">
        <dgm:presLayoutVars>
          <dgm:hierBranch val="init"/>
        </dgm:presLayoutVars>
      </dgm:prSet>
      <dgm:spPr/>
    </dgm:pt>
    <dgm:pt modelId="{7B161092-483D-4CAC-84AF-543282D5D0F8}" type="pres">
      <dgm:prSet presAssocID="{C2746D0A-762D-44C3-BB99-2B3B24D0786D}" presName="rootComposite" presStyleCnt="0"/>
      <dgm:spPr/>
    </dgm:pt>
    <dgm:pt modelId="{7F7A757D-9AD0-4326-A40B-AE2D52E9B34A}" type="pres">
      <dgm:prSet presAssocID="{C2746D0A-762D-44C3-BB99-2B3B24D0786D}" presName="rootText" presStyleLbl="node4" presStyleIdx="5" presStyleCnt="13" custScaleX="1133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E29D49-DFCA-4DD4-B68B-FF0D3D100B1A}" type="pres">
      <dgm:prSet presAssocID="{C2746D0A-762D-44C3-BB99-2B3B24D0786D}" presName="rootConnector" presStyleLbl="node4" presStyleIdx="5" presStyleCnt="13"/>
      <dgm:spPr/>
      <dgm:t>
        <a:bodyPr/>
        <a:lstStyle/>
        <a:p>
          <a:endParaRPr lang="tr-TR"/>
        </a:p>
      </dgm:t>
    </dgm:pt>
    <dgm:pt modelId="{F37F6E0F-14B5-46D9-BDD4-F85B26A30BDB}" type="pres">
      <dgm:prSet presAssocID="{C2746D0A-762D-44C3-BB99-2B3B24D0786D}" presName="hierChild4" presStyleCnt="0"/>
      <dgm:spPr/>
    </dgm:pt>
    <dgm:pt modelId="{054F2E7F-22C4-4C54-B4CF-0143354A2A55}" type="pres">
      <dgm:prSet presAssocID="{50EC807C-BA36-4FC2-8DC1-47741394E079}" presName="Name37" presStyleLbl="parChTrans1D4" presStyleIdx="6" presStyleCnt="13"/>
      <dgm:spPr/>
      <dgm:t>
        <a:bodyPr/>
        <a:lstStyle/>
        <a:p>
          <a:endParaRPr lang="tr-TR"/>
        </a:p>
      </dgm:t>
    </dgm:pt>
    <dgm:pt modelId="{F4BD91C5-AE04-40A5-8A5A-9ACDDA168797}" type="pres">
      <dgm:prSet presAssocID="{777066AB-424E-49E6-A5AC-840DB6F9F1E8}" presName="hierRoot2" presStyleCnt="0">
        <dgm:presLayoutVars>
          <dgm:hierBranch val="init"/>
        </dgm:presLayoutVars>
      </dgm:prSet>
      <dgm:spPr/>
    </dgm:pt>
    <dgm:pt modelId="{EA239350-CD1F-471B-9E9E-0889565B97D7}" type="pres">
      <dgm:prSet presAssocID="{777066AB-424E-49E6-A5AC-840DB6F9F1E8}" presName="rootComposite" presStyleCnt="0"/>
      <dgm:spPr/>
    </dgm:pt>
    <dgm:pt modelId="{868DFD06-6A04-425E-9F8C-8AAA7C36BF4B}" type="pres">
      <dgm:prSet presAssocID="{777066AB-424E-49E6-A5AC-840DB6F9F1E8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E3F4791-344F-473D-AF3C-7AE7E8FB8945}" type="pres">
      <dgm:prSet presAssocID="{777066AB-424E-49E6-A5AC-840DB6F9F1E8}" presName="rootConnector" presStyleLbl="node4" presStyleIdx="6" presStyleCnt="13"/>
      <dgm:spPr/>
      <dgm:t>
        <a:bodyPr/>
        <a:lstStyle/>
        <a:p>
          <a:endParaRPr lang="tr-TR"/>
        </a:p>
      </dgm:t>
    </dgm:pt>
    <dgm:pt modelId="{87CFF0FD-25F0-4429-B44E-A27A9139DC68}" type="pres">
      <dgm:prSet presAssocID="{777066AB-424E-49E6-A5AC-840DB6F9F1E8}" presName="hierChild4" presStyleCnt="0"/>
      <dgm:spPr/>
    </dgm:pt>
    <dgm:pt modelId="{747B6220-AFB8-4343-B7FD-D837D9926964}" type="pres">
      <dgm:prSet presAssocID="{777066AB-424E-49E6-A5AC-840DB6F9F1E8}" presName="hierChild5" presStyleCnt="0"/>
      <dgm:spPr/>
    </dgm:pt>
    <dgm:pt modelId="{4F0C68E2-4188-4259-8EE3-CC06E5EC9D53}" type="pres">
      <dgm:prSet presAssocID="{E3D61C45-5675-4C17-850B-DBDA09EB41FD}" presName="Name37" presStyleLbl="parChTrans1D4" presStyleIdx="7" presStyleCnt="13"/>
      <dgm:spPr/>
      <dgm:t>
        <a:bodyPr/>
        <a:lstStyle/>
        <a:p>
          <a:endParaRPr lang="tr-TR"/>
        </a:p>
      </dgm:t>
    </dgm:pt>
    <dgm:pt modelId="{D8FF3079-5652-434D-8E30-5CA0D8934BCD}" type="pres">
      <dgm:prSet presAssocID="{44106E68-D2F0-46C9-9F9C-D991F0243092}" presName="hierRoot2" presStyleCnt="0">
        <dgm:presLayoutVars>
          <dgm:hierBranch val="init"/>
        </dgm:presLayoutVars>
      </dgm:prSet>
      <dgm:spPr/>
    </dgm:pt>
    <dgm:pt modelId="{4CA01893-1A69-4825-A24F-84B15DC54FB8}" type="pres">
      <dgm:prSet presAssocID="{44106E68-D2F0-46C9-9F9C-D991F0243092}" presName="rootComposite" presStyleCnt="0"/>
      <dgm:spPr/>
    </dgm:pt>
    <dgm:pt modelId="{573074AC-216F-4D92-84C9-EA65AC12666C}" type="pres">
      <dgm:prSet presAssocID="{44106E68-D2F0-46C9-9F9C-D991F0243092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2B952D-F626-4B6C-91FF-FF0ED735042F}" type="pres">
      <dgm:prSet presAssocID="{44106E68-D2F0-46C9-9F9C-D991F0243092}" presName="rootConnector" presStyleLbl="node4" presStyleIdx="7" presStyleCnt="13"/>
      <dgm:spPr/>
      <dgm:t>
        <a:bodyPr/>
        <a:lstStyle/>
        <a:p>
          <a:endParaRPr lang="tr-TR"/>
        </a:p>
      </dgm:t>
    </dgm:pt>
    <dgm:pt modelId="{A4540743-4D82-49F5-A69D-B8711B40F2DC}" type="pres">
      <dgm:prSet presAssocID="{44106E68-D2F0-46C9-9F9C-D991F0243092}" presName="hierChild4" presStyleCnt="0"/>
      <dgm:spPr/>
    </dgm:pt>
    <dgm:pt modelId="{CEF83FFC-81F4-48E0-9073-52F07C021A8E}" type="pres">
      <dgm:prSet presAssocID="{44106E68-D2F0-46C9-9F9C-D991F0243092}" presName="hierChild5" presStyleCnt="0"/>
      <dgm:spPr/>
    </dgm:pt>
    <dgm:pt modelId="{173CECBF-4E79-4F46-BE99-1C5248D5A937}" type="pres">
      <dgm:prSet presAssocID="{04B25DF8-AA76-4DC4-9095-C82E9D79F65F}" presName="Name37" presStyleLbl="parChTrans1D4" presStyleIdx="8" presStyleCnt="13"/>
      <dgm:spPr/>
      <dgm:t>
        <a:bodyPr/>
        <a:lstStyle/>
        <a:p>
          <a:endParaRPr lang="tr-TR"/>
        </a:p>
      </dgm:t>
    </dgm:pt>
    <dgm:pt modelId="{FBA88B7C-4A4B-454C-B385-0B991F1D96FA}" type="pres">
      <dgm:prSet presAssocID="{C8FFEDA6-EACF-4285-978D-4BCCFD047BBE}" presName="hierRoot2" presStyleCnt="0">
        <dgm:presLayoutVars>
          <dgm:hierBranch val="init"/>
        </dgm:presLayoutVars>
      </dgm:prSet>
      <dgm:spPr/>
    </dgm:pt>
    <dgm:pt modelId="{0F3DFCDB-86A0-4E59-AB98-979C7781F810}" type="pres">
      <dgm:prSet presAssocID="{C8FFEDA6-EACF-4285-978D-4BCCFD047BBE}" presName="rootComposite" presStyleCnt="0"/>
      <dgm:spPr/>
    </dgm:pt>
    <dgm:pt modelId="{B7E0293A-3FDB-4657-A811-08E8F0530F00}" type="pres">
      <dgm:prSet presAssocID="{C8FFEDA6-EACF-4285-978D-4BCCFD047BBE}" presName="rootText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58F0E8-FDC5-4786-B94A-D80212F75A53}" type="pres">
      <dgm:prSet presAssocID="{C8FFEDA6-EACF-4285-978D-4BCCFD047BBE}" presName="rootConnector" presStyleLbl="node4" presStyleIdx="8" presStyleCnt="13"/>
      <dgm:spPr/>
      <dgm:t>
        <a:bodyPr/>
        <a:lstStyle/>
        <a:p>
          <a:endParaRPr lang="tr-TR"/>
        </a:p>
      </dgm:t>
    </dgm:pt>
    <dgm:pt modelId="{18F0A201-9489-4992-9231-03AC2FCA7EB3}" type="pres">
      <dgm:prSet presAssocID="{C8FFEDA6-EACF-4285-978D-4BCCFD047BBE}" presName="hierChild4" presStyleCnt="0"/>
      <dgm:spPr/>
    </dgm:pt>
    <dgm:pt modelId="{FB3CD945-CE32-4937-8213-AD7D37F54F4E}" type="pres">
      <dgm:prSet presAssocID="{C8FFEDA6-EACF-4285-978D-4BCCFD047BBE}" presName="hierChild5" presStyleCnt="0"/>
      <dgm:spPr/>
    </dgm:pt>
    <dgm:pt modelId="{448FC4B5-9871-4532-83C3-F638AEDCC937}" type="pres">
      <dgm:prSet presAssocID="{C2746D0A-762D-44C3-BB99-2B3B24D0786D}" presName="hierChild5" presStyleCnt="0"/>
      <dgm:spPr/>
    </dgm:pt>
    <dgm:pt modelId="{346BEA19-3B10-42A5-83C4-51BBCB628A65}" type="pres">
      <dgm:prSet presAssocID="{9A047EEC-2FAD-4BAD-A9D8-29460A61B07F}" presName="Name37" presStyleLbl="parChTrans1D4" presStyleIdx="9" presStyleCnt="13"/>
      <dgm:spPr/>
      <dgm:t>
        <a:bodyPr/>
        <a:lstStyle/>
        <a:p>
          <a:endParaRPr lang="tr-TR"/>
        </a:p>
      </dgm:t>
    </dgm:pt>
    <dgm:pt modelId="{4C6D6269-DE80-4EA9-A797-36199B7E575B}" type="pres">
      <dgm:prSet presAssocID="{D1E927CA-43F5-46AD-A23F-CFE63C0ABF5C}" presName="hierRoot2" presStyleCnt="0">
        <dgm:presLayoutVars>
          <dgm:hierBranch val="init"/>
        </dgm:presLayoutVars>
      </dgm:prSet>
      <dgm:spPr/>
    </dgm:pt>
    <dgm:pt modelId="{A0D3E61A-FD4D-43C2-A92A-4AC38C399F41}" type="pres">
      <dgm:prSet presAssocID="{D1E927CA-43F5-46AD-A23F-CFE63C0ABF5C}" presName="rootComposite" presStyleCnt="0"/>
      <dgm:spPr/>
    </dgm:pt>
    <dgm:pt modelId="{2F3FD47E-5EAB-467B-8A52-EF1AC1E0CAF6}" type="pres">
      <dgm:prSet presAssocID="{D1E927CA-43F5-46AD-A23F-CFE63C0ABF5C}" presName="rootText" presStyleLbl="node4" presStyleIdx="9" presStyleCnt="13" custScaleX="109181" custScaleY="96782" custLinFactNeighborX="44755" custLinFactNeighborY="241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0EB1F6-A251-4D81-9BA4-46E4F1D5782B}" type="pres">
      <dgm:prSet presAssocID="{D1E927CA-43F5-46AD-A23F-CFE63C0ABF5C}" presName="rootConnector" presStyleLbl="node4" presStyleIdx="9" presStyleCnt="13"/>
      <dgm:spPr/>
      <dgm:t>
        <a:bodyPr/>
        <a:lstStyle/>
        <a:p>
          <a:endParaRPr lang="tr-TR"/>
        </a:p>
      </dgm:t>
    </dgm:pt>
    <dgm:pt modelId="{B848795E-E623-46D1-8337-0FDBECB938E5}" type="pres">
      <dgm:prSet presAssocID="{D1E927CA-43F5-46AD-A23F-CFE63C0ABF5C}" presName="hierChild4" presStyleCnt="0"/>
      <dgm:spPr/>
    </dgm:pt>
    <dgm:pt modelId="{09AFFCCB-7803-4087-B5F7-1824854A2442}" type="pres">
      <dgm:prSet presAssocID="{79A01243-F898-4526-BDF5-58A94EEF6AC8}" presName="Name37" presStyleLbl="parChTrans1D4" presStyleIdx="10" presStyleCnt="13"/>
      <dgm:spPr/>
      <dgm:t>
        <a:bodyPr/>
        <a:lstStyle/>
        <a:p>
          <a:endParaRPr lang="tr-TR"/>
        </a:p>
      </dgm:t>
    </dgm:pt>
    <dgm:pt modelId="{A6CD3897-412D-4B50-9254-90EA8AA61427}" type="pres">
      <dgm:prSet presAssocID="{7F2EF2E2-C916-4663-BD97-E9FC4295750A}" presName="hierRoot2" presStyleCnt="0">
        <dgm:presLayoutVars>
          <dgm:hierBranch val="init"/>
        </dgm:presLayoutVars>
      </dgm:prSet>
      <dgm:spPr/>
    </dgm:pt>
    <dgm:pt modelId="{AE5F7827-DC8C-45CB-8CE0-A595AC4E136B}" type="pres">
      <dgm:prSet presAssocID="{7F2EF2E2-C916-4663-BD97-E9FC4295750A}" presName="rootComposite" presStyleCnt="0"/>
      <dgm:spPr/>
    </dgm:pt>
    <dgm:pt modelId="{18112307-5A5D-439E-81EA-C78B3ABB984A}" type="pres">
      <dgm:prSet presAssocID="{7F2EF2E2-C916-4663-BD97-E9FC4295750A}" presName="rootText" presStyleLbl="node4" presStyleIdx="10" presStyleCnt="13" custScaleX="122638" custScaleY="98016" custLinFactNeighborX="56852" custLinFactNeighborY="-12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19C6142-EA76-40F7-BE64-6EC71DA88BBD}" type="pres">
      <dgm:prSet presAssocID="{7F2EF2E2-C916-4663-BD97-E9FC4295750A}" presName="rootConnector" presStyleLbl="node4" presStyleIdx="10" presStyleCnt="13"/>
      <dgm:spPr/>
      <dgm:t>
        <a:bodyPr/>
        <a:lstStyle/>
        <a:p>
          <a:endParaRPr lang="tr-TR"/>
        </a:p>
      </dgm:t>
    </dgm:pt>
    <dgm:pt modelId="{B08A0176-BA29-40ED-A7FC-7D7DA0E1CA55}" type="pres">
      <dgm:prSet presAssocID="{7F2EF2E2-C916-4663-BD97-E9FC4295750A}" presName="hierChild4" presStyleCnt="0"/>
      <dgm:spPr/>
    </dgm:pt>
    <dgm:pt modelId="{2E08AD38-B46A-4E0A-BACF-D75E959DFA95}" type="pres">
      <dgm:prSet presAssocID="{7F2EF2E2-C916-4663-BD97-E9FC4295750A}" presName="hierChild5" presStyleCnt="0"/>
      <dgm:spPr/>
    </dgm:pt>
    <dgm:pt modelId="{B108E45B-3268-4A42-A517-56B26FB19879}" type="pres">
      <dgm:prSet presAssocID="{FBE596EE-E28E-414A-A28C-6C62C50AFB6C}" presName="Name37" presStyleLbl="parChTrans1D4" presStyleIdx="11" presStyleCnt="13"/>
      <dgm:spPr/>
      <dgm:t>
        <a:bodyPr/>
        <a:lstStyle/>
        <a:p>
          <a:endParaRPr lang="tr-TR"/>
        </a:p>
      </dgm:t>
    </dgm:pt>
    <dgm:pt modelId="{F55F620B-71A8-4321-BF92-B9C0F7E21EAA}" type="pres">
      <dgm:prSet presAssocID="{47DBB778-4F2E-486F-AF0F-B51F5BDAD75D}" presName="hierRoot2" presStyleCnt="0">
        <dgm:presLayoutVars>
          <dgm:hierBranch val="init"/>
        </dgm:presLayoutVars>
      </dgm:prSet>
      <dgm:spPr/>
    </dgm:pt>
    <dgm:pt modelId="{B23B4781-71BC-420C-AC77-CFD07963678E}" type="pres">
      <dgm:prSet presAssocID="{47DBB778-4F2E-486F-AF0F-B51F5BDAD75D}" presName="rootComposite" presStyleCnt="0"/>
      <dgm:spPr/>
    </dgm:pt>
    <dgm:pt modelId="{C0B6DC36-579C-48BB-99B1-D4D1EBD2D344}" type="pres">
      <dgm:prSet presAssocID="{47DBB778-4F2E-486F-AF0F-B51F5BDAD75D}" presName="rootText" presStyleLbl="node4" presStyleIdx="11" presStyleCnt="13" custLinFactNeighborX="57456" custLinFactNeighborY="3629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BDB2784-2E7A-4F7E-8232-D951E6B71A15}" type="pres">
      <dgm:prSet presAssocID="{47DBB778-4F2E-486F-AF0F-B51F5BDAD75D}" presName="rootConnector" presStyleLbl="node4" presStyleIdx="11" presStyleCnt="13"/>
      <dgm:spPr/>
      <dgm:t>
        <a:bodyPr/>
        <a:lstStyle/>
        <a:p>
          <a:endParaRPr lang="tr-TR"/>
        </a:p>
      </dgm:t>
    </dgm:pt>
    <dgm:pt modelId="{CC5D6CCD-4B4F-4422-9E9E-7CA41A1492C7}" type="pres">
      <dgm:prSet presAssocID="{47DBB778-4F2E-486F-AF0F-B51F5BDAD75D}" presName="hierChild4" presStyleCnt="0"/>
      <dgm:spPr/>
    </dgm:pt>
    <dgm:pt modelId="{DA3B0238-D83B-429C-8C1F-5122BE983586}" type="pres">
      <dgm:prSet presAssocID="{47DBB778-4F2E-486F-AF0F-B51F5BDAD75D}" presName="hierChild5" presStyleCnt="0"/>
      <dgm:spPr/>
    </dgm:pt>
    <dgm:pt modelId="{0BA0F71C-9575-4D53-A0F2-B29EBEBE2315}" type="pres">
      <dgm:prSet presAssocID="{47C9E0AA-F83E-441C-8401-1677ACBE7DD2}" presName="Name37" presStyleLbl="parChTrans1D4" presStyleIdx="12" presStyleCnt="13"/>
      <dgm:spPr/>
      <dgm:t>
        <a:bodyPr/>
        <a:lstStyle/>
        <a:p>
          <a:endParaRPr lang="tr-TR"/>
        </a:p>
      </dgm:t>
    </dgm:pt>
    <dgm:pt modelId="{6E9A0953-1B0D-4109-B944-8E2B5C62FCE7}" type="pres">
      <dgm:prSet presAssocID="{35510556-5775-4187-B88A-CFE91685FF18}" presName="hierRoot2" presStyleCnt="0">
        <dgm:presLayoutVars>
          <dgm:hierBranch val="init"/>
        </dgm:presLayoutVars>
      </dgm:prSet>
      <dgm:spPr/>
    </dgm:pt>
    <dgm:pt modelId="{69888AA6-4D67-4CCB-AF05-1890B9BBFDDC}" type="pres">
      <dgm:prSet presAssocID="{35510556-5775-4187-B88A-CFE91685FF18}" presName="rootComposite" presStyleCnt="0"/>
      <dgm:spPr/>
    </dgm:pt>
    <dgm:pt modelId="{91AA6705-7299-4B67-980A-B300E1537D64}" type="pres">
      <dgm:prSet presAssocID="{35510556-5775-4187-B88A-CFE91685FF18}" presName="rootText" presStyleLbl="node4" presStyleIdx="12" presStyleCnt="13" custLinFactNeighborX="60480" custLinFactNeighborY="548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4F6FC2-5370-496E-915D-CFD4E26D6C96}" type="pres">
      <dgm:prSet presAssocID="{35510556-5775-4187-B88A-CFE91685FF18}" presName="rootConnector" presStyleLbl="node4" presStyleIdx="12" presStyleCnt="13"/>
      <dgm:spPr/>
      <dgm:t>
        <a:bodyPr/>
        <a:lstStyle/>
        <a:p>
          <a:endParaRPr lang="tr-TR"/>
        </a:p>
      </dgm:t>
    </dgm:pt>
    <dgm:pt modelId="{AED6E122-80F8-4C2F-85F7-757A4F2FCCE3}" type="pres">
      <dgm:prSet presAssocID="{35510556-5775-4187-B88A-CFE91685FF18}" presName="hierChild4" presStyleCnt="0"/>
      <dgm:spPr/>
    </dgm:pt>
    <dgm:pt modelId="{29F2C563-D337-44ED-82FB-1BDD9FF6F28C}" type="pres">
      <dgm:prSet presAssocID="{35510556-5775-4187-B88A-CFE91685FF18}" presName="hierChild5" presStyleCnt="0"/>
      <dgm:spPr/>
    </dgm:pt>
    <dgm:pt modelId="{FD272639-FA48-45FA-BC56-9994BF155DD5}" type="pres">
      <dgm:prSet presAssocID="{D1E927CA-43F5-46AD-A23F-CFE63C0ABF5C}" presName="hierChild5" presStyleCnt="0"/>
      <dgm:spPr/>
    </dgm:pt>
    <dgm:pt modelId="{943F6527-607F-4211-B194-03399E0F80AA}" type="pres">
      <dgm:prSet presAssocID="{154911FD-1A77-41E2-A390-BE411F8E09C3}" presName="hierChild5" presStyleCnt="0"/>
      <dgm:spPr/>
    </dgm:pt>
    <dgm:pt modelId="{BE4A8338-FB14-408D-9BDB-FC53BDAE2920}" type="pres">
      <dgm:prSet presAssocID="{F5FCF274-DF37-4A82-B052-469582AAAC36}" presName="hierChild5" presStyleCnt="0"/>
      <dgm:spPr/>
    </dgm:pt>
    <dgm:pt modelId="{97741A77-811F-44ED-AB70-E4677006A0A3}" type="pres">
      <dgm:prSet presAssocID="{EA7756F4-A553-4830-9360-74D4857CB33E}" presName="Name37" presStyleLbl="parChTrans1D2" presStyleIdx="1" presStyleCnt="2"/>
      <dgm:spPr/>
      <dgm:t>
        <a:bodyPr/>
        <a:lstStyle/>
        <a:p>
          <a:endParaRPr lang="tr-TR"/>
        </a:p>
      </dgm:t>
    </dgm:pt>
    <dgm:pt modelId="{7AD74622-673D-4255-AF15-B20E883FC578}" type="pres">
      <dgm:prSet presAssocID="{FC44A286-16EE-4DD3-9981-4DE06EED06C2}" presName="hierRoot2" presStyleCnt="0">
        <dgm:presLayoutVars>
          <dgm:hierBranch val="init"/>
        </dgm:presLayoutVars>
      </dgm:prSet>
      <dgm:spPr/>
    </dgm:pt>
    <dgm:pt modelId="{8AB214FD-F91E-4DA0-B513-0DD919AC9A07}" type="pres">
      <dgm:prSet presAssocID="{FC44A286-16EE-4DD3-9981-4DE06EED06C2}" presName="rootComposite" presStyleCnt="0"/>
      <dgm:spPr/>
    </dgm:pt>
    <dgm:pt modelId="{E343D20A-D0DA-4ECF-9288-D48AE8DCF126}" type="pres">
      <dgm:prSet presAssocID="{FC44A286-16EE-4DD3-9981-4DE06EED06C2}" presName="rootText" presStyleLbl="node2" presStyleIdx="1" presStyleCnt="2" custScaleX="176985" custLinFactNeighborX="99857" custLinFactNeighborY="169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9D5DA76-B9EF-4556-B308-74F9AED7ACBB}" type="pres">
      <dgm:prSet presAssocID="{FC44A286-16EE-4DD3-9981-4DE06EED06C2}" presName="rootConnector" presStyleLbl="node2" presStyleIdx="1" presStyleCnt="2"/>
      <dgm:spPr/>
      <dgm:t>
        <a:bodyPr/>
        <a:lstStyle/>
        <a:p>
          <a:endParaRPr lang="tr-TR"/>
        </a:p>
      </dgm:t>
    </dgm:pt>
    <dgm:pt modelId="{E13A45AE-6039-4772-9F97-0D6AEACBA0DD}" type="pres">
      <dgm:prSet presAssocID="{FC44A286-16EE-4DD3-9981-4DE06EED06C2}" presName="hierChild4" presStyleCnt="0"/>
      <dgm:spPr/>
    </dgm:pt>
    <dgm:pt modelId="{86A06255-D847-4DD1-93AE-636D752C9A0D}" type="pres">
      <dgm:prSet presAssocID="{B3A20695-A4A4-4F49-8D2C-37E285FEFFA8}" presName="Name37" presStyleLbl="parChTrans1D3" presStyleIdx="2" presStyleCnt="3"/>
      <dgm:spPr/>
      <dgm:t>
        <a:bodyPr/>
        <a:lstStyle/>
        <a:p>
          <a:endParaRPr lang="tr-TR"/>
        </a:p>
      </dgm:t>
    </dgm:pt>
    <dgm:pt modelId="{8D06F167-1DF0-495A-9D21-48CF6FEB6E7E}" type="pres">
      <dgm:prSet presAssocID="{2BAD967E-4B4A-4A43-BA92-5490867B0408}" presName="hierRoot2" presStyleCnt="0">
        <dgm:presLayoutVars>
          <dgm:hierBranch val="init"/>
        </dgm:presLayoutVars>
      </dgm:prSet>
      <dgm:spPr/>
    </dgm:pt>
    <dgm:pt modelId="{89BC889C-FB12-42BA-8E78-FB7F9C27A74A}" type="pres">
      <dgm:prSet presAssocID="{2BAD967E-4B4A-4A43-BA92-5490867B0408}" presName="rootComposite" presStyleCnt="0"/>
      <dgm:spPr/>
    </dgm:pt>
    <dgm:pt modelId="{D261AD8B-CAF2-4AEB-842A-17D8229FCB6E}" type="pres">
      <dgm:prSet presAssocID="{2BAD967E-4B4A-4A43-BA92-5490867B0408}" presName="rootText" presStyleLbl="node3" presStyleIdx="2" presStyleCnt="3" custScaleX="154288" custScaleY="173001" custLinFactNeighborX="99501" custLinFactNeighborY="-846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AF70C4-380E-460C-8A05-F6B7CD789EC0}" type="pres">
      <dgm:prSet presAssocID="{2BAD967E-4B4A-4A43-BA92-5490867B0408}" presName="rootConnector" presStyleLbl="node3" presStyleIdx="2" presStyleCnt="3"/>
      <dgm:spPr/>
      <dgm:t>
        <a:bodyPr/>
        <a:lstStyle/>
        <a:p>
          <a:endParaRPr lang="tr-TR"/>
        </a:p>
      </dgm:t>
    </dgm:pt>
    <dgm:pt modelId="{6FA1DE70-D9FB-4AD9-AD28-B3495FE3BC62}" type="pres">
      <dgm:prSet presAssocID="{2BAD967E-4B4A-4A43-BA92-5490867B0408}" presName="hierChild4" presStyleCnt="0"/>
      <dgm:spPr/>
    </dgm:pt>
    <dgm:pt modelId="{157F2773-C264-4CF8-9980-2421A15B0130}" type="pres">
      <dgm:prSet presAssocID="{2BAD967E-4B4A-4A43-BA92-5490867B0408}" presName="hierChild5" presStyleCnt="0"/>
      <dgm:spPr/>
    </dgm:pt>
    <dgm:pt modelId="{F6CCBE3D-94C2-4504-80E6-09253ADB835A}" type="pres">
      <dgm:prSet presAssocID="{FC44A286-16EE-4DD3-9981-4DE06EED06C2}" presName="hierChild5" presStyleCnt="0"/>
      <dgm:spPr/>
    </dgm:pt>
    <dgm:pt modelId="{DB49215B-C5D1-4DC3-9598-32F2771ECBBC}" type="pres">
      <dgm:prSet presAssocID="{0B900476-9832-404A-B0C9-6831167DD2AB}" presName="hierChild3" presStyleCnt="0"/>
      <dgm:spPr/>
    </dgm:pt>
  </dgm:ptLst>
  <dgm:cxnLst>
    <dgm:cxn modelId="{9DA49403-5B7C-4A0E-A2C1-86E7DAA92D7D}" srcId="{8D4A669E-98E8-4F89-95D2-EAF777A4FF0B}" destId="{0B900476-9832-404A-B0C9-6831167DD2AB}" srcOrd="0" destOrd="0" parTransId="{218131AF-EA73-40B7-A0CA-648D218286DC}" sibTransId="{9D21BC07-C796-46DD-B622-3314D8C62228}"/>
    <dgm:cxn modelId="{3DE4FD41-6AF3-410B-A848-3CE049074457}" type="presOf" srcId="{9BE6F9E9-2DBA-43E0-980D-35B94326D4AC}" destId="{12103A78-B107-4C2A-B17A-FE1EE87945E8}" srcOrd="1" destOrd="0" presId="urn:microsoft.com/office/officeart/2005/8/layout/orgChart1"/>
    <dgm:cxn modelId="{5DF35CF2-3F86-4C39-8A24-73E995C55956}" type="presOf" srcId="{2BAD967E-4B4A-4A43-BA92-5490867B0408}" destId="{D261AD8B-CAF2-4AEB-842A-17D8229FCB6E}" srcOrd="0" destOrd="0" presId="urn:microsoft.com/office/officeart/2005/8/layout/orgChart1"/>
    <dgm:cxn modelId="{23292225-B3D9-473D-8A48-7509826615AD}" type="presOf" srcId="{B1A684F4-B41F-4F2C-8D1B-E355F69D9821}" destId="{A304C0C3-9CC3-4A53-95F3-F1A29BF2DC2C}" srcOrd="1" destOrd="0" presId="urn:microsoft.com/office/officeart/2005/8/layout/orgChart1"/>
    <dgm:cxn modelId="{14E1D839-771B-4509-9AFE-3E5AE9FF8C34}" type="presOf" srcId="{777066AB-424E-49E6-A5AC-840DB6F9F1E8}" destId="{AE3F4791-344F-473D-AF3C-7AE7E8FB8945}" srcOrd="1" destOrd="0" presId="urn:microsoft.com/office/officeart/2005/8/layout/orgChart1"/>
    <dgm:cxn modelId="{697EFB61-6521-44F1-BC81-49C7E07918B0}" type="presOf" srcId="{50EC807C-BA36-4FC2-8DC1-47741394E079}" destId="{054F2E7F-22C4-4C54-B4CF-0143354A2A55}" srcOrd="0" destOrd="0" presId="urn:microsoft.com/office/officeart/2005/8/layout/orgChart1"/>
    <dgm:cxn modelId="{D08ECF93-A97E-4818-833E-DB5F1AC15BED}" type="presOf" srcId="{C8FFEDA6-EACF-4285-978D-4BCCFD047BBE}" destId="{3358F0E8-FDC5-4786-B94A-D80212F75A53}" srcOrd="1" destOrd="0" presId="urn:microsoft.com/office/officeart/2005/8/layout/orgChart1"/>
    <dgm:cxn modelId="{E5BF3A35-5F8A-4D00-AF59-B2A62070A8BB}" type="presOf" srcId="{9A047EEC-2FAD-4BAD-A9D8-29460A61B07F}" destId="{346BEA19-3B10-42A5-83C4-51BBCB628A65}" srcOrd="0" destOrd="0" presId="urn:microsoft.com/office/officeart/2005/8/layout/orgChart1"/>
    <dgm:cxn modelId="{22556C61-2006-46E0-98D2-53EEC7A37072}" type="presOf" srcId="{FBE596EE-E28E-414A-A28C-6C62C50AFB6C}" destId="{B108E45B-3268-4A42-A517-56B26FB19879}" srcOrd="0" destOrd="0" presId="urn:microsoft.com/office/officeart/2005/8/layout/orgChart1"/>
    <dgm:cxn modelId="{4807240F-AF4B-413F-833B-1E4D3E3095D8}" srcId="{0B900476-9832-404A-B0C9-6831167DD2AB}" destId="{FC44A286-16EE-4DD3-9981-4DE06EED06C2}" srcOrd="1" destOrd="0" parTransId="{EA7756F4-A553-4830-9360-74D4857CB33E}" sibTransId="{608379F8-8244-4F07-95DC-B60641EB025A}"/>
    <dgm:cxn modelId="{D02F74BE-8350-4CAC-A3D5-D75CCD999FC5}" type="presOf" srcId="{EA7756F4-A553-4830-9360-74D4857CB33E}" destId="{97741A77-811F-44ED-AB70-E4677006A0A3}" srcOrd="0" destOrd="0" presId="urn:microsoft.com/office/officeart/2005/8/layout/orgChart1"/>
    <dgm:cxn modelId="{7C57949E-9439-4513-8C04-43F96150A7D3}" type="presOf" srcId="{04B25DF8-AA76-4DC4-9095-C82E9D79F65F}" destId="{173CECBF-4E79-4F46-BE99-1C5248D5A937}" srcOrd="0" destOrd="0" presId="urn:microsoft.com/office/officeart/2005/8/layout/orgChart1"/>
    <dgm:cxn modelId="{19332CBC-7B71-48D2-8FFB-BE187F1A35A6}" srcId="{FC44A286-16EE-4DD3-9981-4DE06EED06C2}" destId="{2BAD967E-4B4A-4A43-BA92-5490867B0408}" srcOrd="0" destOrd="0" parTransId="{B3A20695-A4A4-4F49-8D2C-37E285FEFFA8}" sibTransId="{422E5B04-A7DB-463E-8FAC-1A557359ED0C}"/>
    <dgm:cxn modelId="{C32DDA8B-B87A-4254-BA37-FD57FD152452}" type="presOf" srcId="{44106E68-D2F0-46C9-9F9C-D991F0243092}" destId="{2A2B952D-F626-4B6C-91FF-FF0ED735042F}" srcOrd="1" destOrd="0" presId="urn:microsoft.com/office/officeart/2005/8/layout/orgChart1"/>
    <dgm:cxn modelId="{50C71510-77B6-4291-9973-1F77142F5870}" type="presOf" srcId="{47DBB778-4F2E-486F-AF0F-B51F5BDAD75D}" destId="{CBDB2784-2E7A-4F7E-8232-D951E6B71A15}" srcOrd="1" destOrd="0" presId="urn:microsoft.com/office/officeart/2005/8/layout/orgChart1"/>
    <dgm:cxn modelId="{61697227-CDC6-4710-A1B0-EEC2E4B90989}" srcId="{4820D656-79C2-40D6-93BE-482C3767E21E}" destId="{34DF1485-989E-4A25-8E2D-DF34601FD8E7}" srcOrd="2" destOrd="0" parTransId="{DB5E63FE-4671-4BA8-869B-C300A5900E63}" sibTransId="{C27C7979-0BE8-461D-A4DF-B364135C3A50}"/>
    <dgm:cxn modelId="{BF1CCFC1-D364-43C7-A629-26CCC33A625C}" type="presOf" srcId="{B3A20695-A4A4-4F49-8D2C-37E285FEFFA8}" destId="{86A06255-D847-4DD1-93AE-636D752C9A0D}" srcOrd="0" destOrd="0" presId="urn:microsoft.com/office/officeart/2005/8/layout/orgChart1"/>
    <dgm:cxn modelId="{958A3953-FA02-4D43-B897-FDFC8B9EF4DC}" srcId="{4820D656-79C2-40D6-93BE-482C3767E21E}" destId="{3A5FCCA8-C381-4812-80C8-5DF423D17A68}" srcOrd="1" destOrd="0" parTransId="{D91D4ED8-94A4-4B45-BC67-FD315F9D2975}" sibTransId="{DDFC7430-AEDF-429F-B833-0A6005E46DB9}"/>
    <dgm:cxn modelId="{30F67DA1-8D04-4C00-B188-CF12614A4E3B}" type="presOf" srcId="{9BE6F9E9-2DBA-43E0-980D-35B94326D4AC}" destId="{96008059-A1F6-4D98-B59B-D8680EBBC985}" srcOrd="0" destOrd="0" presId="urn:microsoft.com/office/officeart/2005/8/layout/orgChart1"/>
    <dgm:cxn modelId="{6F4D15E4-3C88-4DF1-9E01-E9335709AB54}" type="presOf" srcId="{FC44A286-16EE-4DD3-9981-4DE06EED06C2}" destId="{59D5DA76-B9EF-4556-B308-74F9AED7ACBB}" srcOrd="1" destOrd="0" presId="urn:microsoft.com/office/officeart/2005/8/layout/orgChart1"/>
    <dgm:cxn modelId="{84F29AF4-E56E-468D-B2E9-AE158B9022FA}" type="presOf" srcId="{E3D61C45-5675-4C17-850B-DBDA09EB41FD}" destId="{4F0C68E2-4188-4259-8EE3-CC06E5EC9D53}" srcOrd="0" destOrd="0" presId="urn:microsoft.com/office/officeart/2005/8/layout/orgChart1"/>
    <dgm:cxn modelId="{9CD05BCB-305A-45E9-B9B5-986F5EE08628}" type="presOf" srcId="{777066AB-424E-49E6-A5AC-840DB6F9F1E8}" destId="{868DFD06-6A04-425E-9F8C-8AAA7C36BF4B}" srcOrd="0" destOrd="0" presId="urn:microsoft.com/office/officeart/2005/8/layout/orgChart1"/>
    <dgm:cxn modelId="{0A802880-53F0-464F-A347-1BA9BA0E79F4}" type="presOf" srcId="{31A16188-B968-46B3-AD60-88E89025E884}" destId="{31646581-89E4-4E89-86A5-6FDB04072BFF}" srcOrd="0" destOrd="0" presId="urn:microsoft.com/office/officeart/2005/8/layout/orgChart1"/>
    <dgm:cxn modelId="{C85D899B-52DC-49D3-8F8D-0AD29A6F52CA}" type="presOf" srcId="{B1A684F4-B41F-4F2C-8D1B-E355F69D9821}" destId="{732037C3-B269-46E1-847F-3D13A450B54E}" srcOrd="0" destOrd="0" presId="urn:microsoft.com/office/officeart/2005/8/layout/orgChart1"/>
    <dgm:cxn modelId="{B2CCC27D-EB79-4426-BE6E-5B298EEB3639}" type="presOf" srcId="{7F2EF2E2-C916-4663-BD97-E9FC4295750A}" destId="{A19C6142-EA76-40F7-BE64-6EC71DA88BBD}" srcOrd="1" destOrd="0" presId="urn:microsoft.com/office/officeart/2005/8/layout/orgChart1"/>
    <dgm:cxn modelId="{72EAA727-5D08-4D9F-BE8A-B6959E0D9B42}" type="presOf" srcId="{35510556-5775-4187-B88A-CFE91685FF18}" destId="{694F6FC2-5370-496E-915D-CFD4E26D6C96}" srcOrd="1" destOrd="0" presId="urn:microsoft.com/office/officeart/2005/8/layout/orgChart1"/>
    <dgm:cxn modelId="{9CCA0FE2-97F6-4B49-8D3A-E35C4B37002D}" type="presOf" srcId="{6583DE24-97F5-407A-869C-F74C555F3974}" destId="{AB3BD51E-C0B2-422B-B79A-5C4B2C548F30}" srcOrd="0" destOrd="0" presId="urn:microsoft.com/office/officeart/2005/8/layout/orgChart1"/>
    <dgm:cxn modelId="{32066850-7CB3-4F7E-A68F-ED5ED5133236}" type="presOf" srcId="{0FD93580-F2EC-4247-A73A-4B99376A40CA}" destId="{B8FE8780-1241-404F-851B-F23B4506DD8C}" srcOrd="0" destOrd="0" presId="urn:microsoft.com/office/officeart/2005/8/layout/orgChart1"/>
    <dgm:cxn modelId="{123B9958-D8D5-4F0E-BDC9-B84208994E07}" type="presOf" srcId="{F5FCF274-DF37-4A82-B052-469582AAAC36}" destId="{3A15C599-12E5-42DE-AC86-CB8294B25709}" srcOrd="0" destOrd="0" presId="urn:microsoft.com/office/officeart/2005/8/layout/orgChart1"/>
    <dgm:cxn modelId="{F89AABD0-44CC-4F5E-B4FD-9298769DE1C3}" type="presOf" srcId="{FC44A286-16EE-4DD3-9981-4DE06EED06C2}" destId="{E343D20A-D0DA-4ECF-9288-D48AE8DCF126}" srcOrd="0" destOrd="0" presId="urn:microsoft.com/office/officeart/2005/8/layout/orgChart1"/>
    <dgm:cxn modelId="{60F8DAC1-CBB5-4135-9A94-C4B72E5B2468}" srcId="{4820D656-79C2-40D6-93BE-482C3767E21E}" destId="{C6CE5F0B-55C3-4D70-918B-3F43D535269C}" srcOrd="0" destOrd="0" parTransId="{31A16188-B968-46B3-AD60-88E89025E884}" sibTransId="{659EEBB7-8A28-4B3C-A32D-1F6221463A7C}"/>
    <dgm:cxn modelId="{D5B3E148-5E25-4483-BE0C-05BFCF12087A}" type="presOf" srcId="{7F2EF2E2-C916-4663-BD97-E9FC4295750A}" destId="{18112307-5A5D-439E-81EA-C78B3ABB984A}" srcOrd="0" destOrd="0" presId="urn:microsoft.com/office/officeart/2005/8/layout/orgChart1"/>
    <dgm:cxn modelId="{A13E22B8-5EF0-4A81-ABCD-3FB98AAEE723}" type="presOf" srcId="{D1E927CA-43F5-46AD-A23F-CFE63C0ABF5C}" destId="{2F3FD47E-5EAB-467B-8A52-EF1AC1E0CAF6}" srcOrd="0" destOrd="0" presId="urn:microsoft.com/office/officeart/2005/8/layout/orgChart1"/>
    <dgm:cxn modelId="{49BB43AF-A879-4ABF-AA3D-D37010EE4530}" type="presOf" srcId="{D91D4ED8-94A4-4B45-BC67-FD315F9D2975}" destId="{76EA1BD5-5A7A-41A0-96C0-2C1E9927A711}" srcOrd="0" destOrd="0" presId="urn:microsoft.com/office/officeart/2005/8/layout/orgChart1"/>
    <dgm:cxn modelId="{3C45951D-6510-4F56-BC0B-353D1BF49EAF}" type="presOf" srcId="{3A5FCCA8-C381-4812-80C8-5DF423D17A68}" destId="{46D8D64E-214C-4F57-83EE-592EA0E34D23}" srcOrd="0" destOrd="0" presId="urn:microsoft.com/office/officeart/2005/8/layout/orgChart1"/>
    <dgm:cxn modelId="{DFC0E6C4-9613-4A3D-B370-C48DFA8FBCB6}" type="presOf" srcId="{AA4A7760-5FB9-4149-B705-C2756868130E}" destId="{45AC2C48-EC01-4817-A0F7-81C4E79D0D21}" srcOrd="0" destOrd="0" presId="urn:microsoft.com/office/officeart/2005/8/layout/orgChart1"/>
    <dgm:cxn modelId="{CFAA1A2F-31D5-4212-B53B-4810F030D42B}" type="presOf" srcId="{C8FFEDA6-EACF-4285-978D-4BCCFD047BBE}" destId="{B7E0293A-3FDB-4657-A811-08E8F0530F00}" srcOrd="0" destOrd="0" presId="urn:microsoft.com/office/officeart/2005/8/layout/orgChart1"/>
    <dgm:cxn modelId="{EF803B7F-F2B2-42A9-8968-004B36D8698F}" type="presOf" srcId="{34DF1485-989E-4A25-8E2D-DF34601FD8E7}" destId="{55BA93B1-D3BC-4BBC-9947-DDA5D749DD25}" srcOrd="0" destOrd="0" presId="urn:microsoft.com/office/officeart/2005/8/layout/orgChart1"/>
    <dgm:cxn modelId="{7AF2C85C-EFCF-4DF0-89A0-EC4D7247DD63}" srcId="{D1E927CA-43F5-46AD-A23F-CFE63C0ABF5C}" destId="{47DBB778-4F2E-486F-AF0F-B51F5BDAD75D}" srcOrd="1" destOrd="0" parTransId="{FBE596EE-E28E-414A-A28C-6C62C50AFB6C}" sibTransId="{2632B515-C4DF-4B05-89C1-02EC681C1C78}"/>
    <dgm:cxn modelId="{6E278080-654F-4BBD-9113-89CE3A3CBB72}" srcId="{D1E927CA-43F5-46AD-A23F-CFE63C0ABF5C}" destId="{35510556-5775-4187-B88A-CFE91685FF18}" srcOrd="2" destOrd="0" parTransId="{47C9E0AA-F83E-441C-8401-1677ACBE7DD2}" sibTransId="{B6E5EEE4-087C-4ED8-BB08-8AC8A96C85C6}"/>
    <dgm:cxn modelId="{831CAB78-74D4-49AF-B6E8-AEFFE194758D}" type="presOf" srcId="{C6CE5F0B-55C3-4D70-918B-3F43D535269C}" destId="{EFF65A54-5849-46E8-BEFB-A4D3859D6B5E}" srcOrd="0" destOrd="0" presId="urn:microsoft.com/office/officeart/2005/8/layout/orgChart1"/>
    <dgm:cxn modelId="{AB1A6349-5B26-4E2D-BFB7-F9B61E524033}" type="presOf" srcId="{D1E927CA-43F5-46AD-A23F-CFE63C0ABF5C}" destId="{1F0EB1F6-A251-4D81-9BA4-46E4F1D5782B}" srcOrd="1" destOrd="0" presId="urn:microsoft.com/office/officeart/2005/8/layout/orgChart1"/>
    <dgm:cxn modelId="{25D28270-4780-4D5F-B504-8CE0E23339D0}" type="presOf" srcId="{0B900476-9832-404A-B0C9-6831167DD2AB}" destId="{07D548DF-7DD6-4746-9279-21E683B5E49F}" srcOrd="1" destOrd="0" presId="urn:microsoft.com/office/officeart/2005/8/layout/orgChart1"/>
    <dgm:cxn modelId="{8DF601FF-CFF7-4082-8374-0CCE1E4B6CE5}" type="presOf" srcId="{35510556-5775-4187-B88A-CFE91685FF18}" destId="{91AA6705-7299-4B67-980A-B300E1537D64}" srcOrd="0" destOrd="0" presId="urn:microsoft.com/office/officeart/2005/8/layout/orgChart1"/>
    <dgm:cxn modelId="{F7E6F557-AD1C-4A1E-B0C8-9750D06363E9}" type="presOf" srcId="{C2746D0A-762D-44C3-BB99-2B3B24D0786D}" destId="{E1E29D49-DFCA-4DD4-B68B-FF0D3D100B1A}" srcOrd="1" destOrd="0" presId="urn:microsoft.com/office/officeart/2005/8/layout/orgChart1"/>
    <dgm:cxn modelId="{5A49CAA6-F4F1-4312-AB54-FB2A17DAE348}" type="presOf" srcId="{DB5E63FE-4671-4BA8-869B-C300A5900E63}" destId="{D14DFF15-8468-40F7-B294-9460FAE2E89C}" srcOrd="0" destOrd="0" presId="urn:microsoft.com/office/officeart/2005/8/layout/orgChart1"/>
    <dgm:cxn modelId="{D81A104B-AC08-4D43-A96D-FD5262DB4BA6}" type="presOf" srcId="{8D4A669E-98E8-4F89-95D2-EAF777A4FF0B}" destId="{F1338D27-76DE-43B4-B814-6084B1134461}" srcOrd="0" destOrd="0" presId="urn:microsoft.com/office/officeart/2005/8/layout/orgChart1"/>
    <dgm:cxn modelId="{96E3FB89-D022-4255-9BBC-A016749FCFEB}" type="presOf" srcId="{154911FD-1A77-41E2-A390-BE411F8E09C3}" destId="{81FB73E8-2842-4EA1-95FE-E1854DFC2565}" srcOrd="1" destOrd="0" presId="urn:microsoft.com/office/officeart/2005/8/layout/orgChart1"/>
    <dgm:cxn modelId="{63858D52-1472-4E62-BFF1-B745C2CF8A74}" type="presOf" srcId="{38FF97DA-CD0E-4DE0-AFF3-97DE0C90C7F7}" destId="{326A94AB-CD6F-4418-B000-41CAD0BE9FFC}" srcOrd="0" destOrd="0" presId="urn:microsoft.com/office/officeart/2005/8/layout/orgChart1"/>
    <dgm:cxn modelId="{29CEF79F-B372-4245-9CEC-4063F33653B3}" srcId="{F5FCF274-DF37-4A82-B052-469582AAAC36}" destId="{9BE6F9E9-2DBA-43E0-980D-35B94326D4AC}" srcOrd="0" destOrd="0" parTransId="{E8A7E826-C4DC-478D-9178-858C6E812804}" sibTransId="{BD28A6D3-2886-4F65-B036-E8FF11BCE48D}"/>
    <dgm:cxn modelId="{3DC8D5AF-55FC-4087-AE7F-A083536E7529}" type="presOf" srcId="{79A01243-F898-4526-BDF5-58A94EEF6AC8}" destId="{09AFFCCB-7803-4087-B5F7-1824854A2442}" srcOrd="0" destOrd="0" presId="urn:microsoft.com/office/officeart/2005/8/layout/orgChart1"/>
    <dgm:cxn modelId="{72783315-2257-46D0-A8E0-6B7601C4E50D}" srcId="{C2746D0A-762D-44C3-BB99-2B3B24D0786D}" destId="{777066AB-424E-49E6-A5AC-840DB6F9F1E8}" srcOrd="0" destOrd="0" parTransId="{50EC807C-BA36-4FC2-8DC1-47741394E079}" sibTransId="{104EF4CE-60E0-48EC-A19F-D188A879E1A3}"/>
    <dgm:cxn modelId="{1597BE7E-48AB-453C-ADBB-27BE90CFD7B3}" type="presOf" srcId="{F5FCF274-DF37-4A82-B052-469582AAAC36}" destId="{D567CF45-06E1-4BE3-8892-6660FBCFC71A}" srcOrd="1" destOrd="0" presId="urn:microsoft.com/office/officeart/2005/8/layout/orgChart1"/>
    <dgm:cxn modelId="{065BA77E-C839-444E-88C0-FB2DCE946DE7}" type="presOf" srcId="{0FA44A52-5F0C-47AB-AE8C-E0E8D38D826E}" destId="{419C8F33-89B6-47F4-B050-2998396F4069}" srcOrd="0" destOrd="0" presId="urn:microsoft.com/office/officeart/2005/8/layout/orgChart1"/>
    <dgm:cxn modelId="{C90C7B90-FD1A-4EE5-8794-4C9F85AB4152}" type="presOf" srcId="{C6CE5F0B-55C3-4D70-918B-3F43D535269C}" destId="{E08F7075-81DA-4069-87E8-2180D1C4A1D7}" srcOrd="1" destOrd="0" presId="urn:microsoft.com/office/officeart/2005/8/layout/orgChart1"/>
    <dgm:cxn modelId="{41907E7C-A6B0-4B3B-B7B1-6679FE25F375}" type="presOf" srcId="{3A5FCCA8-C381-4812-80C8-5DF423D17A68}" destId="{A97FA745-CC05-40E8-879E-B389358EC6E1}" srcOrd="1" destOrd="0" presId="urn:microsoft.com/office/officeart/2005/8/layout/orgChart1"/>
    <dgm:cxn modelId="{B35E7E2C-2AFB-4746-875C-707E86C2981C}" type="presOf" srcId="{47DBB778-4F2E-486F-AF0F-B51F5BDAD75D}" destId="{C0B6DC36-579C-48BB-99B1-D4D1EBD2D344}" srcOrd="0" destOrd="0" presId="urn:microsoft.com/office/officeart/2005/8/layout/orgChart1"/>
    <dgm:cxn modelId="{12109095-BC69-4EDB-9328-33CD8F47694F}" type="presOf" srcId="{C2746D0A-762D-44C3-BB99-2B3B24D0786D}" destId="{7F7A757D-9AD0-4326-A40B-AE2D52E9B34A}" srcOrd="0" destOrd="0" presId="urn:microsoft.com/office/officeart/2005/8/layout/orgChart1"/>
    <dgm:cxn modelId="{913BC2E3-97D3-4621-A262-EB2B4777D81C}" srcId="{C2746D0A-762D-44C3-BB99-2B3B24D0786D}" destId="{44106E68-D2F0-46C9-9F9C-D991F0243092}" srcOrd="1" destOrd="0" parTransId="{E3D61C45-5675-4C17-850B-DBDA09EB41FD}" sibTransId="{4EF4684C-F836-440E-8B2B-70D1AE06CA02}"/>
    <dgm:cxn modelId="{2D07EBCE-889A-4776-BE16-BB7D89258959}" type="presOf" srcId="{2BAD967E-4B4A-4A43-BA92-5490867B0408}" destId="{94AF70C4-380E-460C-8A05-F6B7CD789EC0}" srcOrd="1" destOrd="0" presId="urn:microsoft.com/office/officeart/2005/8/layout/orgChart1"/>
    <dgm:cxn modelId="{0818B2AF-2C5F-4859-AC33-1A1591A1DBB3}" srcId="{F5FCF274-DF37-4A82-B052-469582AAAC36}" destId="{154911FD-1A77-41E2-A390-BE411F8E09C3}" srcOrd="1" destOrd="0" parTransId="{AA4A7760-5FB9-4149-B705-C2756868130E}" sibTransId="{8EF78D71-5B2F-42B5-933C-A7BD593F03B2}"/>
    <dgm:cxn modelId="{2433EFE7-A4D3-4822-8C3D-7A729D243F03}" srcId="{9BE6F9E9-2DBA-43E0-980D-35B94326D4AC}" destId="{4820D656-79C2-40D6-93BE-482C3767E21E}" srcOrd="1" destOrd="0" parTransId="{0FD93580-F2EC-4247-A73A-4B99376A40CA}" sibTransId="{8B836FAE-DDC3-4971-8DA2-9357459A116F}"/>
    <dgm:cxn modelId="{539878B3-C662-48A8-9934-B92F948E883E}" type="presOf" srcId="{34DF1485-989E-4A25-8E2D-DF34601FD8E7}" destId="{02F48D26-459D-4137-B7EF-E57C9AF5809F}" srcOrd="1" destOrd="0" presId="urn:microsoft.com/office/officeart/2005/8/layout/orgChart1"/>
    <dgm:cxn modelId="{C0516AA1-678B-49BE-BE22-46CCC2D23644}" type="presOf" srcId="{4820D656-79C2-40D6-93BE-482C3767E21E}" destId="{E73AFE5B-C8F9-4FBA-A208-C5161AE354C0}" srcOrd="0" destOrd="0" presId="urn:microsoft.com/office/officeart/2005/8/layout/orgChart1"/>
    <dgm:cxn modelId="{E1F92CB6-0E32-4F50-B47D-1A0B4844DFB8}" type="presOf" srcId="{4820D656-79C2-40D6-93BE-482C3767E21E}" destId="{A2AFA746-A900-4B5F-B551-77A224E7091C}" srcOrd="1" destOrd="0" presId="urn:microsoft.com/office/officeart/2005/8/layout/orgChart1"/>
    <dgm:cxn modelId="{30C3FBB5-0238-4742-9C8A-2E1132DA8CAD}" srcId="{9BE6F9E9-2DBA-43E0-980D-35B94326D4AC}" destId="{B1A684F4-B41F-4F2C-8D1B-E355F69D9821}" srcOrd="0" destOrd="0" parTransId="{38FF97DA-CD0E-4DE0-AFF3-97DE0C90C7F7}" sibTransId="{45C2CC5B-A9E8-459E-8513-DCFB76A63D24}"/>
    <dgm:cxn modelId="{74491D8C-E51B-4783-B808-A2D2F8A2B5DF}" srcId="{154911FD-1A77-41E2-A390-BE411F8E09C3}" destId="{D1E927CA-43F5-46AD-A23F-CFE63C0ABF5C}" srcOrd="1" destOrd="0" parTransId="{9A047EEC-2FAD-4BAD-A9D8-29460A61B07F}" sibTransId="{B6F313E9-3E06-44CA-B70C-DF1677B85CB8}"/>
    <dgm:cxn modelId="{13738B41-8F4E-482A-96A5-786AD772013E}" type="presOf" srcId="{44106E68-D2F0-46C9-9F9C-D991F0243092}" destId="{573074AC-216F-4D92-84C9-EA65AC12666C}" srcOrd="0" destOrd="0" presId="urn:microsoft.com/office/officeart/2005/8/layout/orgChart1"/>
    <dgm:cxn modelId="{29147470-6383-4B8A-9CB9-33113CDA2268}" srcId="{0B900476-9832-404A-B0C9-6831167DD2AB}" destId="{F5FCF274-DF37-4A82-B052-469582AAAC36}" srcOrd="0" destOrd="0" parTransId="{0FA44A52-5F0C-47AB-AE8C-E0E8D38D826E}" sibTransId="{60023176-97F6-40F7-A4C5-DB7663534761}"/>
    <dgm:cxn modelId="{000663FA-E131-44C6-B3E4-266693F54571}" type="presOf" srcId="{154911FD-1A77-41E2-A390-BE411F8E09C3}" destId="{3E24808F-F2B8-4B46-8CE1-6496EF9741DE}" srcOrd="0" destOrd="0" presId="urn:microsoft.com/office/officeart/2005/8/layout/orgChart1"/>
    <dgm:cxn modelId="{FDC47A9F-2EFB-4E13-B6DE-8DB44EC4B5A8}" srcId="{C2746D0A-762D-44C3-BB99-2B3B24D0786D}" destId="{C8FFEDA6-EACF-4285-978D-4BCCFD047BBE}" srcOrd="2" destOrd="0" parTransId="{04B25DF8-AA76-4DC4-9095-C82E9D79F65F}" sibTransId="{A21D3351-6740-4638-AB43-189F636BE54C}"/>
    <dgm:cxn modelId="{18561BF8-F806-4BB1-968B-22A7103C08F4}" type="presOf" srcId="{0B900476-9832-404A-B0C9-6831167DD2AB}" destId="{7D478518-1CBC-4C82-BA95-DB152FAFEA0E}" srcOrd="0" destOrd="0" presId="urn:microsoft.com/office/officeart/2005/8/layout/orgChart1"/>
    <dgm:cxn modelId="{00C488D8-6617-495A-9A7B-97ABB036BCBA}" type="presOf" srcId="{47C9E0AA-F83E-441C-8401-1677ACBE7DD2}" destId="{0BA0F71C-9575-4D53-A0F2-B29EBEBE2315}" srcOrd="0" destOrd="0" presId="urn:microsoft.com/office/officeart/2005/8/layout/orgChart1"/>
    <dgm:cxn modelId="{F58E009D-C467-48A5-9075-E4DE779195D0}" srcId="{D1E927CA-43F5-46AD-A23F-CFE63C0ABF5C}" destId="{7F2EF2E2-C916-4663-BD97-E9FC4295750A}" srcOrd="0" destOrd="0" parTransId="{79A01243-F898-4526-BDF5-58A94EEF6AC8}" sibTransId="{B682301A-5388-438B-86F3-598E0A498E30}"/>
    <dgm:cxn modelId="{AEC28264-A8D2-4203-96BC-9C5DEA266EC5}" srcId="{154911FD-1A77-41E2-A390-BE411F8E09C3}" destId="{C2746D0A-762D-44C3-BB99-2B3B24D0786D}" srcOrd="0" destOrd="0" parTransId="{6583DE24-97F5-407A-869C-F74C555F3974}" sibTransId="{2C543860-F124-43A1-A8A4-2CB425BFF694}"/>
    <dgm:cxn modelId="{993529B5-5111-4434-BA57-E1B2DA9B0223}" type="presOf" srcId="{E8A7E826-C4DC-478D-9178-858C6E812804}" destId="{82F40868-2EF6-4AA1-971A-A51A286C54EB}" srcOrd="0" destOrd="0" presId="urn:microsoft.com/office/officeart/2005/8/layout/orgChart1"/>
    <dgm:cxn modelId="{7CDA1098-F264-4A30-BA4C-7EA3479BEB7B}" type="presParOf" srcId="{F1338D27-76DE-43B4-B814-6084B1134461}" destId="{C9C43D9D-3749-4E0B-A3CC-1012E73284C8}" srcOrd="0" destOrd="0" presId="urn:microsoft.com/office/officeart/2005/8/layout/orgChart1"/>
    <dgm:cxn modelId="{49AA2BCC-7EC0-4CB2-81EC-7019C70D9E3C}" type="presParOf" srcId="{C9C43D9D-3749-4E0B-A3CC-1012E73284C8}" destId="{A2050EC4-5335-4B3D-BC88-CF1A686B33BB}" srcOrd="0" destOrd="0" presId="urn:microsoft.com/office/officeart/2005/8/layout/orgChart1"/>
    <dgm:cxn modelId="{F100EF55-95DE-4B56-8267-D12F63FF72E4}" type="presParOf" srcId="{A2050EC4-5335-4B3D-BC88-CF1A686B33BB}" destId="{7D478518-1CBC-4C82-BA95-DB152FAFEA0E}" srcOrd="0" destOrd="0" presId="urn:microsoft.com/office/officeart/2005/8/layout/orgChart1"/>
    <dgm:cxn modelId="{4334474B-7931-4A2B-AF9B-7956042985DE}" type="presParOf" srcId="{A2050EC4-5335-4B3D-BC88-CF1A686B33BB}" destId="{07D548DF-7DD6-4746-9279-21E683B5E49F}" srcOrd="1" destOrd="0" presId="urn:microsoft.com/office/officeart/2005/8/layout/orgChart1"/>
    <dgm:cxn modelId="{9766C722-1D6E-438F-8DDC-A42F3C729908}" type="presParOf" srcId="{C9C43D9D-3749-4E0B-A3CC-1012E73284C8}" destId="{099CB8A2-7E72-49EA-A3DD-733BBC707132}" srcOrd="1" destOrd="0" presId="urn:microsoft.com/office/officeart/2005/8/layout/orgChart1"/>
    <dgm:cxn modelId="{F4166FFE-AD2B-4952-93CE-812B617398F1}" type="presParOf" srcId="{099CB8A2-7E72-49EA-A3DD-733BBC707132}" destId="{419C8F33-89B6-47F4-B050-2998396F4069}" srcOrd="0" destOrd="0" presId="urn:microsoft.com/office/officeart/2005/8/layout/orgChart1"/>
    <dgm:cxn modelId="{E898F610-305F-496A-932A-801600FD0ACD}" type="presParOf" srcId="{099CB8A2-7E72-49EA-A3DD-733BBC707132}" destId="{7CD0D0B6-B160-43D4-912A-AD751CF2D6D9}" srcOrd="1" destOrd="0" presId="urn:microsoft.com/office/officeart/2005/8/layout/orgChart1"/>
    <dgm:cxn modelId="{C7E6171D-9836-4C53-9E62-2C1AF0F74053}" type="presParOf" srcId="{7CD0D0B6-B160-43D4-912A-AD751CF2D6D9}" destId="{384078DD-5FE8-4342-95DB-98C5098A8DBC}" srcOrd="0" destOrd="0" presId="urn:microsoft.com/office/officeart/2005/8/layout/orgChart1"/>
    <dgm:cxn modelId="{5CD5E4FC-1995-4FBB-922A-37CFAD667A0C}" type="presParOf" srcId="{384078DD-5FE8-4342-95DB-98C5098A8DBC}" destId="{3A15C599-12E5-42DE-AC86-CB8294B25709}" srcOrd="0" destOrd="0" presId="urn:microsoft.com/office/officeart/2005/8/layout/orgChart1"/>
    <dgm:cxn modelId="{CD485DBD-AE7A-4FE9-958E-80F23EE4151E}" type="presParOf" srcId="{384078DD-5FE8-4342-95DB-98C5098A8DBC}" destId="{D567CF45-06E1-4BE3-8892-6660FBCFC71A}" srcOrd="1" destOrd="0" presId="urn:microsoft.com/office/officeart/2005/8/layout/orgChart1"/>
    <dgm:cxn modelId="{CFC15BB3-BC73-44BD-80DF-0654D551EBC3}" type="presParOf" srcId="{7CD0D0B6-B160-43D4-912A-AD751CF2D6D9}" destId="{16EC168B-CEAE-45C7-B4B0-1D7E1BDD3926}" srcOrd="1" destOrd="0" presId="urn:microsoft.com/office/officeart/2005/8/layout/orgChart1"/>
    <dgm:cxn modelId="{4C970599-84D3-4E93-9076-9221A4823A7D}" type="presParOf" srcId="{16EC168B-CEAE-45C7-B4B0-1D7E1BDD3926}" destId="{82F40868-2EF6-4AA1-971A-A51A286C54EB}" srcOrd="0" destOrd="0" presId="urn:microsoft.com/office/officeart/2005/8/layout/orgChart1"/>
    <dgm:cxn modelId="{D22D6B8C-1523-4B35-B522-E03F28A66487}" type="presParOf" srcId="{16EC168B-CEAE-45C7-B4B0-1D7E1BDD3926}" destId="{55AFA9A1-A355-4067-808E-2A2DB869C280}" srcOrd="1" destOrd="0" presId="urn:microsoft.com/office/officeart/2005/8/layout/orgChart1"/>
    <dgm:cxn modelId="{E202C159-0F97-423F-8162-59FEC5AEC58B}" type="presParOf" srcId="{55AFA9A1-A355-4067-808E-2A2DB869C280}" destId="{B9495EE6-0032-4022-8BCB-059066B08453}" srcOrd="0" destOrd="0" presId="urn:microsoft.com/office/officeart/2005/8/layout/orgChart1"/>
    <dgm:cxn modelId="{6C30B011-8380-43B9-98C1-6A28E34DF067}" type="presParOf" srcId="{B9495EE6-0032-4022-8BCB-059066B08453}" destId="{96008059-A1F6-4D98-B59B-D8680EBBC985}" srcOrd="0" destOrd="0" presId="urn:microsoft.com/office/officeart/2005/8/layout/orgChart1"/>
    <dgm:cxn modelId="{8A00B8E4-2595-4A1D-8DE6-4BF85CBF644B}" type="presParOf" srcId="{B9495EE6-0032-4022-8BCB-059066B08453}" destId="{12103A78-B107-4C2A-B17A-FE1EE87945E8}" srcOrd="1" destOrd="0" presId="urn:microsoft.com/office/officeart/2005/8/layout/orgChart1"/>
    <dgm:cxn modelId="{207A89A2-E172-4A33-84C4-A5A31775F9F3}" type="presParOf" srcId="{55AFA9A1-A355-4067-808E-2A2DB869C280}" destId="{2F7324A7-F63C-44E6-B215-75F5534E27A6}" srcOrd="1" destOrd="0" presId="urn:microsoft.com/office/officeart/2005/8/layout/orgChart1"/>
    <dgm:cxn modelId="{588E3746-DAD8-44BA-B1D6-9BAAC60866E2}" type="presParOf" srcId="{2F7324A7-F63C-44E6-B215-75F5534E27A6}" destId="{326A94AB-CD6F-4418-B000-41CAD0BE9FFC}" srcOrd="0" destOrd="0" presId="urn:microsoft.com/office/officeart/2005/8/layout/orgChart1"/>
    <dgm:cxn modelId="{EA854454-7BD7-4E7C-A3E4-2709D5F27BA7}" type="presParOf" srcId="{2F7324A7-F63C-44E6-B215-75F5534E27A6}" destId="{FCF8CDD4-79E4-410B-A193-4252C95D00A9}" srcOrd="1" destOrd="0" presId="urn:microsoft.com/office/officeart/2005/8/layout/orgChart1"/>
    <dgm:cxn modelId="{779B416F-B99A-4DB3-8A76-62F13362A3C3}" type="presParOf" srcId="{FCF8CDD4-79E4-410B-A193-4252C95D00A9}" destId="{EBBED8F3-31BF-4242-83ED-2F0DD3B66DCF}" srcOrd="0" destOrd="0" presId="urn:microsoft.com/office/officeart/2005/8/layout/orgChart1"/>
    <dgm:cxn modelId="{B377D082-B29E-4FA4-9E68-2B530E7FD308}" type="presParOf" srcId="{EBBED8F3-31BF-4242-83ED-2F0DD3B66DCF}" destId="{732037C3-B269-46E1-847F-3D13A450B54E}" srcOrd="0" destOrd="0" presId="urn:microsoft.com/office/officeart/2005/8/layout/orgChart1"/>
    <dgm:cxn modelId="{A85B45D2-CB2F-47E8-A8BB-CD6B119D8754}" type="presParOf" srcId="{EBBED8F3-31BF-4242-83ED-2F0DD3B66DCF}" destId="{A304C0C3-9CC3-4A53-95F3-F1A29BF2DC2C}" srcOrd="1" destOrd="0" presId="urn:microsoft.com/office/officeart/2005/8/layout/orgChart1"/>
    <dgm:cxn modelId="{6CD84CA7-2B7B-48BB-A5CB-5E2F816CE5A5}" type="presParOf" srcId="{FCF8CDD4-79E4-410B-A193-4252C95D00A9}" destId="{B0A73A30-384D-46BD-B93B-E5EBA1E84FAA}" srcOrd="1" destOrd="0" presId="urn:microsoft.com/office/officeart/2005/8/layout/orgChart1"/>
    <dgm:cxn modelId="{746947E5-BD2B-475D-BC6E-ED669086D6C6}" type="presParOf" srcId="{FCF8CDD4-79E4-410B-A193-4252C95D00A9}" destId="{E9B7ED57-92B3-4120-934E-779CC22744CE}" srcOrd="2" destOrd="0" presId="urn:microsoft.com/office/officeart/2005/8/layout/orgChart1"/>
    <dgm:cxn modelId="{A46455F1-3899-4E80-8B7B-88ECAA444607}" type="presParOf" srcId="{2F7324A7-F63C-44E6-B215-75F5534E27A6}" destId="{B8FE8780-1241-404F-851B-F23B4506DD8C}" srcOrd="2" destOrd="0" presId="urn:microsoft.com/office/officeart/2005/8/layout/orgChart1"/>
    <dgm:cxn modelId="{B43A3E62-4444-4380-8253-AE2AA4CF6CF1}" type="presParOf" srcId="{2F7324A7-F63C-44E6-B215-75F5534E27A6}" destId="{871CC7A7-7349-46AB-B1D6-3570EC8010CB}" srcOrd="3" destOrd="0" presId="urn:microsoft.com/office/officeart/2005/8/layout/orgChart1"/>
    <dgm:cxn modelId="{26A5EDA0-5415-4045-8084-BB11136ACDB3}" type="presParOf" srcId="{871CC7A7-7349-46AB-B1D6-3570EC8010CB}" destId="{43E86862-29C2-4AD2-9F5C-783287836842}" srcOrd="0" destOrd="0" presId="urn:microsoft.com/office/officeart/2005/8/layout/orgChart1"/>
    <dgm:cxn modelId="{D5B22B22-DEE3-4AD3-970B-79F85F98FF17}" type="presParOf" srcId="{43E86862-29C2-4AD2-9F5C-783287836842}" destId="{E73AFE5B-C8F9-4FBA-A208-C5161AE354C0}" srcOrd="0" destOrd="0" presId="urn:microsoft.com/office/officeart/2005/8/layout/orgChart1"/>
    <dgm:cxn modelId="{317C4356-400A-4036-8E65-F6C27DB8310F}" type="presParOf" srcId="{43E86862-29C2-4AD2-9F5C-783287836842}" destId="{A2AFA746-A900-4B5F-B551-77A224E7091C}" srcOrd="1" destOrd="0" presId="urn:microsoft.com/office/officeart/2005/8/layout/orgChart1"/>
    <dgm:cxn modelId="{A89663AC-78F1-4DC6-835A-BCFDBCCCA164}" type="presParOf" srcId="{871CC7A7-7349-46AB-B1D6-3570EC8010CB}" destId="{82B53794-CF82-4165-8656-F390AC761EB5}" srcOrd="1" destOrd="0" presId="urn:microsoft.com/office/officeart/2005/8/layout/orgChart1"/>
    <dgm:cxn modelId="{900990A0-6395-4FD3-9341-2B1996CA3E36}" type="presParOf" srcId="{82B53794-CF82-4165-8656-F390AC761EB5}" destId="{31646581-89E4-4E89-86A5-6FDB04072BFF}" srcOrd="0" destOrd="0" presId="urn:microsoft.com/office/officeart/2005/8/layout/orgChart1"/>
    <dgm:cxn modelId="{C5E8C671-4A7D-45CA-9FBC-BE1DA7781925}" type="presParOf" srcId="{82B53794-CF82-4165-8656-F390AC761EB5}" destId="{7C87D6DE-E8EF-4997-B134-D18E4E1672A4}" srcOrd="1" destOrd="0" presId="urn:microsoft.com/office/officeart/2005/8/layout/orgChart1"/>
    <dgm:cxn modelId="{5004D2F4-2177-4329-B8AC-DB3367BC26E7}" type="presParOf" srcId="{7C87D6DE-E8EF-4997-B134-D18E4E1672A4}" destId="{F74E419E-AB40-48C3-98E9-14CACBBC9C62}" srcOrd="0" destOrd="0" presId="urn:microsoft.com/office/officeart/2005/8/layout/orgChart1"/>
    <dgm:cxn modelId="{AA851271-26F4-4BC2-AA75-BA33EB1A97F5}" type="presParOf" srcId="{F74E419E-AB40-48C3-98E9-14CACBBC9C62}" destId="{EFF65A54-5849-46E8-BEFB-A4D3859D6B5E}" srcOrd="0" destOrd="0" presId="urn:microsoft.com/office/officeart/2005/8/layout/orgChart1"/>
    <dgm:cxn modelId="{40721169-A1FE-44D2-BF93-16BCB2E23E23}" type="presParOf" srcId="{F74E419E-AB40-48C3-98E9-14CACBBC9C62}" destId="{E08F7075-81DA-4069-87E8-2180D1C4A1D7}" srcOrd="1" destOrd="0" presId="urn:microsoft.com/office/officeart/2005/8/layout/orgChart1"/>
    <dgm:cxn modelId="{5A4250B7-7FC9-42FD-ADC0-9E48C213CFC1}" type="presParOf" srcId="{7C87D6DE-E8EF-4997-B134-D18E4E1672A4}" destId="{84799813-0B75-4AA8-AC3B-6704C64CCB40}" srcOrd="1" destOrd="0" presId="urn:microsoft.com/office/officeart/2005/8/layout/orgChart1"/>
    <dgm:cxn modelId="{CFE024C7-CAB1-44D8-AEA2-DE0C2F762333}" type="presParOf" srcId="{7C87D6DE-E8EF-4997-B134-D18E4E1672A4}" destId="{E7D97350-311F-416C-8411-E5298C4F986E}" srcOrd="2" destOrd="0" presId="urn:microsoft.com/office/officeart/2005/8/layout/orgChart1"/>
    <dgm:cxn modelId="{96E6E3A3-CE7E-423F-91C8-FBD327D6AF8C}" type="presParOf" srcId="{82B53794-CF82-4165-8656-F390AC761EB5}" destId="{76EA1BD5-5A7A-41A0-96C0-2C1E9927A711}" srcOrd="2" destOrd="0" presId="urn:microsoft.com/office/officeart/2005/8/layout/orgChart1"/>
    <dgm:cxn modelId="{C9B7E767-4674-4A02-8861-73C62FA38369}" type="presParOf" srcId="{82B53794-CF82-4165-8656-F390AC761EB5}" destId="{0A73A0E6-892F-4C91-9798-F70CE4B087D6}" srcOrd="3" destOrd="0" presId="urn:microsoft.com/office/officeart/2005/8/layout/orgChart1"/>
    <dgm:cxn modelId="{53A354FD-F17E-4D72-B071-4EFBDEACAC77}" type="presParOf" srcId="{0A73A0E6-892F-4C91-9798-F70CE4B087D6}" destId="{AC941C5A-4795-4BF8-ADB0-A6C2CC236610}" srcOrd="0" destOrd="0" presId="urn:microsoft.com/office/officeart/2005/8/layout/orgChart1"/>
    <dgm:cxn modelId="{CB55D0BB-2164-4576-BC05-99E73C4F8936}" type="presParOf" srcId="{AC941C5A-4795-4BF8-ADB0-A6C2CC236610}" destId="{46D8D64E-214C-4F57-83EE-592EA0E34D23}" srcOrd="0" destOrd="0" presId="urn:microsoft.com/office/officeart/2005/8/layout/orgChart1"/>
    <dgm:cxn modelId="{2EA883FA-8701-422B-AB50-F5039D7F3349}" type="presParOf" srcId="{AC941C5A-4795-4BF8-ADB0-A6C2CC236610}" destId="{A97FA745-CC05-40E8-879E-B389358EC6E1}" srcOrd="1" destOrd="0" presId="urn:microsoft.com/office/officeart/2005/8/layout/orgChart1"/>
    <dgm:cxn modelId="{761F1F52-9029-4BD9-A251-A7689E4966B6}" type="presParOf" srcId="{0A73A0E6-892F-4C91-9798-F70CE4B087D6}" destId="{F7E3D73B-5ED4-4E5B-A61B-5783698D7FF5}" srcOrd="1" destOrd="0" presId="urn:microsoft.com/office/officeart/2005/8/layout/orgChart1"/>
    <dgm:cxn modelId="{7B74370E-2831-4E2C-988E-5BE2E3949248}" type="presParOf" srcId="{0A73A0E6-892F-4C91-9798-F70CE4B087D6}" destId="{EC71093F-6DC8-48BC-91EF-E37A76DF57DF}" srcOrd="2" destOrd="0" presId="urn:microsoft.com/office/officeart/2005/8/layout/orgChart1"/>
    <dgm:cxn modelId="{896AD5AB-6F4D-458B-ADF7-E1AFDC2B0461}" type="presParOf" srcId="{82B53794-CF82-4165-8656-F390AC761EB5}" destId="{D14DFF15-8468-40F7-B294-9460FAE2E89C}" srcOrd="4" destOrd="0" presId="urn:microsoft.com/office/officeart/2005/8/layout/orgChart1"/>
    <dgm:cxn modelId="{D36562BE-7EBC-4BEE-9C31-DC3F6DA0F69F}" type="presParOf" srcId="{82B53794-CF82-4165-8656-F390AC761EB5}" destId="{E9DDEA79-71D0-4F15-BF81-750DB4AACE1F}" srcOrd="5" destOrd="0" presId="urn:microsoft.com/office/officeart/2005/8/layout/orgChart1"/>
    <dgm:cxn modelId="{78F5F883-9078-4AE1-B64A-49839C88DFC9}" type="presParOf" srcId="{E9DDEA79-71D0-4F15-BF81-750DB4AACE1F}" destId="{DD5BFCB3-FE11-420E-9392-974ABA3B00DC}" srcOrd="0" destOrd="0" presId="urn:microsoft.com/office/officeart/2005/8/layout/orgChart1"/>
    <dgm:cxn modelId="{E04B8CC2-5411-4D0C-B18A-3FEE1EFC17CD}" type="presParOf" srcId="{DD5BFCB3-FE11-420E-9392-974ABA3B00DC}" destId="{55BA93B1-D3BC-4BBC-9947-DDA5D749DD25}" srcOrd="0" destOrd="0" presId="urn:microsoft.com/office/officeart/2005/8/layout/orgChart1"/>
    <dgm:cxn modelId="{09FC3700-5F27-489F-A908-EEB739DE78A0}" type="presParOf" srcId="{DD5BFCB3-FE11-420E-9392-974ABA3B00DC}" destId="{02F48D26-459D-4137-B7EF-E57C9AF5809F}" srcOrd="1" destOrd="0" presId="urn:microsoft.com/office/officeart/2005/8/layout/orgChart1"/>
    <dgm:cxn modelId="{D9EBE642-1C7A-460D-8E12-A61150AA07D3}" type="presParOf" srcId="{E9DDEA79-71D0-4F15-BF81-750DB4AACE1F}" destId="{1B17716E-1D2D-428A-88AA-C3ADBDEA1530}" srcOrd="1" destOrd="0" presId="urn:microsoft.com/office/officeart/2005/8/layout/orgChart1"/>
    <dgm:cxn modelId="{5E6C2FC9-4144-451F-A3BB-837D62C7974B}" type="presParOf" srcId="{E9DDEA79-71D0-4F15-BF81-750DB4AACE1F}" destId="{625E4193-44F2-48C4-BEAE-F0B7DFC8A6A1}" srcOrd="2" destOrd="0" presId="urn:microsoft.com/office/officeart/2005/8/layout/orgChart1"/>
    <dgm:cxn modelId="{482400AB-64C3-45CF-8C6B-53431C5AC003}" type="presParOf" srcId="{871CC7A7-7349-46AB-B1D6-3570EC8010CB}" destId="{EE832B9C-AA28-4510-A47C-7C081BF5D8C4}" srcOrd="2" destOrd="0" presId="urn:microsoft.com/office/officeart/2005/8/layout/orgChart1"/>
    <dgm:cxn modelId="{4EE71734-CE68-4AB6-B4E9-D192A7FA3B97}" type="presParOf" srcId="{55AFA9A1-A355-4067-808E-2A2DB869C280}" destId="{B59480CA-0CD1-4D89-B66C-B28F67F1783C}" srcOrd="2" destOrd="0" presId="urn:microsoft.com/office/officeart/2005/8/layout/orgChart1"/>
    <dgm:cxn modelId="{D605209C-AED8-41F0-AFBF-3C3812BC0BDB}" type="presParOf" srcId="{16EC168B-CEAE-45C7-B4B0-1D7E1BDD3926}" destId="{45AC2C48-EC01-4817-A0F7-81C4E79D0D21}" srcOrd="2" destOrd="0" presId="urn:microsoft.com/office/officeart/2005/8/layout/orgChart1"/>
    <dgm:cxn modelId="{9F4AD5EC-4654-4556-9777-E0CF825028ED}" type="presParOf" srcId="{16EC168B-CEAE-45C7-B4B0-1D7E1BDD3926}" destId="{28CF09DA-4C6A-4E3A-A215-707C87C2CCB2}" srcOrd="3" destOrd="0" presId="urn:microsoft.com/office/officeart/2005/8/layout/orgChart1"/>
    <dgm:cxn modelId="{64BD221D-51F8-406F-A2A6-6880BE17AE3A}" type="presParOf" srcId="{28CF09DA-4C6A-4E3A-A215-707C87C2CCB2}" destId="{7D05CF5E-5537-4265-95E1-C941EE4175C4}" srcOrd="0" destOrd="0" presId="urn:microsoft.com/office/officeart/2005/8/layout/orgChart1"/>
    <dgm:cxn modelId="{36948AE5-2170-4874-91B6-7D4DEFEE584E}" type="presParOf" srcId="{7D05CF5E-5537-4265-95E1-C941EE4175C4}" destId="{3E24808F-F2B8-4B46-8CE1-6496EF9741DE}" srcOrd="0" destOrd="0" presId="urn:microsoft.com/office/officeart/2005/8/layout/orgChart1"/>
    <dgm:cxn modelId="{6B89F1EE-1F58-41AA-8EF4-9DC31A55FA93}" type="presParOf" srcId="{7D05CF5E-5537-4265-95E1-C941EE4175C4}" destId="{81FB73E8-2842-4EA1-95FE-E1854DFC2565}" srcOrd="1" destOrd="0" presId="urn:microsoft.com/office/officeart/2005/8/layout/orgChart1"/>
    <dgm:cxn modelId="{8617E12C-DA83-43A5-8C72-171BD95A6D9E}" type="presParOf" srcId="{28CF09DA-4C6A-4E3A-A215-707C87C2CCB2}" destId="{D32D544F-2E80-4D24-9B61-761ECE68DCD4}" srcOrd="1" destOrd="0" presId="urn:microsoft.com/office/officeart/2005/8/layout/orgChart1"/>
    <dgm:cxn modelId="{93E0B761-B02D-4295-A767-1F5BAFA94EE5}" type="presParOf" srcId="{D32D544F-2E80-4D24-9B61-761ECE68DCD4}" destId="{AB3BD51E-C0B2-422B-B79A-5C4B2C548F30}" srcOrd="0" destOrd="0" presId="urn:microsoft.com/office/officeart/2005/8/layout/orgChart1"/>
    <dgm:cxn modelId="{1FF672FA-CEC7-4BDD-9FB8-56CC3CE5815F}" type="presParOf" srcId="{D32D544F-2E80-4D24-9B61-761ECE68DCD4}" destId="{5A62577F-6250-4300-AD1E-8558336637B3}" srcOrd="1" destOrd="0" presId="urn:microsoft.com/office/officeart/2005/8/layout/orgChart1"/>
    <dgm:cxn modelId="{E70521F1-D62B-4B77-B7E2-760D23C04EAB}" type="presParOf" srcId="{5A62577F-6250-4300-AD1E-8558336637B3}" destId="{7B161092-483D-4CAC-84AF-543282D5D0F8}" srcOrd="0" destOrd="0" presId="urn:microsoft.com/office/officeart/2005/8/layout/orgChart1"/>
    <dgm:cxn modelId="{73CDA976-D12A-47DE-ACDA-16733683867A}" type="presParOf" srcId="{7B161092-483D-4CAC-84AF-543282D5D0F8}" destId="{7F7A757D-9AD0-4326-A40B-AE2D52E9B34A}" srcOrd="0" destOrd="0" presId="urn:microsoft.com/office/officeart/2005/8/layout/orgChart1"/>
    <dgm:cxn modelId="{97D76B1D-E678-4082-876C-1E278C282841}" type="presParOf" srcId="{7B161092-483D-4CAC-84AF-543282D5D0F8}" destId="{E1E29D49-DFCA-4DD4-B68B-FF0D3D100B1A}" srcOrd="1" destOrd="0" presId="urn:microsoft.com/office/officeart/2005/8/layout/orgChart1"/>
    <dgm:cxn modelId="{262E128F-0C11-48ED-A481-C1E86E8D682E}" type="presParOf" srcId="{5A62577F-6250-4300-AD1E-8558336637B3}" destId="{F37F6E0F-14B5-46D9-BDD4-F85B26A30BDB}" srcOrd="1" destOrd="0" presId="urn:microsoft.com/office/officeart/2005/8/layout/orgChart1"/>
    <dgm:cxn modelId="{8E6C7A17-83F1-4194-B6FB-80ED4E5122EB}" type="presParOf" srcId="{F37F6E0F-14B5-46D9-BDD4-F85B26A30BDB}" destId="{054F2E7F-22C4-4C54-B4CF-0143354A2A55}" srcOrd="0" destOrd="0" presId="urn:microsoft.com/office/officeart/2005/8/layout/orgChart1"/>
    <dgm:cxn modelId="{13E24A28-5B48-4D52-8EFF-4C073F5C6DF3}" type="presParOf" srcId="{F37F6E0F-14B5-46D9-BDD4-F85B26A30BDB}" destId="{F4BD91C5-AE04-40A5-8A5A-9ACDDA168797}" srcOrd="1" destOrd="0" presId="urn:microsoft.com/office/officeart/2005/8/layout/orgChart1"/>
    <dgm:cxn modelId="{B9FBCF5B-6936-46D8-A035-4552C0A313CE}" type="presParOf" srcId="{F4BD91C5-AE04-40A5-8A5A-9ACDDA168797}" destId="{EA239350-CD1F-471B-9E9E-0889565B97D7}" srcOrd="0" destOrd="0" presId="urn:microsoft.com/office/officeart/2005/8/layout/orgChart1"/>
    <dgm:cxn modelId="{CFF882BD-1A41-4EBB-9C9E-1E0AC4CBB530}" type="presParOf" srcId="{EA239350-CD1F-471B-9E9E-0889565B97D7}" destId="{868DFD06-6A04-425E-9F8C-8AAA7C36BF4B}" srcOrd="0" destOrd="0" presId="urn:microsoft.com/office/officeart/2005/8/layout/orgChart1"/>
    <dgm:cxn modelId="{E8386A9B-4DB5-43DA-8738-05FFC6176EDE}" type="presParOf" srcId="{EA239350-CD1F-471B-9E9E-0889565B97D7}" destId="{AE3F4791-344F-473D-AF3C-7AE7E8FB8945}" srcOrd="1" destOrd="0" presId="urn:microsoft.com/office/officeart/2005/8/layout/orgChart1"/>
    <dgm:cxn modelId="{C6D23E42-A5B5-468E-9F34-3369EDB07182}" type="presParOf" srcId="{F4BD91C5-AE04-40A5-8A5A-9ACDDA168797}" destId="{87CFF0FD-25F0-4429-B44E-A27A9139DC68}" srcOrd="1" destOrd="0" presId="urn:microsoft.com/office/officeart/2005/8/layout/orgChart1"/>
    <dgm:cxn modelId="{A0D75670-9FF9-402D-81A3-5A079857ACEF}" type="presParOf" srcId="{F4BD91C5-AE04-40A5-8A5A-9ACDDA168797}" destId="{747B6220-AFB8-4343-B7FD-D837D9926964}" srcOrd="2" destOrd="0" presId="urn:microsoft.com/office/officeart/2005/8/layout/orgChart1"/>
    <dgm:cxn modelId="{5C3B85A6-8DF3-4D97-88A9-9732CDD12951}" type="presParOf" srcId="{F37F6E0F-14B5-46D9-BDD4-F85B26A30BDB}" destId="{4F0C68E2-4188-4259-8EE3-CC06E5EC9D53}" srcOrd="2" destOrd="0" presId="urn:microsoft.com/office/officeart/2005/8/layout/orgChart1"/>
    <dgm:cxn modelId="{8B7CB71F-DABC-4B84-9DDC-BD3EDA0B1396}" type="presParOf" srcId="{F37F6E0F-14B5-46D9-BDD4-F85B26A30BDB}" destId="{D8FF3079-5652-434D-8E30-5CA0D8934BCD}" srcOrd="3" destOrd="0" presId="urn:microsoft.com/office/officeart/2005/8/layout/orgChart1"/>
    <dgm:cxn modelId="{B7033776-8D79-4DDC-A534-4513D6372E14}" type="presParOf" srcId="{D8FF3079-5652-434D-8E30-5CA0D8934BCD}" destId="{4CA01893-1A69-4825-A24F-84B15DC54FB8}" srcOrd="0" destOrd="0" presId="urn:microsoft.com/office/officeart/2005/8/layout/orgChart1"/>
    <dgm:cxn modelId="{C552530E-3A20-4B73-836D-A1D5E02549E1}" type="presParOf" srcId="{4CA01893-1A69-4825-A24F-84B15DC54FB8}" destId="{573074AC-216F-4D92-84C9-EA65AC12666C}" srcOrd="0" destOrd="0" presId="urn:microsoft.com/office/officeart/2005/8/layout/orgChart1"/>
    <dgm:cxn modelId="{DF369039-B9CE-4F35-B670-19970D3FDA79}" type="presParOf" srcId="{4CA01893-1A69-4825-A24F-84B15DC54FB8}" destId="{2A2B952D-F626-4B6C-91FF-FF0ED735042F}" srcOrd="1" destOrd="0" presId="urn:microsoft.com/office/officeart/2005/8/layout/orgChart1"/>
    <dgm:cxn modelId="{EAFB334E-8740-41F5-8ECC-EF4825A2C455}" type="presParOf" srcId="{D8FF3079-5652-434D-8E30-5CA0D8934BCD}" destId="{A4540743-4D82-49F5-A69D-B8711B40F2DC}" srcOrd="1" destOrd="0" presId="urn:microsoft.com/office/officeart/2005/8/layout/orgChart1"/>
    <dgm:cxn modelId="{10F69CE9-BE10-497F-9187-A65F989C5557}" type="presParOf" srcId="{D8FF3079-5652-434D-8E30-5CA0D8934BCD}" destId="{CEF83FFC-81F4-48E0-9073-52F07C021A8E}" srcOrd="2" destOrd="0" presId="urn:microsoft.com/office/officeart/2005/8/layout/orgChart1"/>
    <dgm:cxn modelId="{C4D2A8B7-497B-4093-AAF7-46F39975BEAA}" type="presParOf" srcId="{F37F6E0F-14B5-46D9-BDD4-F85B26A30BDB}" destId="{173CECBF-4E79-4F46-BE99-1C5248D5A937}" srcOrd="4" destOrd="0" presId="urn:microsoft.com/office/officeart/2005/8/layout/orgChart1"/>
    <dgm:cxn modelId="{D5442924-125F-4F93-8BE7-ACDB00A2551F}" type="presParOf" srcId="{F37F6E0F-14B5-46D9-BDD4-F85B26A30BDB}" destId="{FBA88B7C-4A4B-454C-B385-0B991F1D96FA}" srcOrd="5" destOrd="0" presId="urn:microsoft.com/office/officeart/2005/8/layout/orgChart1"/>
    <dgm:cxn modelId="{99FE0904-4819-4FBF-BC25-E27FDAE77829}" type="presParOf" srcId="{FBA88B7C-4A4B-454C-B385-0B991F1D96FA}" destId="{0F3DFCDB-86A0-4E59-AB98-979C7781F810}" srcOrd="0" destOrd="0" presId="urn:microsoft.com/office/officeart/2005/8/layout/orgChart1"/>
    <dgm:cxn modelId="{8566BF3B-0F9A-4E00-90BB-85D01A8C8D70}" type="presParOf" srcId="{0F3DFCDB-86A0-4E59-AB98-979C7781F810}" destId="{B7E0293A-3FDB-4657-A811-08E8F0530F00}" srcOrd="0" destOrd="0" presId="urn:microsoft.com/office/officeart/2005/8/layout/orgChart1"/>
    <dgm:cxn modelId="{5A9845A6-22C6-4F8E-9081-D465EE624438}" type="presParOf" srcId="{0F3DFCDB-86A0-4E59-AB98-979C7781F810}" destId="{3358F0E8-FDC5-4786-B94A-D80212F75A53}" srcOrd="1" destOrd="0" presId="urn:microsoft.com/office/officeart/2005/8/layout/orgChart1"/>
    <dgm:cxn modelId="{649E29DA-1860-4C5C-B109-9BDDAB3689FB}" type="presParOf" srcId="{FBA88B7C-4A4B-454C-B385-0B991F1D96FA}" destId="{18F0A201-9489-4992-9231-03AC2FCA7EB3}" srcOrd="1" destOrd="0" presId="urn:microsoft.com/office/officeart/2005/8/layout/orgChart1"/>
    <dgm:cxn modelId="{B3D1A50E-2ADF-4E0B-A415-CB520248CCAF}" type="presParOf" srcId="{FBA88B7C-4A4B-454C-B385-0B991F1D96FA}" destId="{FB3CD945-CE32-4937-8213-AD7D37F54F4E}" srcOrd="2" destOrd="0" presId="urn:microsoft.com/office/officeart/2005/8/layout/orgChart1"/>
    <dgm:cxn modelId="{C3BE6A0B-1880-4AFA-9458-057CAA5DC5BC}" type="presParOf" srcId="{5A62577F-6250-4300-AD1E-8558336637B3}" destId="{448FC4B5-9871-4532-83C3-F638AEDCC937}" srcOrd="2" destOrd="0" presId="urn:microsoft.com/office/officeart/2005/8/layout/orgChart1"/>
    <dgm:cxn modelId="{AF8DC141-DE8B-484E-B017-EEA0CAD13D06}" type="presParOf" srcId="{D32D544F-2E80-4D24-9B61-761ECE68DCD4}" destId="{346BEA19-3B10-42A5-83C4-51BBCB628A65}" srcOrd="2" destOrd="0" presId="urn:microsoft.com/office/officeart/2005/8/layout/orgChart1"/>
    <dgm:cxn modelId="{9EF4BC2C-0002-4E36-8FF4-4C1C00B3D04C}" type="presParOf" srcId="{D32D544F-2E80-4D24-9B61-761ECE68DCD4}" destId="{4C6D6269-DE80-4EA9-A797-36199B7E575B}" srcOrd="3" destOrd="0" presId="urn:microsoft.com/office/officeart/2005/8/layout/orgChart1"/>
    <dgm:cxn modelId="{F9AA0CB9-BF51-490F-846D-1AE0E1B4D4F6}" type="presParOf" srcId="{4C6D6269-DE80-4EA9-A797-36199B7E575B}" destId="{A0D3E61A-FD4D-43C2-A92A-4AC38C399F41}" srcOrd="0" destOrd="0" presId="urn:microsoft.com/office/officeart/2005/8/layout/orgChart1"/>
    <dgm:cxn modelId="{4FF9C8F7-8454-46CA-842C-9FFF43639EEA}" type="presParOf" srcId="{A0D3E61A-FD4D-43C2-A92A-4AC38C399F41}" destId="{2F3FD47E-5EAB-467B-8A52-EF1AC1E0CAF6}" srcOrd="0" destOrd="0" presId="urn:microsoft.com/office/officeart/2005/8/layout/orgChart1"/>
    <dgm:cxn modelId="{D629624F-378C-4D1D-9807-8AE9651449D0}" type="presParOf" srcId="{A0D3E61A-FD4D-43C2-A92A-4AC38C399F41}" destId="{1F0EB1F6-A251-4D81-9BA4-46E4F1D5782B}" srcOrd="1" destOrd="0" presId="urn:microsoft.com/office/officeart/2005/8/layout/orgChart1"/>
    <dgm:cxn modelId="{9983FACE-D010-4F85-A1B2-61931364700D}" type="presParOf" srcId="{4C6D6269-DE80-4EA9-A797-36199B7E575B}" destId="{B848795E-E623-46D1-8337-0FDBECB938E5}" srcOrd="1" destOrd="0" presId="urn:microsoft.com/office/officeart/2005/8/layout/orgChart1"/>
    <dgm:cxn modelId="{B5996C41-AFCA-472A-9341-D81FC6E4DFD3}" type="presParOf" srcId="{B848795E-E623-46D1-8337-0FDBECB938E5}" destId="{09AFFCCB-7803-4087-B5F7-1824854A2442}" srcOrd="0" destOrd="0" presId="urn:microsoft.com/office/officeart/2005/8/layout/orgChart1"/>
    <dgm:cxn modelId="{7520FA62-FEA9-4E82-B36F-AB1ACC2FD442}" type="presParOf" srcId="{B848795E-E623-46D1-8337-0FDBECB938E5}" destId="{A6CD3897-412D-4B50-9254-90EA8AA61427}" srcOrd="1" destOrd="0" presId="urn:microsoft.com/office/officeart/2005/8/layout/orgChart1"/>
    <dgm:cxn modelId="{DF602DD6-0370-4D0F-8F60-F5257459F014}" type="presParOf" srcId="{A6CD3897-412D-4B50-9254-90EA8AA61427}" destId="{AE5F7827-DC8C-45CB-8CE0-A595AC4E136B}" srcOrd="0" destOrd="0" presId="urn:microsoft.com/office/officeart/2005/8/layout/orgChart1"/>
    <dgm:cxn modelId="{02612260-94A4-470A-8B31-C605E1D1D871}" type="presParOf" srcId="{AE5F7827-DC8C-45CB-8CE0-A595AC4E136B}" destId="{18112307-5A5D-439E-81EA-C78B3ABB984A}" srcOrd="0" destOrd="0" presId="urn:microsoft.com/office/officeart/2005/8/layout/orgChart1"/>
    <dgm:cxn modelId="{64137414-E47F-4436-9765-B2F98A7AA464}" type="presParOf" srcId="{AE5F7827-DC8C-45CB-8CE0-A595AC4E136B}" destId="{A19C6142-EA76-40F7-BE64-6EC71DA88BBD}" srcOrd="1" destOrd="0" presId="urn:microsoft.com/office/officeart/2005/8/layout/orgChart1"/>
    <dgm:cxn modelId="{1C72A08A-EEB7-45E0-A5CF-17BB9DC720BB}" type="presParOf" srcId="{A6CD3897-412D-4B50-9254-90EA8AA61427}" destId="{B08A0176-BA29-40ED-A7FC-7D7DA0E1CA55}" srcOrd="1" destOrd="0" presId="urn:microsoft.com/office/officeart/2005/8/layout/orgChart1"/>
    <dgm:cxn modelId="{E1C7DDD6-51C2-433E-B677-47660641C748}" type="presParOf" srcId="{A6CD3897-412D-4B50-9254-90EA8AA61427}" destId="{2E08AD38-B46A-4E0A-BACF-D75E959DFA95}" srcOrd="2" destOrd="0" presId="urn:microsoft.com/office/officeart/2005/8/layout/orgChart1"/>
    <dgm:cxn modelId="{789B99CB-D1F4-427D-9ABC-F474827E9A56}" type="presParOf" srcId="{B848795E-E623-46D1-8337-0FDBECB938E5}" destId="{B108E45B-3268-4A42-A517-56B26FB19879}" srcOrd="2" destOrd="0" presId="urn:microsoft.com/office/officeart/2005/8/layout/orgChart1"/>
    <dgm:cxn modelId="{51A4ACBF-3BAC-4DBD-9AB5-91017624F809}" type="presParOf" srcId="{B848795E-E623-46D1-8337-0FDBECB938E5}" destId="{F55F620B-71A8-4321-BF92-B9C0F7E21EAA}" srcOrd="3" destOrd="0" presId="urn:microsoft.com/office/officeart/2005/8/layout/orgChart1"/>
    <dgm:cxn modelId="{D1E28DD1-5575-4B6A-8168-74FF17B0879D}" type="presParOf" srcId="{F55F620B-71A8-4321-BF92-B9C0F7E21EAA}" destId="{B23B4781-71BC-420C-AC77-CFD07963678E}" srcOrd="0" destOrd="0" presId="urn:microsoft.com/office/officeart/2005/8/layout/orgChart1"/>
    <dgm:cxn modelId="{BC341088-E419-4908-8A89-A78CFA534C8D}" type="presParOf" srcId="{B23B4781-71BC-420C-AC77-CFD07963678E}" destId="{C0B6DC36-579C-48BB-99B1-D4D1EBD2D344}" srcOrd="0" destOrd="0" presId="urn:microsoft.com/office/officeart/2005/8/layout/orgChart1"/>
    <dgm:cxn modelId="{4514E6F1-01BC-49B6-9EA2-0BA313089C5B}" type="presParOf" srcId="{B23B4781-71BC-420C-AC77-CFD07963678E}" destId="{CBDB2784-2E7A-4F7E-8232-D951E6B71A15}" srcOrd="1" destOrd="0" presId="urn:microsoft.com/office/officeart/2005/8/layout/orgChart1"/>
    <dgm:cxn modelId="{EE6A146D-A655-49FA-9011-D39CC439D269}" type="presParOf" srcId="{F55F620B-71A8-4321-BF92-B9C0F7E21EAA}" destId="{CC5D6CCD-4B4F-4422-9E9E-7CA41A1492C7}" srcOrd="1" destOrd="0" presId="urn:microsoft.com/office/officeart/2005/8/layout/orgChart1"/>
    <dgm:cxn modelId="{44511936-4869-4E94-88AA-EDE3528D0311}" type="presParOf" srcId="{F55F620B-71A8-4321-BF92-B9C0F7E21EAA}" destId="{DA3B0238-D83B-429C-8C1F-5122BE983586}" srcOrd="2" destOrd="0" presId="urn:microsoft.com/office/officeart/2005/8/layout/orgChart1"/>
    <dgm:cxn modelId="{B263A522-8242-473A-8DA6-F138DA553536}" type="presParOf" srcId="{B848795E-E623-46D1-8337-0FDBECB938E5}" destId="{0BA0F71C-9575-4D53-A0F2-B29EBEBE2315}" srcOrd="4" destOrd="0" presId="urn:microsoft.com/office/officeart/2005/8/layout/orgChart1"/>
    <dgm:cxn modelId="{BF78D960-2F14-487C-844B-871FA884433C}" type="presParOf" srcId="{B848795E-E623-46D1-8337-0FDBECB938E5}" destId="{6E9A0953-1B0D-4109-B944-8E2B5C62FCE7}" srcOrd="5" destOrd="0" presId="urn:microsoft.com/office/officeart/2005/8/layout/orgChart1"/>
    <dgm:cxn modelId="{3912107F-B014-42AB-A62F-98521384F0F6}" type="presParOf" srcId="{6E9A0953-1B0D-4109-B944-8E2B5C62FCE7}" destId="{69888AA6-4D67-4CCB-AF05-1890B9BBFDDC}" srcOrd="0" destOrd="0" presId="urn:microsoft.com/office/officeart/2005/8/layout/orgChart1"/>
    <dgm:cxn modelId="{A1EA1E8E-0421-4EC8-BF70-C8D53625AF57}" type="presParOf" srcId="{69888AA6-4D67-4CCB-AF05-1890B9BBFDDC}" destId="{91AA6705-7299-4B67-980A-B300E1537D64}" srcOrd="0" destOrd="0" presId="urn:microsoft.com/office/officeart/2005/8/layout/orgChart1"/>
    <dgm:cxn modelId="{936E289D-E619-496A-BC49-0F9837A172D2}" type="presParOf" srcId="{69888AA6-4D67-4CCB-AF05-1890B9BBFDDC}" destId="{694F6FC2-5370-496E-915D-CFD4E26D6C96}" srcOrd="1" destOrd="0" presId="urn:microsoft.com/office/officeart/2005/8/layout/orgChart1"/>
    <dgm:cxn modelId="{C02ACCED-4848-4519-8526-E757B734E5AA}" type="presParOf" srcId="{6E9A0953-1B0D-4109-B944-8E2B5C62FCE7}" destId="{AED6E122-80F8-4C2F-85F7-757A4F2FCCE3}" srcOrd="1" destOrd="0" presId="urn:microsoft.com/office/officeart/2005/8/layout/orgChart1"/>
    <dgm:cxn modelId="{7815E620-3C54-4BFC-898E-CB3A7034A9C9}" type="presParOf" srcId="{6E9A0953-1B0D-4109-B944-8E2B5C62FCE7}" destId="{29F2C563-D337-44ED-82FB-1BDD9FF6F28C}" srcOrd="2" destOrd="0" presId="urn:microsoft.com/office/officeart/2005/8/layout/orgChart1"/>
    <dgm:cxn modelId="{7069A63C-5FCD-47A1-89DE-4056D18FF8FA}" type="presParOf" srcId="{4C6D6269-DE80-4EA9-A797-36199B7E575B}" destId="{FD272639-FA48-45FA-BC56-9994BF155DD5}" srcOrd="2" destOrd="0" presId="urn:microsoft.com/office/officeart/2005/8/layout/orgChart1"/>
    <dgm:cxn modelId="{5D54CFC8-E63D-4841-A8FA-CD02243866AC}" type="presParOf" srcId="{28CF09DA-4C6A-4E3A-A215-707C87C2CCB2}" destId="{943F6527-607F-4211-B194-03399E0F80AA}" srcOrd="2" destOrd="0" presId="urn:microsoft.com/office/officeart/2005/8/layout/orgChart1"/>
    <dgm:cxn modelId="{D5480452-C45D-4311-AB5F-41BF88BAE256}" type="presParOf" srcId="{7CD0D0B6-B160-43D4-912A-AD751CF2D6D9}" destId="{BE4A8338-FB14-408D-9BDB-FC53BDAE2920}" srcOrd="2" destOrd="0" presId="urn:microsoft.com/office/officeart/2005/8/layout/orgChart1"/>
    <dgm:cxn modelId="{09CEDD54-F1FA-4A05-9CBA-CCA1D9023483}" type="presParOf" srcId="{099CB8A2-7E72-49EA-A3DD-733BBC707132}" destId="{97741A77-811F-44ED-AB70-E4677006A0A3}" srcOrd="2" destOrd="0" presId="urn:microsoft.com/office/officeart/2005/8/layout/orgChart1"/>
    <dgm:cxn modelId="{451D915A-B7CF-429A-AB52-C9E7FA3D3DCE}" type="presParOf" srcId="{099CB8A2-7E72-49EA-A3DD-733BBC707132}" destId="{7AD74622-673D-4255-AF15-B20E883FC578}" srcOrd="3" destOrd="0" presId="urn:microsoft.com/office/officeart/2005/8/layout/orgChart1"/>
    <dgm:cxn modelId="{3B78C88C-207B-4686-8D6A-DDC18EE299E8}" type="presParOf" srcId="{7AD74622-673D-4255-AF15-B20E883FC578}" destId="{8AB214FD-F91E-4DA0-B513-0DD919AC9A07}" srcOrd="0" destOrd="0" presId="urn:microsoft.com/office/officeart/2005/8/layout/orgChart1"/>
    <dgm:cxn modelId="{34827954-E6E8-465B-AD13-FEA4F09C19B5}" type="presParOf" srcId="{8AB214FD-F91E-4DA0-B513-0DD919AC9A07}" destId="{E343D20A-D0DA-4ECF-9288-D48AE8DCF126}" srcOrd="0" destOrd="0" presId="urn:microsoft.com/office/officeart/2005/8/layout/orgChart1"/>
    <dgm:cxn modelId="{859C1C2C-193F-40D7-86A5-C8CA0F6DB04B}" type="presParOf" srcId="{8AB214FD-F91E-4DA0-B513-0DD919AC9A07}" destId="{59D5DA76-B9EF-4556-B308-74F9AED7ACBB}" srcOrd="1" destOrd="0" presId="urn:microsoft.com/office/officeart/2005/8/layout/orgChart1"/>
    <dgm:cxn modelId="{EC00836C-7D79-4CC1-A7D7-DBFC6CC54007}" type="presParOf" srcId="{7AD74622-673D-4255-AF15-B20E883FC578}" destId="{E13A45AE-6039-4772-9F97-0D6AEACBA0DD}" srcOrd="1" destOrd="0" presId="urn:microsoft.com/office/officeart/2005/8/layout/orgChart1"/>
    <dgm:cxn modelId="{15C19983-70B3-441E-8007-CB4512D7C420}" type="presParOf" srcId="{E13A45AE-6039-4772-9F97-0D6AEACBA0DD}" destId="{86A06255-D847-4DD1-93AE-636D752C9A0D}" srcOrd="0" destOrd="0" presId="urn:microsoft.com/office/officeart/2005/8/layout/orgChart1"/>
    <dgm:cxn modelId="{DDE25850-B6D9-4CEB-A817-61B4107427BB}" type="presParOf" srcId="{E13A45AE-6039-4772-9F97-0D6AEACBA0DD}" destId="{8D06F167-1DF0-495A-9D21-48CF6FEB6E7E}" srcOrd="1" destOrd="0" presId="urn:microsoft.com/office/officeart/2005/8/layout/orgChart1"/>
    <dgm:cxn modelId="{D20E2D2C-FFE9-42BB-9174-BF841D9A9749}" type="presParOf" srcId="{8D06F167-1DF0-495A-9D21-48CF6FEB6E7E}" destId="{89BC889C-FB12-42BA-8E78-FB7F9C27A74A}" srcOrd="0" destOrd="0" presId="urn:microsoft.com/office/officeart/2005/8/layout/orgChart1"/>
    <dgm:cxn modelId="{69B330A8-CD6F-44B2-B1B4-C8EDAED850E5}" type="presParOf" srcId="{89BC889C-FB12-42BA-8E78-FB7F9C27A74A}" destId="{D261AD8B-CAF2-4AEB-842A-17D8229FCB6E}" srcOrd="0" destOrd="0" presId="urn:microsoft.com/office/officeart/2005/8/layout/orgChart1"/>
    <dgm:cxn modelId="{0E243ABD-581E-4A77-9A6F-33161919DD2B}" type="presParOf" srcId="{89BC889C-FB12-42BA-8E78-FB7F9C27A74A}" destId="{94AF70C4-380E-460C-8A05-F6B7CD789EC0}" srcOrd="1" destOrd="0" presId="urn:microsoft.com/office/officeart/2005/8/layout/orgChart1"/>
    <dgm:cxn modelId="{2E01FFED-FF91-4BB9-A22B-F31B7DE7AECF}" type="presParOf" srcId="{8D06F167-1DF0-495A-9D21-48CF6FEB6E7E}" destId="{6FA1DE70-D9FB-4AD9-AD28-B3495FE3BC62}" srcOrd="1" destOrd="0" presId="urn:microsoft.com/office/officeart/2005/8/layout/orgChart1"/>
    <dgm:cxn modelId="{D76D2126-CC62-4342-A247-BA4A5BE5FCA7}" type="presParOf" srcId="{8D06F167-1DF0-495A-9D21-48CF6FEB6E7E}" destId="{157F2773-C264-4CF8-9980-2421A15B0130}" srcOrd="2" destOrd="0" presId="urn:microsoft.com/office/officeart/2005/8/layout/orgChart1"/>
    <dgm:cxn modelId="{45CD19D6-5752-4D03-A82F-A9BE06DF6B32}" type="presParOf" srcId="{7AD74622-673D-4255-AF15-B20E883FC578}" destId="{F6CCBE3D-94C2-4504-80E6-09253ADB835A}" srcOrd="2" destOrd="0" presId="urn:microsoft.com/office/officeart/2005/8/layout/orgChart1"/>
    <dgm:cxn modelId="{C7A69BB9-3491-4CA8-9B2A-FE1023440A1B}" type="presParOf" srcId="{C9C43D9D-3749-4E0B-A3CC-1012E73284C8}" destId="{DB49215B-C5D1-4DC3-9598-32F2771ECB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3CC5D-BC5C-40A5-A0CF-583131BCF2C0}">
      <dsp:nvSpPr>
        <dsp:cNvPr id="0" name=""/>
        <dsp:cNvSpPr/>
      </dsp:nvSpPr>
      <dsp:spPr>
        <a:xfrm>
          <a:off x="0" y="52557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9F5D5-A7A6-4C27-8DCD-74D3DFBE5BF6}">
      <dsp:nvSpPr>
        <dsp:cNvPr id="0" name=""/>
        <dsp:cNvSpPr/>
      </dsp:nvSpPr>
      <dsp:spPr>
        <a:xfrm>
          <a:off x="411480" y="3849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Medenî Hukuk İle İlişkisi</a:t>
          </a:r>
          <a:endParaRPr lang="tr-TR" sz="3300" kern="1200" dirty="0"/>
        </a:p>
      </dsp:txBody>
      <dsp:txXfrm>
        <a:off x="459035" y="86053"/>
        <a:ext cx="5665610" cy="879050"/>
      </dsp:txXfrm>
    </dsp:sp>
    <dsp:sp modelId="{E4FC62A3-B0F0-4959-B0BE-FA8EAC3CF7F7}">
      <dsp:nvSpPr>
        <dsp:cNvPr id="0" name=""/>
        <dsp:cNvSpPr/>
      </dsp:nvSpPr>
      <dsp:spPr>
        <a:xfrm>
          <a:off x="0" y="202245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3B74C-AD23-4CDA-B1A8-4420D6D2CEC1}">
      <dsp:nvSpPr>
        <dsp:cNvPr id="0" name=""/>
        <dsp:cNvSpPr/>
      </dsp:nvSpPr>
      <dsp:spPr>
        <a:xfrm>
          <a:off x="411480" y="153537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Ticaret Hukuku İle İlişkisi</a:t>
          </a:r>
          <a:endParaRPr lang="tr-TR" sz="3300" kern="1200" dirty="0"/>
        </a:p>
      </dsp:txBody>
      <dsp:txXfrm>
        <a:off x="459035" y="1582933"/>
        <a:ext cx="5665610" cy="879050"/>
      </dsp:txXfrm>
    </dsp:sp>
    <dsp:sp modelId="{D870D5AB-4A4C-4C46-B2D2-327C92A17CA9}">
      <dsp:nvSpPr>
        <dsp:cNvPr id="0" name=""/>
        <dsp:cNvSpPr/>
      </dsp:nvSpPr>
      <dsp:spPr>
        <a:xfrm>
          <a:off x="0" y="3519338"/>
          <a:ext cx="8229600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41810-EED9-4A81-9143-3630A9C55972}">
      <dsp:nvSpPr>
        <dsp:cNvPr id="0" name=""/>
        <dsp:cNvSpPr/>
      </dsp:nvSpPr>
      <dsp:spPr>
        <a:xfrm>
          <a:off x="411480" y="3032258"/>
          <a:ext cx="5760720" cy="974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Anayasa Hukuku İle İlişkisi</a:t>
          </a:r>
          <a:endParaRPr lang="tr-TR" sz="3300" kern="1200" dirty="0"/>
        </a:p>
      </dsp:txBody>
      <dsp:txXfrm>
        <a:off x="459035" y="3079813"/>
        <a:ext cx="5665610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C69FF-1F77-4B17-82ED-C87EDAB5D252}">
      <dsp:nvSpPr>
        <dsp:cNvPr id="0" name=""/>
        <dsp:cNvSpPr/>
      </dsp:nvSpPr>
      <dsp:spPr>
        <a:xfrm>
          <a:off x="3559213" y="-114756"/>
          <a:ext cx="1312049" cy="8327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İrade Özerkliği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Sözleşme  hürriyeti,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Eşitlik ilkesi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Şekil  hürriyeti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9865" y="-74104"/>
        <a:ext cx="1230745" cy="751453"/>
      </dsp:txXfrm>
    </dsp:sp>
    <dsp:sp modelId="{17002169-AC79-4BF1-A45E-93D50011DE29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2891265" y="99923"/>
              </a:moveTo>
              <a:arcTo wR="2231050" hR="2231050" stAng="17232766" swAng="66320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314BD0-CE57-47E0-8F11-777D8E5A69E1}">
      <dsp:nvSpPr>
        <dsp:cNvPr id="0" name=""/>
        <dsp:cNvSpPr/>
      </dsp:nvSpPr>
      <dsp:spPr>
        <a:xfrm>
          <a:off x="5147951" y="569741"/>
          <a:ext cx="1289755" cy="7706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err="1" smtClean="0"/>
            <a:t>Nisbîlik</a:t>
          </a:r>
          <a:endParaRPr lang="tr-TR" sz="800" kern="1200" dirty="0"/>
        </a:p>
      </dsp:txBody>
      <dsp:txXfrm>
        <a:off x="5185573" y="607363"/>
        <a:ext cx="1214511" cy="695438"/>
      </dsp:txXfrm>
    </dsp:sp>
    <dsp:sp modelId="{7A852FA2-A62F-4BF9-A112-01EFA9DCEB72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4121530" y="1046282"/>
              </a:moveTo>
              <a:arcTo wR="2231050" hR="2231050" stAng="19675471" swAng="1344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532F4-FC2F-4110-A176-5E70B5BB7916}">
      <dsp:nvSpPr>
        <dsp:cNvPr id="0" name=""/>
        <dsp:cNvSpPr/>
      </dsp:nvSpPr>
      <dsp:spPr>
        <a:xfrm>
          <a:off x="5787567" y="2166435"/>
          <a:ext cx="1317442" cy="732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Dürüstlük</a:t>
          </a:r>
          <a:endParaRPr lang="tr-TR" sz="800" kern="1200" dirty="0"/>
        </a:p>
      </dsp:txBody>
      <dsp:txXfrm>
        <a:off x="5823324" y="2202192"/>
        <a:ext cx="1245928" cy="660962"/>
      </dsp:txXfrm>
    </dsp:sp>
    <dsp:sp modelId="{CA2C3F68-A17D-41A1-8C64-3F2B2E50F725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4430549" y="2604940"/>
              </a:moveTo>
              <a:arcTo wR="2231050" hR="2231050" stAng="578845" swAng="117776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A97EE-DFFE-46AE-A430-B14F7D8959BC}">
      <dsp:nvSpPr>
        <dsp:cNvPr id="0" name=""/>
        <dsp:cNvSpPr/>
      </dsp:nvSpPr>
      <dsp:spPr>
        <a:xfrm>
          <a:off x="5124365" y="3630482"/>
          <a:ext cx="1336926" cy="9595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Kusurlu Sorumluluk</a:t>
          </a:r>
          <a:endParaRPr lang="tr-TR" sz="800" kern="1200" dirty="0"/>
        </a:p>
      </dsp:txBody>
      <dsp:txXfrm>
        <a:off x="5171207" y="3677324"/>
        <a:ext cx="1243242" cy="865880"/>
      </dsp:txXfrm>
    </dsp:sp>
    <dsp:sp modelId="{F321385C-4E4D-4446-BB89-D34660A4782F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3138634" y="4269158"/>
              </a:moveTo>
              <a:arcTo wR="2231050" hR="2231050" stAng="3959775" swAng="25538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C121C-BD1C-4235-B433-A2451D1B295A}">
      <dsp:nvSpPr>
        <dsp:cNvPr id="0" name=""/>
        <dsp:cNvSpPr/>
      </dsp:nvSpPr>
      <dsp:spPr>
        <a:xfrm>
          <a:off x="3463015" y="4300125"/>
          <a:ext cx="1504445" cy="927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Üçüncü Kişi Aleyhine Borç Kurulamaması</a:t>
          </a:r>
          <a:endParaRPr lang="tr-TR" sz="800" kern="1200" dirty="0"/>
        </a:p>
      </dsp:txBody>
      <dsp:txXfrm>
        <a:off x="3508277" y="4345387"/>
        <a:ext cx="1413921" cy="836675"/>
      </dsp:txXfrm>
    </dsp:sp>
    <dsp:sp modelId="{C3B36391-6D57-40CA-855F-73E7A0535CF1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1476553" y="4330651"/>
              </a:moveTo>
              <a:arcTo wR="2231050" hR="2231050" stAng="6585963" swAng="365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68C4F-EFE7-4C7F-81F2-3188EA90974A}">
      <dsp:nvSpPr>
        <dsp:cNvPr id="0" name=""/>
        <dsp:cNvSpPr/>
      </dsp:nvSpPr>
      <dsp:spPr>
        <a:xfrm>
          <a:off x="1943672" y="3681118"/>
          <a:ext cx="1387947" cy="8582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Sözleşmelerde </a:t>
          </a:r>
          <a:r>
            <a:rPr lang="tr-TR" sz="800" kern="1200" dirty="0" err="1" smtClean="0"/>
            <a:t>İvazlılık</a:t>
          </a:r>
          <a:endParaRPr lang="tr-TR" sz="800" kern="1200" dirty="0"/>
        </a:p>
      </dsp:txBody>
      <dsp:txXfrm>
        <a:off x="1985570" y="3723016"/>
        <a:ext cx="1304151" cy="774497"/>
      </dsp:txXfrm>
    </dsp:sp>
    <dsp:sp modelId="{DDCED979-57C4-4A3D-81FC-8F17C50A0CB1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314349" y="3372910"/>
              </a:moveTo>
              <a:arcTo wR="2231050" hR="2231050" stAng="8952958" swAng="116459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0EED0D-9A62-4774-8CDE-BDC286E9A591}">
      <dsp:nvSpPr>
        <dsp:cNvPr id="0" name=""/>
        <dsp:cNvSpPr/>
      </dsp:nvSpPr>
      <dsp:spPr>
        <a:xfrm>
          <a:off x="1330269" y="2100201"/>
          <a:ext cx="1307834" cy="864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/>
            <a:t>Borçlunun Yerleşim Yerinde İfa</a:t>
          </a:r>
          <a:endParaRPr lang="tr-TR" sz="800" kern="1200" dirty="0"/>
        </a:p>
      </dsp:txBody>
      <dsp:txXfrm>
        <a:off x="1372492" y="2142424"/>
        <a:ext cx="1223388" cy="780497"/>
      </dsp:txXfrm>
    </dsp:sp>
    <dsp:sp modelId="{DBB9BB2E-AC59-43EB-AFAE-7A64265776B2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43767" y="1791299"/>
              </a:moveTo>
              <a:arcTo wR="2231050" hR="2231050" stAng="11482063" swAng="112617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4E310F-D80A-4964-8552-EFE2B0A5489C}">
      <dsp:nvSpPr>
        <dsp:cNvPr id="0" name=""/>
        <dsp:cNvSpPr/>
      </dsp:nvSpPr>
      <dsp:spPr>
        <a:xfrm>
          <a:off x="1952578" y="504054"/>
          <a:ext cx="1370135" cy="9020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err="1" smtClean="0"/>
            <a:t>İllilik</a:t>
          </a:r>
          <a:r>
            <a:rPr lang="tr-TR" sz="800" kern="1200" dirty="0" smtClean="0"/>
            <a:t> (Sebebe Bağlılık) </a:t>
          </a:r>
          <a:endParaRPr lang="tr-TR" sz="800" kern="1200" dirty="0"/>
        </a:p>
      </dsp:txBody>
      <dsp:txXfrm>
        <a:off x="1996613" y="548089"/>
        <a:ext cx="1282065" cy="813986"/>
      </dsp:txXfrm>
    </dsp:sp>
    <dsp:sp modelId="{E63DE029-2570-46FE-B79C-43FE6A4E0584}">
      <dsp:nvSpPr>
        <dsp:cNvPr id="0" name=""/>
        <dsp:cNvSpPr/>
      </dsp:nvSpPr>
      <dsp:spPr>
        <a:xfrm>
          <a:off x="1984186" y="301622"/>
          <a:ext cx="4462101" cy="4462101"/>
        </a:xfrm>
        <a:custGeom>
          <a:avLst/>
          <a:gdLst/>
          <a:ahLst/>
          <a:cxnLst/>
          <a:rect l="0" t="0" r="0" b="0"/>
          <a:pathLst>
            <a:path>
              <a:moveTo>
                <a:pt x="1305107" y="201219"/>
              </a:moveTo>
              <a:arcTo wR="2231050" hR="2231050" stAng="14728744" swAng="4407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1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5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906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00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7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2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44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92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5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29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63E05B-1DE1-46DD-B489-A42E6039A81D}" type="datetimeFigureOut">
              <a:rPr lang="tr-TR" smtClean="0">
                <a:solidFill>
                  <a:srgbClr val="073E87"/>
                </a:solidFill>
              </a:rPr>
              <a:pPr/>
              <a:t>03.03.2018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0B00E80-B4E9-4E5C-A46F-8721FBC2B769}" type="slidenum">
              <a:rPr lang="tr-TR" smtClean="0">
                <a:solidFill>
                  <a:srgbClr val="073E87"/>
                </a:solidFill>
              </a:rPr>
              <a:pPr/>
              <a:t>‹#›</a:t>
            </a:fld>
            <a:endParaRPr lang="tr-TR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5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unusu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21941"/>
              </p:ext>
            </p:extLst>
          </p:nvPr>
        </p:nvGraphicFramePr>
        <p:xfrm>
          <a:off x="33243" y="126353"/>
          <a:ext cx="8964488" cy="67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Sunu" r:id="rId3" imgW="4570530" imgH="3427618" progId="PowerPoint.Show.12">
                  <p:embed/>
                </p:oleObj>
              </mc:Choice>
              <mc:Fallback>
                <p:oleObj name="Sunu" r:id="rId3" imgW="4570530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243" y="126353"/>
                        <a:ext cx="8964488" cy="67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Borç İlişkisinin İçerdiği Yükümlülükler</a:t>
            </a:r>
            <a:endParaRPr lang="tr-TR" sz="3600" dirty="0"/>
          </a:p>
        </p:txBody>
      </p:sp>
      <p:graphicFrame>
        <p:nvGraphicFramePr>
          <p:cNvPr id="5" name="Diyagram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85734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929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540328"/>
            <a:ext cx="8354291" cy="5585836"/>
          </a:xfrm>
        </p:spPr>
        <p:txBody>
          <a:bodyPr/>
          <a:lstStyle/>
          <a:p>
            <a:pPr marL="0" indent="0" algn="ctr">
              <a:buNone/>
            </a:pPr>
            <a:endParaRPr lang="tr-TR" b="1" cap="all" dirty="0" smtClean="0"/>
          </a:p>
          <a:p>
            <a:pPr marL="0" indent="0" algn="ctr">
              <a:buNone/>
            </a:pPr>
            <a:r>
              <a:rPr lang="tr-TR" sz="4000" b="1" cap="all" dirty="0" smtClean="0"/>
              <a:t>HAK </a:t>
            </a:r>
            <a:r>
              <a:rPr lang="tr-TR" sz="4000" b="1" cap="all" dirty="0"/>
              <a:t>KAVRAMI, HAKLARIN ÇEŞİTLERİ VE </a:t>
            </a:r>
            <a:r>
              <a:rPr lang="tr-TR" sz="4000" b="1" cap="all" dirty="0" smtClean="0"/>
              <a:t>ÖZELLİKLE ALACAK </a:t>
            </a:r>
            <a:r>
              <a:rPr lang="tr-TR" sz="4000" b="1" cap="all" dirty="0"/>
              <a:t>HAKKI</a:t>
            </a:r>
            <a:r>
              <a:rPr lang="tr-TR" sz="4000" cap="all" dirty="0"/>
              <a:t>	</a:t>
            </a:r>
            <a:endParaRPr lang="tr-TR" sz="4000" b="1" cap="all" dirty="0"/>
          </a:p>
          <a:p>
            <a:pPr marL="0" indent="0">
              <a:buNone/>
            </a:pPr>
            <a:r>
              <a:rPr lang="tr-TR" cap="all" dirty="0"/>
              <a:t>	</a:t>
            </a:r>
            <a:endParaRPr lang="tr-TR" cap="all" dirty="0" smtClean="0"/>
          </a:p>
          <a:p>
            <a:pPr marL="0" indent="0">
              <a:buNone/>
            </a:pPr>
            <a:r>
              <a:rPr lang="tr-TR" cap="all" dirty="0"/>
              <a:t>	</a:t>
            </a:r>
            <a:endParaRPr lang="tr-TR" cap="all" dirty="0" smtClean="0"/>
          </a:p>
          <a:p>
            <a:pPr marL="0" indent="0">
              <a:buNone/>
            </a:pPr>
            <a:r>
              <a:rPr lang="tr-TR" cap="all" dirty="0" smtClean="0"/>
              <a:t>	I.HAK </a:t>
            </a:r>
            <a:r>
              <a:rPr lang="tr-TR" cap="all" dirty="0"/>
              <a:t>KAVRAMI	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tr-TR" dirty="0" smtClean="0"/>
              <a:t>	</a:t>
            </a:r>
          </a:p>
          <a:p>
            <a:pPr marL="0" indent="0">
              <a:buNone/>
            </a:pPr>
            <a:r>
              <a:rPr lang="tr-TR" dirty="0" smtClean="0"/>
              <a:t>	</a:t>
            </a:r>
            <a:r>
              <a:rPr lang="en-GB" dirty="0" smtClean="0"/>
              <a:t>II.HAKLARIN </a:t>
            </a:r>
            <a:r>
              <a:rPr lang="en-GB" dirty="0"/>
              <a:t>ÇEŞİTLERİ, ÖZELLİKLE YARARLANMA </a:t>
            </a:r>
            <a:r>
              <a:rPr lang="en-GB" dirty="0" smtClean="0"/>
              <a:t>HAKLARI-</a:t>
            </a:r>
            <a:r>
              <a:rPr lang="tr-TR" dirty="0" smtClean="0"/>
              <a:t> </a:t>
            </a:r>
            <a:r>
              <a:rPr lang="en-GB" dirty="0" smtClean="0"/>
              <a:t>DÜZENLEME </a:t>
            </a:r>
            <a:r>
              <a:rPr lang="en-GB" dirty="0"/>
              <a:t>HAKLARI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985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540328"/>
            <a:ext cx="8354291" cy="5585836"/>
          </a:xfrm>
        </p:spPr>
        <p:txBody>
          <a:bodyPr/>
          <a:lstStyle/>
          <a:p>
            <a:pPr marL="0" indent="0">
              <a:buNone/>
            </a:pPr>
            <a:endParaRPr lang="tr-TR" cap="all" dirty="0" smtClean="0"/>
          </a:p>
          <a:p>
            <a:pPr marL="0" indent="0">
              <a:buNone/>
            </a:pPr>
            <a:r>
              <a:rPr lang="tr-TR" sz="3600" cap="all" dirty="0" smtClean="0"/>
              <a:t>III. YARARLANMA </a:t>
            </a:r>
            <a:r>
              <a:rPr lang="tr-TR" sz="3600" cap="all" dirty="0"/>
              <a:t>HAKLARININ ÇEŞİTLERİ	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1)Alacak </a:t>
            </a:r>
            <a:r>
              <a:rPr lang="tr-TR" dirty="0"/>
              <a:t>hakkı 	</a:t>
            </a:r>
          </a:p>
          <a:p>
            <a:pPr marL="0" indent="0">
              <a:buNone/>
            </a:pPr>
            <a:r>
              <a:rPr lang="tr-TR" dirty="0" smtClean="0"/>
              <a:t>	a)Alacak </a:t>
            </a:r>
            <a:r>
              <a:rPr lang="tr-TR" dirty="0"/>
              <a:t>hakkının hukukî niteliği	</a:t>
            </a:r>
          </a:p>
          <a:p>
            <a:pPr marL="0" indent="0">
              <a:buNone/>
            </a:pPr>
            <a:r>
              <a:rPr lang="tr-TR" dirty="0" smtClean="0"/>
              <a:t>  		 </a:t>
            </a:r>
            <a:r>
              <a:rPr lang="tr-TR" dirty="0" err="1" smtClean="0"/>
              <a:t>aa</a:t>
            </a:r>
            <a:r>
              <a:rPr lang="tr-TR" dirty="0" smtClean="0"/>
              <a:t>)Alacak </a:t>
            </a:r>
            <a:r>
              <a:rPr lang="tr-TR" dirty="0"/>
              <a:t>hakkı bir yararlanma hakkıdır	</a:t>
            </a:r>
          </a:p>
          <a:p>
            <a:pPr marL="0" indent="0">
              <a:buNone/>
            </a:pPr>
            <a:r>
              <a:rPr lang="tr-TR" dirty="0" smtClean="0"/>
              <a:t>  		 bb)Alacak </a:t>
            </a:r>
            <a:r>
              <a:rPr lang="tr-TR" dirty="0"/>
              <a:t>hakkı bir malvarlığı hakkıdır	</a:t>
            </a:r>
          </a:p>
        </p:txBody>
      </p:sp>
    </p:spTree>
    <p:extLst>
      <p:ext uri="{BB962C8B-B14F-4D97-AF65-F5344CB8AC3E}">
        <p14:creationId xmlns:p14="http://schemas.microsoft.com/office/powerpoint/2010/main" val="203868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540328"/>
            <a:ext cx="8354291" cy="5585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cap="all" dirty="0" smtClean="0"/>
          </a:p>
          <a:p>
            <a:pPr marL="0" indent="0" algn="ctr">
              <a:buNone/>
            </a:pPr>
            <a:r>
              <a:rPr lang="tr-TR" sz="3000" cap="all" dirty="0" smtClean="0"/>
              <a:t>DÜZENLEME </a:t>
            </a:r>
            <a:r>
              <a:rPr lang="tr-TR" sz="3000" cap="all" dirty="0"/>
              <a:t>HAKLARI (</a:t>
            </a:r>
            <a:r>
              <a:rPr lang="tr-TR" sz="3000" cap="all" dirty="0" err="1"/>
              <a:t>TÂLî</a:t>
            </a:r>
            <a:r>
              <a:rPr lang="tr-TR" sz="3000" cap="all" dirty="0"/>
              <a:t> HAKLAR, İKİNCİL  HAKLAR)	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1)Yenilik </a:t>
            </a:r>
            <a:r>
              <a:rPr lang="tr-TR" dirty="0"/>
              <a:t>doğuran  haklar (</a:t>
            </a:r>
            <a:r>
              <a:rPr lang="tr-TR" dirty="0" err="1"/>
              <a:t>İnşaî</a:t>
            </a:r>
            <a:r>
              <a:rPr lang="tr-TR" dirty="0"/>
              <a:t> </a:t>
            </a:r>
            <a:r>
              <a:rPr lang="tr-TR" dirty="0" smtClean="0"/>
              <a:t>haklar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54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540328"/>
            <a:ext cx="8354291" cy="55858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b="1" dirty="0" smtClean="0"/>
              <a:t>2) Yönetim </a:t>
            </a:r>
            <a:r>
              <a:rPr lang="tr-TR" b="1" dirty="0"/>
              <a:t>veya temsil hakları (Yetki hakları-kudret yetkileri)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b="1" dirty="0" smtClean="0"/>
              <a:t>3)Def’i </a:t>
            </a:r>
            <a:r>
              <a:rPr lang="tr-TR" b="1" dirty="0"/>
              <a:t>hakları (karşı haklar)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 smtClean="0"/>
              <a:t>Def’i hakkının çeşitleri</a:t>
            </a:r>
            <a:endParaRPr lang="tr-TR" dirty="0"/>
          </a:p>
          <a:p>
            <a:pPr marL="0" indent="0">
              <a:buNone/>
            </a:pPr>
            <a:r>
              <a:rPr lang="tr-TR" smtClean="0"/>
              <a:t>Def’i hakkını kullanma </a:t>
            </a:r>
            <a:r>
              <a:rPr lang="tr-TR" dirty="0"/>
              <a:t>şekli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28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620688"/>
            <a:ext cx="8354291" cy="5585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sz="3200" b="1" dirty="0" smtClean="0"/>
              <a:t>d)İtiraz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aa</a:t>
            </a:r>
            <a:r>
              <a:rPr lang="tr-TR" dirty="0" smtClean="0"/>
              <a:t>)Kavram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 smtClean="0"/>
              <a:t>     </a:t>
            </a:r>
            <a:r>
              <a:rPr lang="tr-TR" dirty="0" err="1" smtClean="0"/>
              <a:t>bb</a:t>
            </a:r>
            <a:r>
              <a:rPr lang="tr-TR" dirty="0" smtClean="0"/>
              <a:t>)Def’i </a:t>
            </a:r>
            <a:r>
              <a:rPr lang="tr-TR" dirty="0"/>
              <a:t>ve itiraz arasındaki farklar	</a:t>
            </a:r>
          </a:p>
          <a:p>
            <a:pPr marL="0" indent="0">
              <a:buNone/>
            </a:pPr>
            <a:r>
              <a:rPr lang="tr-TR" dirty="0" smtClean="0"/>
              <a:t>	1/a)Def’i </a:t>
            </a:r>
            <a:r>
              <a:rPr lang="tr-TR" dirty="0"/>
              <a:t>bir haktır, itiraz ise bir olaydır	</a:t>
            </a:r>
          </a:p>
          <a:p>
            <a:pPr marL="0" indent="0">
              <a:buNone/>
            </a:pPr>
            <a:r>
              <a:rPr lang="tr-TR" dirty="0" smtClean="0"/>
              <a:t>	1/b)İtiraz</a:t>
            </a:r>
            <a:r>
              <a:rPr lang="tr-TR" dirty="0"/>
              <a:t>, hâkim tarafından </a:t>
            </a:r>
            <a:r>
              <a:rPr lang="tr-TR" dirty="0" err="1"/>
              <a:t>re’sen</a:t>
            </a:r>
            <a:r>
              <a:rPr lang="tr-TR" dirty="0"/>
              <a:t> (</a:t>
            </a:r>
            <a:r>
              <a:rPr lang="tr-TR" dirty="0" smtClean="0"/>
              <a:t>kendiliğinden) </a:t>
            </a:r>
            <a:r>
              <a:rPr lang="tr-TR" dirty="0" err="1" smtClean="0"/>
              <a:t>gözönünde</a:t>
            </a:r>
            <a:r>
              <a:rPr lang="tr-TR" dirty="0" smtClean="0"/>
              <a:t> </a:t>
            </a:r>
            <a:r>
              <a:rPr lang="tr-TR" dirty="0"/>
              <a:t>tutulur	</a:t>
            </a:r>
          </a:p>
          <a:p>
            <a:pPr marL="0" indent="0">
              <a:buNone/>
            </a:pPr>
            <a:r>
              <a:rPr lang="tr-TR" dirty="0" smtClean="0"/>
              <a:t>	1/c)Def’i</a:t>
            </a:r>
            <a:r>
              <a:rPr lang="tr-TR" dirty="0"/>
              <a:t>, bir hak olduğu için sadece hak sahibi </a:t>
            </a:r>
            <a:r>
              <a:rPr lang="tr-TR" dirty="0" smtClean="0"/>
              <a:t>tarafından ileri </a:t>
            </a:r>
            <a:r>
              <a:rPr lang="tr-TR" dirty="0"/>
              <a:t>sürülebilir	</a:t>
            </a:r>
          </a:p>
          <a:p>
            <a:pPr marL="0" indent="0">
              <a:buNone/>
            </a:pPr>
            <a:r>
              <a:rPr lang="tr-TR" dirty="0" smtClean="0"/>
              <a:t>	1/d)İtiraz</a:t>
            </a:r>
            <a:r>
              <a:rPr lang="tr-TR" dirty="0"/>
              <a:t>, hakkın doğmadığını veya sona erdiğini ifade eder.</a:t>
            </a:r>
          </a:p>
        </p:txBody>
      </p:sp>
    </p:spTree>
    <p:extLst>
      <p:ext uri="{BB962C8B-B14F-4D97-AF65-F5344CB8AC3E}">
        <p14:creationId xmlns:p14="http://schemas.microsoft.com/office/powerpoint/2010/main" val="426826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5" cy="5040560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AY. m. 12, 13, 17, 35, 48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4721 sayılı Türk Medenî Kanunu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6098 sayılı Türk Borçlar Kanunu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6102 sayılı Türk Ticaret Kanunu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6502 sayılı Tüketicinin Korunması Hakkında Kanun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2918 sayılı Karayolları Trafik Kanunu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3095 sayılı Kanunî Faiz ve Temerrüt Faizi Hakkında Kanun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90 sayılı Ödünç Para Verme İşleri Hakkında Kanun Hükmünde Kararname </a:t>
            </a:r>
          </a:p>
          <a:p>
            <a:r>
              <a:rPr lang="tr-TR" dirty="0">
                <a:latin typeface="Times New Roman" pitchFamily="18" charset="0"/>
                <a:cs typeface="Times New Roman" pitchFamily="18" charset="0"/>
              </a:rPr>
              <a:t>Milletlerarası Mal Satışına İlişkin Sözleşmeler Hakkında Birleşmiş Milletler Antlaşması’nı 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CISG</a:t>
            </a:r>
            <a:r>
              <a:rPr lang="tr-TR" dirty="0">
                <a:latin typeface="Times New Roman" pitchFamily="18" charset="0"/>
                <a:cs typeface="Times New Roman" pitchFamily="18" charset="0"/>
              </a:rPr>
              <a:t>)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Mevzuat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5941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6741368"/>
          </a:xfrm>
        </p:spPr>
        <p:txBody>
          <a:bodyPr>
            <a:normAutofit/>
          </a:bodyPr>
          <a:lstStyle/>
          <a:p>
            <a:pPr algn="just"/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Açık erişimde yer alan slaytlardaki başlıklar ve alt ayrımlar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, EREN 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Fikret; Borçlar Hukuku Genel Hükümler, 22. Baskı, Ankara 2017 adlı </a:t>
            </a:r>
            <a:r>
              <a:rPr lang="tr-TR" sz="5400" dirty="0">
                <a:latin typeface="Times New Roman" pitchFamily="18" charset="0"/>
                <a:cs typeface="Times New Roman" pitchFamily="18" charset="0"/>
              </a:rPr>
              <a:t>eserden bazen aynen bazen ise kısaltılarak </a:t>
            </a:r>
            <a:r>
              <a:rPr lang="tr-TR" sz="5400" dirty="0" smtClean="0">
                <a:latin typeface="Times New Roman" pitchFamily="18" charset="0"/>
                <a:cs typeface="Times New Roman" pitchFamily="18" charset="0"/>
              </a:rPr>
              <a:t>alınmıştır</a:t>
            </a:r>
            <a:r>
              <a:rPr lang="tr-TR" sz="5400" dirty="0" smtClean="0"/>
              <a:t>. 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73810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67545" y="620688"/>
            <a:ext cx="8352928" cy="5760639"/>
          </a:xfrm>
        </p:spPr>
        <p:txBody>
          <a:bodyPr>
            <a:normAutofit/>
          </a:bodyPr>
          <a:lstStyle/>
          <a:p>
            <a:pPr algn="just"/>
            <a:r>
              <a:rPr lang="tr-T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Açık erişimdeki slaytlarda özet veya metinlerine </a:t>
            </a:r>
            <a:r>
              <a:rPr lang="tr-TR" sz="60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yer verilen </a:t>
            </a:r>
            <a:r>
              <a:rPr lang="tr-TR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kararların tamamı</a:t>
            </a:r>
            <a:r>
              <a:rPr lang="tr-TR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Kazancı İçtihat Bilgi Bankası’ndan alınmıştır</a:t>
            </a:r>
            <a:r>
              <a:rPr lang="tr-TR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tr-TR" sz="60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6289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540328"/>
            <a:ext cx="8354291" cy="55858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cap="all" dirty="0"/>
              <a:t/>
            </a:r>
            <a:br>
              <a:rPr lang="tr-TR" b="1" cap="all" dirty="0"/>
            </a:br>
            <a:r>
              <a:rPr lang="tr-TR" b="1" cap="all" dirty="0"/>
              <a:t>	</a:t>
            </a:r>
            <a:r>
              <a:rPr lang="tr-TR" sz="3200" b="1" cap="all" dirty="0"/>
              <a:t>BORÇ VE BORÇ İLİŞKİSİ KAVRAMLARI</a:t>
            </a:r>
            <a:r>
              <a:rPr lang="tr-TR" sz="3200" cap="all" dirty="0"/>
              <a:t>	</a:t>
            </a:r>
            <a:endParaRPr lang="tr-TR" sz="3200" b="1" cap="all" dirty="0"/>
          </a:p>
          <a:p>
            <a:pPr marL="0" indent="0">
              <a:buNone/>
            </a:pPr>
            <a:r>
              <a:rPr lang="tr-TR" cap="all" dirty="0"/>
              <a:t>	</a:t>
            </a:r>
          </a:p>
          <a:p>
            <a:pPr marL="0" indent="0">
              <a:buNone/>
            </a:pPr>
            <a:endParaRPr lang="tr-TR" cap="all" dirty="0" smtClean="0"/>
          </a:p>
          <a:p>
            <a:pPr marL="0" indent="0">
              <a:buNone/>
            </a:pPr>
            <a:r>
              <a:rPr lang="tr-TR" cap="all" dirty="0" smtClean="0"/>
              <a:t>I.BORÇ </a:t>
            </a:r>
            <a:r>
              <a:rPr lang="tr-TR" cap="all" dirty="0"/>
              <a:t>KAVRAMI </a:t>
            </a:r>
          </a:p>
          <a:p>
            <a:pPr marL="0" indent="0">
              <a:buNone/>
            </a:pPr>
            <a:r>
              <a:rPr lang="tr-TR" cap="all" dirty="0" smtClean="0"/>
              <a:t>II.BORÇ </a:t>
            </a:r>
            <a:r>
              <a:rPr lang="tr-TR" cap="all" dirty="0"/>
              <a:t>İLİŞKİSİ 	</a:t>
            </a:r>
          </a:p>
          <a:p>
            <a:pPr marL="0" indent="0">
              <a:buNone/>
            </a:pPr>
            <a:r>
              <a:rPr lang="tr-TR" cap="all" dirty="0" smtClean="0"/>
              <a:t>III.BORÇ </a:t>
            </a:r>
            <a:r>
              <a:rPr lang="tr-TR" cap="all" dirty="0"/>
              <a:t>İLE BORÇ İLİŞKİSİ ARASINDAKİ FARKLAR	</a:t>
            </a:r>
            <a:endParaRPr lang="tr-TR" cap="all" dirty="0" smtClean="0"/>
          </a:p>
          <a:p>
            <a:pPr marL="0" indent="0">
              <a:buNone/>
            </a:pPr>
            <a:r>
              <a:rPr lang="tr-TR" cap="all" dirty="0"/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86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2509" y="540328"/>
            <a:ext cx="8354291" cy="55858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b="1" cap="all" dirty="0" smtClean="0"/>
          </a:p>
          <a:p>
            <a:pPr marL="0" indent="0" algn="ctr">
              <a:buNone/>
            </a:pPr>
            <a:r>
              <a:rPr lang="tr-TR" sz="4400" b="1" cap="all" dirty="0" smtClean="0"/>
              <a:t>BORÇ </a:t>
            </a:r>
            <a:r>
              <a:rPr lang="tr-TR" sz="4400" b="1" cap="all" dirty="0"/>
              <a:t>İLİŞKİSİNİN İÇERDİĞİ HAK VE  YÜKÜMLÜLÜKLER</a:t>
            </a:r>
            <a:r>
              <a:rPr lang="tr-TR" cap="all" dirty="0"/>
              <a:t>	</a:t>
            </a:r>
            <a:endParaRPr lang="tr-TR" b="1" cap="all" dirty="0"/>
          </a:p>
          <a:p>
            <a:pPr marL="0" indent="0">
              <a:buNone/>
            </a:pPr>
            <a:r>
              <a:rPr lang="tr-TR" cap="all" dirty="0"/>
              <a:t>	</a:t>
            </a:r>
            <a:endParaRPr lang="tr-TR" cap="all" dirty="0" smtClean="0"/>
          </a:p>
          <a:p>
            <a:pPr marL="0" indent="0">
              <a:buNone/>
            </a:pPr>
            <a:r>
              <a:rPr lang="tr-TR" cap="all" dirty="0"/>
              <a:t>	</a:t>
            </a:r>
            <a:endParaRPr lang="tr-TR" cap="all" dirty="0" smtClean="0"/>
          </a:p>
          <a:p>
            <a:pPr marL="0" indent="0">
              <a:buNone/>
            </a:pPr>
            <a:r>
              <a:rPr lang="tr-TR" b="1" cap="all" dirty="0"/>
              <a:t> </a:t>
            </a:r>
            <a:r>
              <a:rPr lang="tr-TR" b="1" cap="all" dirty="0" smtClean="0"/>
              <a:t>BORÇ </a:t>
            </a:r>
            <a:r>
              <a:rPr lang="tr-TR" b="1" cap="all" dirty="0"/>
              <a:t>İLİŞKİSİNİN İÇERDİĞİ HAKLAR</a:t>
            </a:r>
            <a:r>
              <a:rPr lang="tr-TR" cap="all" dirty="0"/>
              <a:t>	</a:t>
            </a:r>
          </a:p>
          <a:p>
            <a:pPr marL="0" indent="0">
              <a:buNone/>
            </a:pPr>
            <a:r>
              <a:rPr lang="tr-TR" dirty="0" smtClean="0"/>
              <a:t>	1)Borç </a:t>
            </a:r>
            <a:r>
              <a:rPr lang="tr-TR" dirty="0"/>
              <a:t>ilişkisinin içerdiği aslî haklar	</a:t>
            </a:r>
          </a:p>
          <a:p>
            <a:pPr marL="0" indent="0">
              <a:buNone/>
            </a:pPr>
            <a:r>
              <a:rPr lang="tr-TR" dirty="0" smtClean="0"/>
              <a:t>	2</a:t>
            </a:r>
            <a:r>
              <a:rPr lang="tr-TR" dirty="0"/>
              <a:t>) </a:t>
            </a:r>
            <a:r>
              <a:rPr lang="tr-TR" dirty="0" smtClean="0"/>
              <a:t>Borç </a:t>
            </a:r>
            <a:r>
              <a:rPr lang="tr-TR" dirty="0"/>
              <a:t>ilişkisinin içerdiği yan  haklar	</a:t>
            </a:r>
          </a:p>
          <a:p>
            <a:pPr marL="0" indent="0">
              <a:buNone/>
            </a:pPr>
            <a:r>
              <a:rPr lang="tr-TR" cap="all" dirty="0"/>
              <a:t>	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275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Borçlar Hukukunun Diğer Hukuk Dalları İle İlişkisi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366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9672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Borçlar Hukukuna Hâkim Olan İlkeler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3844865"/>
              </p:ext>
            </p:extLst>
          </p:nvPr>
        </p:nvGraphicFramePr>
        <p:xfrm>
          <a:off x="457200" y="1556793"/>
          <a:ext cx="843528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7546" y="327546"/>
            <a:ext cx="8359254" cy="57986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3500" b="1" dirty="0" smtClean="0"/>
          </a:p>
          <a:p>
            <a:pPr marL="0" indent="0" algn="ctr">
              <a:buNone/>
            </a:pPr>
            <a:r>
              <a:rPr lang="tr-TR" sz="3500" b="1" dirty="0" smtClean="0"/>
              <a:t>BORÇ </a:t>
            </a:r>
            <a:r>
              <a:rPr lang="tr-TR" sz="3500" b="1" dirty="0"/>
              <a:t>İLİŞKİSİNİN İÇERDİĞİ YÜKÜMLÜLÜKLER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 smtClean="0"/>
              <a:t> Sözleşmeden </a:t>
            </a:r>
            <a:r>
              <a:rPr lang="tr-TR" dirty="0"/>
              <a:t>doğan ilk yükümlülükler-ikincil </a:t>
            </a:r>
            <a:r>
              <a:rPr lang="tr-TR" dirty="0" smtClean="0"/>
              <a:t>yükümlülükler</a:t>
            </a:r>
          </a:p>
          <a:p>
            <a:pPr marL="0" indent="0">
              <a:buNone/>
            </a:pPr>
            <a:r>
              <a:rPr lang="tr-TR" dirty="0" smtClean="0"/>
              <a:t>c) Edim </a:t>
            </a:r>
            <a:r>
              <a:rPr lang="tr-TR" dirty="0"/>
              <a:t>yükümlülükleri - Koruma </a:t>
            </a:r>
            <a:r>
              <a:rPr lang="tr-TR" dirty="0" smtClean="0"/>
              <a:t>yükümlülükleri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 smtClean="0"/>
              <a:t>2) Edim </a:t>
            </a:r>
            <a:r>
              <a:rPr lang="tr-TR" dirty="0"/>
              <a:t>yükümlülüklerinden bağımsız borç </a:t>
            </a:r>
            <a:r>
              <a:rPr lang="tr-TR" dirty="0" smtClean="0"/>
              <a:t>ilişkileri</a:t>
            </a:r>
            <a:r>
              <a:rPr lang="tr-TR" dirty="0"/>
              <a:t>	</a:t>
            </a:r>
          </a:p>
          <a:p>
            <a:pPr marL="0" indent="0">
              <a:buNone/>
            </a:pPr>
            <a:r>
              <a:rPr lang="tr-TR" dirty="0" smtClean="0"/>
              <a:t>3</a:t>
            </a:r>
            <a:r>
              <a:rPr lang="en-GB" dirty="0" smtClean="0"/>
              <a:t>)</a:t>
            </a:r>
            <a:r>
              <a:rPr lang="tr-TR" dirty="0" smtClean="0"/>
              <a:t> </a:t>
            </a:r>
            <a:r>
              <a:rPr lang="en-GB" dirty="0" err="1" smtClean="0"/>
              <a:t>Yükümlülük</a:t>
            </a:r>
            <a:r>
              <a:rPr lang="en-GB" dirty="0" smtClean="0"/>
              <a:t> </a:t>
            </a:r>
            <a:r>
              <a:rPr lang="en-GB" dirty="0"/>
              <a:t>içermeyen </a:t>
            </a:r>
            <a:r>
              <a:rPr lang="en-GB" dirty="0" smtClean="0"/>
              <a:t>davranış</a:t>
            </a:r>
            <a:r>
              <a:rPr lang="tr-TR" dirty="0" smtClean="0"/>
              <a:t> </a:t>
            </a:r>
            <a:r>
              <a:rPr lang="en-GB" dirty="0" smtClean="0"/>
              <a:t>Külfet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5509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284</Words>
  <Application>Microsoft Office PowerPoint</Application>
  <PresentationFormat>Ekran Gösterisi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7" baseType="lpstr">
      <vt:lpstr>Dalga Biçimi</vt:lpstr>
      <vt:lpstr>Sunu</vt:lpstr>
      <vt:lpstr>PowerPoint Sunusu</vt:lpstr>
      <vt:lpstr>Mevzuat</vt:lpstr>
      <vt:lpstr>PowerPoint Sunusu</vt:lpstr>
      <vt:lpstr>PowerPoint Sunusu</vt:lpstr>
      <vt:lpstr>PowerPoint Sunusu</vt:lpstr>
      <vt:lpstr>PowerPoint Sunusu</vt:lpstr>
      <vt:lpstr>Borçlar Hukukunun Diğer Hukuk Dalları İle İlişkisi</vt:lpstr>
      <vt:lpstr>Borçlar Hukukuna Hâkim Olan İlkeler</vt:lpstr>
      <vt:lpstr>PowerPoint Sunusu</vt:lpstr>
      <vt:lpstr>Borç İlişkisinin İçerdiği Yükümlülükler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Veysel Başpınar</cp:lastModifiedBy>
  <cp:revision>13</cp:revision>
  <dcterms:created xsi:type="dcterms:W3CDTF">2018-02-28T12:37:07Z</dcterms:created>
  <dcterms:modified xsi:type="dcterms:W3CDTF">2018-03-03T14:11:13Z</dcterms:modified>
</cp:coreProperties>
</file>