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5B8B5-BBC3-4E58-8AE0-CD8B1057FCD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25F17-3AA1-4E69-9247-2CE21D2E9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919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25F17-3AA1-4E69-9247-2CE21D2E9E38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879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C8C99CC-5AD1-4F62-8FCA-47E41D02EC5B}" type="datetimeFigureOut">
              <a:rPr lang="tr-TR" smtClean="0"/>
              <a:pPr/>
              <a:t>28.9.2020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3869282-6F90-40BE-AD95-229B1313D94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99CC-5AD1-4F62-8FCA-47E41D02EC5B}" type="datetimeFigureOut">
              <a:rPr lang="tr-TR" smtClean="0"/>
              <a:pPr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9282-6F90-40BE-AD95-229B1313D9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99CC-5AD1-4F62-8FCA-47E41D02EC5B}" type="datetimeFigureOut">
              <a:rPr lang="tr-TR" smtClean="0"/>
              <a:pPr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9282-6F90-40BE-AD95-229B1313D9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99CC-5AD1-4F62-8FCA-47E41D02EC5B}" type="datetimeFigureOut">
              <a:rPr lang="tr-TR" smtClean="0"/>
              <a:pPr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9282-6F90-40BE-AD95-229B1313D9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99CC-5AD1-4F62-8FCA-47E41D02EC5B}" type="datetimeFigureOut">
              <a:rPr lang="tr-TR" smtClean="0"/>
              <a:pPr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9282-6F90-40BE-AD95-229B1313D9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99CC-5AD1-4F62-8FCA-47E41D02EC5B}" type="datetimeFigureOut">
              <a:rPr lang="tr-TR" smtClean="0"/>
              <a:pPr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9282-6F90-40BE-AD95-229B1313D94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99CC-5AD1-4F62-8FCA-47E41D02EC5B}" type="datetimeFigureOut">
              <a:rPr lang="tr-TR" smtClean="0"/>
              <a:pPr/>
              <a:t>28.9.2020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9282-6F90-40BE-AD95-229B1313D9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99CC-5AD1-4F62-8FCA-47E41D02EC5B}" type="datetimeFigureOut">
              <a:rPr lang="tr-TR" smtClean="0"/>
              <a:pPr/>
              <a:t>28.9.2020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9282-6F90-40BE-AD95-229B1313D9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99CC-5AD1-4F62-8FCA-47E41D02EC5B}" type="datetimeFigureOut">
              <a:rPr lang="tr-TR" smtClean="0"/>
              <a:pPr/>
              <a:t>28.9.2020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9282-6F90-40BE-AD95-229B1313D9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99CC-5AD1-4F62-8FCA-47E41D02EC5B}" type="datetimeFigureOut">
              <a:rPr lang="tr-TR" smtClean="0"/>
              <a:pPr/>
              <a:t>28.9.2020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9282-6F90-40BE-AD95-229B1313D94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99CC-5AD1-4F62-8FCA-47E41D02EC5B}" type="datetimeFigureOut">
              <a:rPr lang="tr-TR" smtClean="0"/>
              <a:pPr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9282-6F90-40BE-AD95-229B1313D9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C8C99CC-5AD1-4F62-8FCA-47E41D02EC5B}" type="datetimeFigureOut">
              <a:rPr lang="tr-TR" smtClean="0"/>
              <a:pPr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3869282-6F90-40BE-AD95-229B1313D94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Tohum ve Toprak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Carol</a:t>
            </a:r>
            <a:r>
              <a:rPr lang="tr-TR" dirty="0" smtClean="0"/>
              <a:t> </a:t>
            </a:r>
            <a:r>
              <a:rPr lang="tr-TR" dirty="0" err="1" smtClean="0"/>
              <a:t>Delaney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Ocak; soyun devamı ve aile</a:t>
            </a:r>
          </a:p>
          <a:p>
            <a:r>
              <a:rPr lang="tr-TR" dirty="0" smtClean="0"/>
              <a:t>Akrabalık kurumu ve devamını simgeler…</a:t>
            </a:r>
          </a:p>
          <a:p>
            <a:endParaRPr lang="tr-TR" dirty="0" smtClean="0"/>
          </a:p>
          <a:p>
            <a:r>
              <a:rPr lang="tr-TR" dirty="0" err="1" smtClean="0"/>
              <a:t>Household</a:t>
            </a:r>
            <a:r>
              <a:rPr lang="tr-TR" dirty="0" smtClean="0"/>
              <a:t>: hane </a:t>
            </a:r>
          </a:p>
          <a:p>
            <a:r>
              <a:rPr lang="tr-TR" dirty="0" err="1" smtClean="0"/>
              <a:t>Family</a:t>
            </a:r>
            <a:r>
              <a:rPr lang="tr-TR" dirty="0" smtClean="0"/>
              <a:t>: aile </a:t>
            </a:r>
          </a:p>
          <a:p>
            <a:endParaRPr lang="tr-TR" dirty="0" smtClean="0"/>
          </a:p>
          <a:p>
            <a:r>
              <a:rPr lang="tr-TR" dirty="0" smtClean="0"/>
              <a:t>Hanenin kültürel özellikleri: vergi </a:t>
            </a:r>
          </a:p>
          <a:p>
            <a:r>
              <a:rPr lang="tr-TR" dirty="0" smtClean="0"/>
              <a:t>Köylüler için ideal model: geniş aile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Cinsiyete dayalı iş bölümü</a:t>
            </a:r>
          </a:p>
          <a:p>
            <a:endParaRPr lang="tr-TR" dirty="0" smtClean="0"/>
          </a:p>
          <a:p>
            <a:r>
              <a:rPr lang="tr-TR" dirty="0" smtClean="0"/>
              <a:t>İslam’ın etkisi</a:t>
            </a:r>
          </a:p>
          <a:p>
            <a:endParaRPr lang="tr-TR" dirty="0" smtClean="0"/>
          </a:p>
          <a:p>
            <a:r>
              <a:rPr lang="tr-TR" dirty="0" smtClean="0"/>
              <a:t>Cennet-cehennem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Kadının görünmez </a:t>
            </a:r>
            <a:r>
              <a:rPr lang="tr-TR" dirty="0" smtClean="0"/>
              <a:t>kalması ve </a:t>
            </a:r>
            <a:r>
              <a:rPr lang="tr-TR" dirty="0" smtClean="0"/>
              <a:t>ona verilen </a:t>
            </a:r>
            <a:r>
              <a:rPr lang="tr-TR" dirty="0" smtClean="0"/>
              <a:t>görevler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Kadın: denge </a:t>
            </a:r>
          </a:p>
          <a:p>
            <a:endParaRPr lang="tr-TR" dirty="0" smtClean="0"/>
          </a:p>
          <a:p>
            <a:r>
              <a:rPr lang="tr-TR" dirty="0" smtClean="0"/>
              <a:t>Kadının doğurganlığı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Kitaba eleştiriler</a:t>
            </a:r>
          </a:p>
          <a:p>
            <a:endParaRPr lang="tr-TR" dirty="0" smtClean="0"/>
          </a:p>
          <a:p>
            <a:r>
              <a:rPr lang="tr-TR" dirty="0" smtClean="0"/>
              <a:t>Olumlu-olumsuz</a:t>
            </a:r>
          </a:p>
          <a:p>
            <a:endParaRPr lang="tr-TR" dirty="0" smtClean="0"/>
          </a:p>
          <a:p>
            <a:r>
              <a:rPr lang="tr-TR" dirty="0" smtClean="0"/>
              <a:t>Yerli-yabancı gözüyle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Alan araştırmasının gerektirdikleri: Katılarak gözlem </a:t>
            </a:r>
          </a:p>
          <a:p>
            <a:r>
              <a:rPr lang="tr-TR" dirty="0" smtClean="0"/>
              <a:t>«Bir köylü gibi yaşadım»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Etnografik</a:t>
            </a:r>
            <a:r>
              <a:rPr lang="tr-TR" dirty="0" smtClean="0"/>
              <a:t> verilerin sağlanması ve sunulması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Geleneğin çözümlenmesi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 Köy Toplumunda Cinsiyet ve Kozmoloji </a:t>
            </a:r>
          </a:p>
          <a:p>
            <a:endParaRPr lang="tr-TR" dirty="0" smtClean="0"/>
          </a:p>
          <a:p>
            <a:r>
              <a:rPr lang="tr-TR" dirty="0" smtClean="0"/>
              <a:t>Genel Bilgi</a:t>
            </a:r>
          </a:p>
          <a:p>
            <a:r>
              <a:rPr lang="tr-TR" dirty="0" smtClean="0"/>
              <a:t>Evlilik uygulamaları ve düğün töreni</a:t>
            </a:r>
          </a:p>
          <a:p>
            <a:r>
              <a:rPr lang="tr-TR" dirty="0" smtClean="0"/>
              <a:t>Akrabalar ve ilişkiler</a:t>
            </a:r>
          </a:p>
          <a:p>
            <a:r>
              <a:rPr lang="tr-TR" dirty="0" smtClean="0"/>
              <a:t>Köyün içerisi ve </a:t>
            </a:r>
            <a:r>
              <a:rPr lang="tr-TR" dirty="0" smtClean="0"/>
              <a:t>dışarısı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1980 Ağustos</a:t>
            </a:r>
          </a:p>
          <a:p>
            <a:r>
              <a:rPr lang="tr-TR" dirty="0" smtClean="0"/>
              <a:t>1982 Temmuz </a:t>
            </a:r>
          </a:p>
          <a:p>
            <a:endParaRPr lang="tr-TR" dirty="0" smtClean="0"/>
          </a:p>
          <a:p>
            <a:r>
              <a:rPr lang="tr-TR" dirty="0" smtClean="0"/>
              <a:t>Orta Anadolu’da bir köyde</a:t>
            </a:r>
          </a:p>
          <a:p>
            <a:r>
              <a:rPr lang="tr-TR" dirty="0" smtClean="0"/>
              <a:t>Köyde bir evde yaşayarak</a:t>
            </a:r>
          </a:p>
          <a:p>
            <a:r>
              <a:rPr lang="tr-TR" dirty="0" smtClean="0"/>
              <a:t>Katılarak gözlem</a:t>
            </a:r>
          </a:p>
          <a:p>
            <a:r>
              <a:rPr lang="tr-TR" dirty="0" smtClean="0"/>
              <a:t>Alan araştırması </a:t>
            </a:r>
          </a:p>
          <a:p>
            <a:r>
              <a:rPr lang="tr-TR" dirty="0" smtClean="0"/>
              <a:t>Antropoloji çalışması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Cinsiyet</a:t>
            </a:r>
          </a:p>
          <a:p>
            <a:endParaRPr lang="tr-TR" dirty="0" smtClean="0"/>
          </a:p>
          <a:p>
            <a:r>
              <a:rPr lang="tr-TR" dirty="0" smtClean="0"/>
              <a:t>Beden</a:t>
            </a:r>
          </a:p>
          <a:p>
            <a:endParaRPr lang="tr-TR" dirty="0" smtClean="0"/>
          </a:p>
          <a:p>
            <a:r>
              <a:rPr lang="tr-TR" dirty="0" smtClean="0"/>
              <a:t>İktidar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İslam’ın etkisi</a:t>
            </a:r>
          </a:p>
          <a:p>
            <a:endParaRPr lang="tr-TR" dirty="0" smtClean="0"/>
          </a:p>
          <a:p>
            <a:r>
              <a:rPr lang="tr-TR" dirty="0" smtClean="0"/>
              <a:t>Ataerkillik</a:t>
            </a:r>
          </a:p>
          <a:p>
            <a:endParaRPr lang="tr-TR" dirty="0" smtClean="0"/>
          </a:p>
          <a:p>
            <a:r>
              <a:rPr lang="tr-TR" dirty="0" smtClean="0"/>
              <a:t>Ocak: Akrabalık temelinde</a:t>
            </a:r>
          </a:p>
          <a:p>
            <a:endParaRPr lang="tr-TR" dirty="0" smtClean="0"/>
          </a:p>
          <a:p>
            <a:r>
              <a:rPr lang="tr-TR" dirty="0" smtClean="0"/>
              <a:t>Kadının “anne” ve “eş” kimlikleri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Her kültürde kadın ve erkeğin ne anlama geldiği sorusu…</a:t>
            </a:r>
          </a:p>
          <a:p>
            <a:endParaRPr lang="tr-TR" dirty="0" smtClean="0"/>
          </a:p>
          <a:p>
            <a:r>
              <a:rPr lang="tr-TR" dirty="0" smtClean="0"/>
              <a:t>Tohum ve </a:t>
            </a:r>
            <a:r>
              <a:rPr lang="tr-TR" dirty="0" smtClean="0"/>
              <a:t>Toprak</a:t>
            </a:r>
          </a:p>
          <a:p>
            <a:endParaRPr lang="tr-TR" dirty="0"/>
          </a:p>
          <a:p>
            <a:r>
              <a:rPr lang="tr-TR" dirty="0" smtClean="0"/>
              <a:t>Erkek </a:t>
            </a:r>
            <a:r>
              <a:rPr lang="tr-TR" dirty="0" smtClean="0"/>
              <a:t>çocuğun hala çok önemli olduğunu vurgular…  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Tohum: </a:t>
            </a:r>
            <a:r>
              <a:rPr lang="tr-TR" dirty="0" smtClean="0">
                <a:solidFill>
                  <a:schemeClr val="bg1"/>
                </a:solidFill>
              </a:rPr>
              <a:t>Erkek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Toprak: </a:t>
            </a:r>
            <a:r>
              <a:rPr lang="tr-TR" dirty="0" smtClean="0">
                <a:solidFill>
                  <a:schemeClr val="bg1"/>
                </a:solidFill>
              </a:rPr>
              <a:t>Kadın 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ve kadın benzetmesi </a:t>
            </a:r>
          </a:p>
          <a:p>
            <a:endParaRPr lang="tr-TR" dirty="0" smtClean="0"/>
          </a:p>
          <a:p>
            <a:r>
              <a:rPr lang="tr-TR" dirty="0" smtClean="0"/>
              <a:t>Soy, baba soyu ile yakından ilgilidir ve bu tohumu simgeler.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Davranışlar</a:t>
            </a:r>
            <a:endParaRPr lang="tr-TR" dirty="0" smtClean="0"/>
          </a:p>
          <a:p>
            <a:r>
              <a:rPr lang="tr-TR" dirty="0" smtClean="0"/>
              <a:t>Giyim-kuşam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Doğum</a:t>
            </a:r>
          </a:p>
          <a:p>
            <a:r>
              <a:rPr lang="tr-TR" dirty="0" smtClean="0"/>
              <a:t>Annelik ve anneliğin anlamı </a:t>
            </a:r>
          </a:p>
          <a:p>
            <a:endParaRPr lang="tr-TR" dirty="0" smtClean="0"/>
          </a:p>
          <a:p>
            <a:r>
              <a:rPr lang="tr-TR" dirty="0" smtClean="0"/>
              <a:t>Çocuk: erkek çocukla eş anlamlıdır </a:t>
            </a:r>
          </a:p>
          <a:p>
            <a:r>
              <a:rPr lang="tr-TR" dirty="0" smtClean="0"/>
              <a:t>Çocuğa bu küçük yaştan itibaren söylenir ve pekiştirilir.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163</TotalTime>
  <Words>200</Words>
  <Application>Microsoft Office PowerPoint</Application>
  <PresentationFormat>Ekran Gösterisi (4:3)</PresentationFormat>
  <Paragraphs>79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Austin</vt:lpstr>
      <vt:lpstr>Tohum ve Toprak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Tohum ve Toprak</dc:title>
  <dc:creator>melike</dc:creator>
  <cp:lastModifiedBy>Hp-Pc</cp:lastModifiedBy>
  <cp:revision>11</cp:revision>
  <dcterms:created xsi:type="dcterms:W3CDTF">2014-03-27T09:36:31Z</dcterms:created>
  <dcterms:modified xsi:type="dcterms:W3CDTF">2020-09-28T18:20:22Z</dcterms:modified>
</cp:coreProperties>
</file>