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0" r:id="rId4"/>
    <p:sldId id="265" r:id="rId5"/>
    <p:sldId id="269" r:id="rId6"/>
    <p:sldId id="267" r:id="rId7"/>
    <p:sldId id="26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2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12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51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066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40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84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18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32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676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034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775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33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858BD-4380-4E20-B560-58EFDB23F4FE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B2494-E64F-4FCF-BAC9-C0129C0EFC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69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7275"/>
          </a:xfrm>
        </p:spPr>
        <p:txBody>
          <a:bodyPr>
            <a:normAutofit/>
          </a:bodyPr>
          <a:lstStyle/>
          <a:p>
            <a:pPr algn="ctr"/>
            <a:r>
              <a:rPr lang="tr-TR" sz="5400" dirty="0" smtClean="0"/>
              <a:t>BBY248 Bilginin Organizasyonu örnekler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19698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193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Uluslararası Ahilik Sempozyumu</a:t>
            </a:r>
            <a:br>
              <a:rPr lang="tr-TR" dirty="0" smtClean="0"/>
            </a:br>
            <a:r>
              <a:rPr lang="tr-TR" dirty="0" smtClean="0"/>
              <a:t>22-23 Mart 2009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MESLEKİ ETİK</a:t>
            </a:r>
            <a:br>
              <a:rPr lang="tr-TR" dirty="0" smtClean="0"/>
            </a:br>
            <a:r>
              <a:rPr lang="tr-TR" dirty="0" smtClean="0"/>
              <a:t>düzenleyeler Meral </a:t>
            </a:r>
            <a:r>
              <a:rPr lang="tr-TR" dirty="0" err="1" smtClean="0"/>
              <a:t>Beksaç</a:t>
            </a:r>
            <a:r>
              <a:rPr lang="tr-TR" dirty="0" smtClean="0"/>
              <a:t>- Mustafa </a:t>
            </a:r>
            <a:r>
              <a:rPr lang="tr-TR" dirty="0" smtClean="0"/>
              <a:t>Anı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Ankara-Kültür Bakanlığı-</a:t>
            </a:r>
            <a:br>
              <a:rPr lang="tr-TR" dirty="0" smtClean="0"/>
            </a:br>
            <a:r>
              <a:rPr lang="tr-TR" dirty="0" smtClean="0"/>
              <a:t>2010 3. Basım</a:t>
            </a:r>
            <a:br>
              <a:rPr lang="tr-TR" dirty="0" smtClean="0"/>
            </a:br>
            <a:r>
              <a:rPr lang="tr-TR" dirty="0" smtClean="0"/>
              <a:t>ISBN 975-17-1212-3</a:t>
            </a:r>
            <a:br>
              <a:rPr lang="tr-TR" dirty="0" smtClean="0"/>
            </a:br>
            <a:r>
              <a:rPr lang="tr-TR" dirty="0" smtClean="0"/>
              <a:t>Fiyatı 15 </a:t>
            </a:r>
            <a:r>
              <a:rPr lang="tr-TR" dirty="0" err="1" smtClean="0"/>
              <a:t>Tl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232 sayfa 24 santimetre</a:t>
            </a:r>
            <a:br>
              <a:rPr lang="tr-TR" dirty="0" smtClean="0"/>
            </a:br>
            <a:r>
              <a:rPr lang="tr-TR" dirty="0" smtClean="0"/>
              <a:t>Kültür Bakanlığı Yayınları 324- Kültür alt dizisi:12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33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1930"/>
          </a:xfrm>
        </p:spPr>
        <p:txBody>
          <a:bodyPr>
            <a:normAutofit fontScale="90000"/>
          </a:bodyPr>
          <a:lstStyle/>
          <a:p>
            <a:r>
              <a:rPr lang="tr-TR" sz="3200" dirty="0" smtClean="0">
                <a:latin typeface="+mn-lt"/>
              </a:rPr>
              <a:t>	Uluslararası </a:t>
            </a:r>
            <a:r>
              <a:rPr lang="tr-TR" sz="3200" dirty="0" smtClean="0">
                <a:latin typeface="+mn-lt"/>
              </a:rPr>
              <a:t>Ahilik </a:t>
            </a:r>
            <a:r>
              <a:rPr lang="tr-TR" sz="3200" dirty="0" smtClean="0">
                <a:latin typeface="+mn-lt"/>
              </a:rPr>
              <a:t>Sempozyumu (2009)</a:t>
            </a: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r>
              <a:rPr lang="tr-TR" sz="3200" dirty="0" smtClean="0">
                <a:latin typeface="+mn-lt"/>
              </a:rPr>
              <a:t>		Mesleki etik / </a:t>
            </a:r>
            <a:r>
              <a:rPr lang="tr-TR" sz="3200" dirty="0">
                <a:latin typeface="+mn-lt"/>
              </a:rPr>
              <a:t>Uluslararası Ahilik </a:t>
            </a:r>
            <a:r>
              <a:rPr lang="tr-TR" sz="3200" dirty="0" smtClean="0">
                <a:latin typeface="+mn-lt"/>
              </a:rPr>
              <a:t>Sempozyumu, 22-	23 </a:t>
            </a:r>
            <a:r>
              <a:rPr lang="tr-TR" sz="3200" dirty="0">
                <a:latin typeface="+mn-lt"/>
              </a:rPr>
              <a:t>Mart </a:t>
            </a:r>
            <a:r>
              <a:rPr lang="tr-TR" sz="3200" dirty="0" smtClean="0">
                <a:latin typeface="+mn-lt"/>
              </a:rPr>
              <a:t>2009 ; </a:t>
            </a:r>
            <a:r>
              <a:rPr lang="tr-TR" sz="3200" dirty="0" smtClean="0">
                <a:latin typeface="+mn-lt"/>
              </a:rPr>
              <a:t>düzenleyeler </a:t>
            </a:r>
            <a:r>
              <a:rPr lang="tr-TR" sz="3200" dirty="0" smtClean="0">
                <a:latin typeface="+mn-lt"/>
              </a:rPr>
              <a:t>Meral </a:t>
            </a:r>
            <a:r>
              <a:rPr lang="tr-TR" sz="3200" dirty="0" err="1" smtClean="0">
                <a:latin typeface="+mn-lt"/>
              </a:rPr>
              <a:t>Beksaç</a:t>
            </a:r>
            <a:r>
              <a:rPr lang="tr-TR" sz="3200" dirty="0" smtClean="0">
                <a:latin typeface="+mn-lt"/>
              </a:rPr>
              <a:t>- Mustafa </a:t>
            </a:r>
            <a:r>
              <a:rPr lang="tr-TR" sz="3200" dirty="0" smtClean="0">
                <a:latin typeface="+mn-lt"/>
              </a:rPr>
              <a:t>Anı</a:t>
            </a:r>
            <a:r>
              <a:rPr lang="tr-TR" sz="3200" dirty="0" smtClean="0">
                <a:latin typeface="+mn-lt"/>
              </a:rPr>
              <a:t>.– 3. 	bs.—</a:t>
            </a:r>
            <a:r>
              <a:rPr lang="tr-TR" sz="3200" dirty="0" smtClean="0">
                <a:latin typeface="+mn-lt"/>
              </a:rPr>
              <a:t>Ankara : Kültür Bakanlığı, 2010.</a:t>
            </a:r>
            <a:br>
              <a:rPr lang="tr-TR" sz="3200" dirty="0" smtClean="0">
                <a:latin typeface="+mn-lt"/>
              </a:rPr>
            </a:b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r>
              <a:rPr lang="tr-TR" sz="3200" dirty="0" smtClean="0">
                <a:latin typeface="+mn-lt"/>
              </a:rPr>
              <a:t>		</a:t>
            </a:r>
            <a:r>
              <a:rPr lang="tr-TR" sz="3200" dirty="0" smtClean="0">
                <a:latin typeface="+mn-lt"/>
              </a:rPr>
              <a:t>232 s. ; 24 </a:t>
            </a:r>
            <a:r>
              <a:rPr lang="tr-TR" sz="3200" dirty="0" err="1" smtClean="0">
                <a:latin typeface="+mn-lt"/>
              </a:rPr>
              <a:t>sm</a:t>
            </a:r>
            <a:r>
              <a:rPr lang="tr-TR" sz="3200" dirty="0" smtClean="0">
                <a:latin typeface="+mn-lt"/>
              </a:rPr>
              <a:t>.—(Kültür </a:t>
            </a:r>
            <a:r>
              <a:rPr lang="tr-TR" sz="3200" dirty="0">
                <a:latin typeface="+mn-lt"/>
              </a:rPr>
              <a:t>Bakanlığı </a:t>
            </a:r>
            <a:r>
              <a:rPr lang="tr-TR" sz="3200" dirty="0" smtClean="0">
                <a:latin typeface="+mn-lt"/>
              </a:rPr>
              <a:t>Yayınları ; 324. 	Kültür 	alt dizisi;12)</a:t>
            </a:r>
            <a:r>
              <a:rPr lang="tr-TR" sz="3200" dirty="0">
                <a:latin typeface="+mn-lt"/>
              </a:rPr>
              <a:t/>
            </a:r>
            <a:br>
              <a:rPr lang="tr-TR" sz="3200" dirty="0">
                <a:latin typeface="+mn-lt"/>
              </a:rPr>
            </a:b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r>
              <a:rPr lang="tr-TR" sz="3200" dirty="0" smtClean="0">
                <a:latin typeface="+mn-lt"/>
              </a:rPr>
              <a:t>	ISBN 975-17-1212-3 : Fiyatı </a:t>
            </a:r>
            <a:r>
              <a:rPr lang="tr-TR" sz="3200" dirty="0" smtClean="0">
                <a:latin typeface="+mn-lt"/>
              </a:rPr>
              <a:t>15 </a:t>
            </a:r>
            <a:r>
              <a:rPr lang="tr-TR" sz="3200" dirty="0" err="1" smtClean="0">
                <a:latin typeface="+mn-lt"/>
              </a:rPr>
              <a:t>Tl</a:t>
            </a:r>
            <a:r>
              <a:rPr lang="tr-TR" sz="3200" dirty="0" smtClean="0">
                <a:latin typeface="+mn-lt"/>
              </a:rPr>
              <a:t>.</a:t>
            </a:r>
            <a:br>
              <a:rPr lang="tr-TR" sz="3200" dirty="0" smtClean="0">
                <a:latin typeface="+mn-lt"/>
              </a:rPr>
            </a:br>
            <a:r>
              <a:rPr lang="tr-TR" sz="3200" dirty="0">
                <a:latin typeface="+mn-lt"/>
              </a:rPr>
              <a:t>	</a:t>
            </a: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r>
              <a:rPr lang="tr-TR" sz="3200" dirty="0">
                <a:latin typeface="+mn-lt"/>
              </a:rPr>
              <a:t>	</a:t>
            </a:r>
            <a:r>
              <a:rPr lang="tr-TR" sz="3200" dirty="0" smtClean="0">
                <a:latin typeface="+mn-lt"/>
              </a:rPr>
              <a:t>	1. Etik. 2. meslek örgütleri. I. </a:t>
            </a:r>
            <a:r>
              <a:rPr lang="tr-TR" sz="3200" dirty="0" err="1" smtClean="0">
                <a:latin typeface="+mn-lt"/>
              </a:rPr>
              <a:t>Beksaç</a:t>
            </a:r>
            <a:r>
              <a:rPr lang="tr-TR" sz="3200" dirty="0" smtClean="0">
                <a:latin typeface="+mn-lt"/>
              </a:rPr>
              <a:t>, Meral. II. Anı, 	Mustafa. III. </a:t>
            </a:r>
            <a:r>
              <a:rPr lang="tr-TR" sz="3200">
                <a:latin typeface="+mn-lt"/>
              </a:rPr>
              <a:t>e</a:t>
            </a:r>
            <a:r>
              <a:rPr lang="tr-TR" sz="3200" smtClean="0">
                <a:latin typeface="+mn-lt"/>
              </a:rPr>
              <a:t>.a</a:t>
            </a: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r>
              <a:rPr lang="tr-TR" sz="3200" dirty="0">
                <a:latin typeface="+mn-lt"/>
              </a:rPr>
              <a:t>	</a:t>
            </a: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r>
              <a:rPr lang="tr-TR" sz="3200" dirty="0" smtClean="0">
                <a:latin typeface="+mn-lt"/>
              </a:rPr>
              <a:t/>
            </a:r>
            <a:br>
              <a:rPr lang="tr-TR" sz="3200" dirty="0" smtClean="0">
                <a:latin typeface="+mn-lt"/>
              </a:rPr>
            </a:br>
            <a:endParaRPr lang="tr-T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8761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63384"/>
          </a:xfrm>
        </p:spPr>
        <p:txBody>
          <a:bodyPr/>
          <a:lstStyle/>
          <a:p>
            <a:r>
              <a:rPr lang="tr-TR" dirty="0" smtClean="0"/>
              <a:t>Üçüncü Uluslararası </a:t>
            </a:r>
            <a:r>
              <a:rPr lang="tr-TR" dirty="0"/>
              <a:t>T</a:t>
            </a:r>
            <a:r>
              <a:rPr lang="tr-TR" dirty="0" smtClean="0"/>
              <a:t>ıp Kongresi. Antalya 24 Kasım 2017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Hazırlayanlar Mahmut  Öğün- Kemal Alataş</a:t>
            </a:r>
            <a:br>
              <a:rPr lang="tr-TR" dirty="0" smtClean="0"/>
            </a:br>
            <a:r>
              <a:rPr lang="tr-TR" dirty="0" smtClean="0"/>
              <a:t>Ankara Üniversitesi Tıp Fakültesi Yayınları: yayın </a:t>
            </a:r>
            <a:r>
              <a:rPr lang="tr-TR" dirty="0" err="1" smtClean="0"/>
              <a:t>no</a:t>
            </a:r>
            <a:r>
              <a:rPr lang="tr-TR" smtClean="0"/>
              <a:t> 122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Ankara Üniversitesi Basımevi 2017</a:t>
            </a:r>
            <a:br>
              <a:rPr lang="tr-TR" dirty="0" smtClean="0"/>
            </a:br>
            <a:r>
              <a:rPr lang="tr-TR" dirty="0" smtClean="0"/>
              <a:t>222  sayfa Resim </a:t>
            </a:r>
            <a:r>
              <a:rPr lang="tr-TR" smtClean="0"/>
              <a:t>23 santimetre</a:t>
            </a:r>
            <a:br>
              <a:rPr lang="tr-TR" smtClean="0"/>
            </a:br>
            <a:r>
              <a:rPr lang="tr-TR" smtClean="0"/>
              <a:t>ISBN: 978-975-657-324-1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122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6338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Yer </a:t>
            </a:r>
            <a:r>
              <a:rPr lang="tr-TR" dirty="0" err="1" smtClean="0"/>
              <a:t>no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</a:t>
            </a:r>
            <a:r>
              <a:rPr lang="tr-TR" sz="3100" dirty="0" smtClean="0">
                <a:latin typeface="+mn-lt"/>
              </a:rPr>
              <a:t>Uluslararası tıp kongresi (3.: 2017: Antalya)</a:t>
            </a:r>
            <a:br>
              <a:rPr lang="tr-TR" sz="3100" dirty="0" smtClean="0">
                <a:latin typeface="+mn-lt"/>
              </a:rPr>
            </a:br>
            <a:r>
              <a:rPr lang="tr-TR" sz="3100" dirty="0" smtClean="0">
                <a:latin typeface="+mn-lt"/>
              </a:rPr>
              <a:t>		Üçüncü uluslararası tıp kongresi,24 Kasım 	2017, </a:t>
            </a:r>
            <a:r>
              <a:rPr lang="tr-TR" sz="3100" dirty="0" smtClean="0">
                <a:latin typeface="+mn-lt"/>
              </a:rPr>
              <a:t>	Antalya/Hazırlayanlar </a:t>
            </a:r>
            <a:r>
              <a:rPr lang="tr-TR" sz="3100" dirty="0" smtClean="0">
                <a:latin typeface="+mn-lt"/>
              </a:rPr>
              <a:t>Mahmut Öğün, 	Kemal Alataş.—Ankara: </a:t>
            </a:r>
            <a:r>
              <a:rPr lang="tr-TR" sz="3100" dirty="0" smtClean="0">
                <a:latin typeface="+mn-lt"/>
              </a:rPr>
              <a:t>	Ankara </a:t>
            </a:r>
            <a:r>
              <a:rPr lang="tr-TR" sz="3100" dirty="0" smtClean="0">
                <a:latin typeface="+mn-lt"/>
              </a:rPr>
              <a:t>Üniversitesi 	Tıp Fakültesi, 2017.</a:t>
            </a:r>
            <a:br>
              <a:rPr lang="tr-TR" sz="3100" dirty="0" smtClean="0">
                <a:latin typeface="+mn-lt"/>
              </a:rPr>
            </a:br>
            <a:r>
              <a:rPr lang="tr-TR" sz="3100" dirty="0" smtClean="0">
                <a:latin typeface="+mn-lt"/>
              </a:rPr>
              <a:t>		222s. : </a:t>
            </a:r>
            <a:r>
              <a:rPr lang="tr-TR" sz="3100" dirty="0" err="1" smtClean="0">
                <a:latin typeface="+mn-lt"/>
              </a:rPr>
              <a:t>res</a:t>
            </a:r>
            <a:r>
              <a:rPr lang="tr-TR" sz="3100" dirty="0" smtClean="0">
                <a:latin typeface="+mn-lt"/>
              </a:rPr>
              <a:t>. ; 23 </a:t>
            </a:r>
            <a:r>
              <a:rPr lang="tr-TR" sz="3100" dirty="0" err="1" smtClean="0">
                <a:latin typeface="+mn-lt"/>
              </a:rPr>
              <a:t>sm</a:t>
            </a:r>
            <a:r>
              <a:rPr lang="tr-TR" sz="3100" dirty="0" smtClean="0">
                <a:latin typeface="+mn-lt"/>
              </a:rPr>
              <a:t>.—(Ankara Üniversitesi 	Tıp Fakültesi </a:t>
            </a:r>
            <a:r>
              <a:rPr lang="tr-TR" sz="3100" dirty="0" smtClean="0">
                <a:latin typeface="+mn-lt"/>
              </a:rPr>
              <a:t>	yayınları</a:t>
            </a:r>
            <a:r>
              <a:rPr lang="tr-TR" sz="3100" dirty="0" smtClean="0">
                <a:latin typeface="+mn-lt"/>
              </a:rPr>
              <a:t>; yayın </a:t>
            </a:r>
            <a:r>
              <a:rPr lang="tr-TR" sz="3100" dirty="0" err="1" smtClean="0">
                <a:latin typeface="+mn-lt"/>
              </a:rPr>
              <a:t>no</a:t>
            </a:r>
            <a:r>
              <a:rPr lang="tr-TR" sz="3100" dirty="0" smtClean="0">
                <a:latin typeface="+mn-lt"/>
              </a:rPr>
              <a:t> 122)</a:t>
            </a:r>
            <a:br>
              <a:rPr lang="tr-TR" sz="3100" dirty="0" smtClean="0">
                <a:latin typeface="+mn-lt"/>
              </a:rPr>
            </a:br>
            <a:r>
              <a:rPr lang="tr-TR" sz="3100" dirty="0" smtClean="0">
                <a:latin typeface="+mn-lt"/>
              </a:rPr>
              <a:t>	</a:t>
            </a:r>
            <a:r>
              <a:rPr lang="tr-TR" sz="3100" dirty="0" smtClean="0">
                <a:latin typeface="+mn-lt"/>
              </a:rPr>
              <a:t/>
            </a:r>
            <a:br>
              <a:rPr lang="tr-TR" sz="3100" dirty="0" smtClean="0">
                <a:latin typeface="+mn-lt"/>
              </a:rPr>
            </a:br>
            <a:r>
              <a:rPr lang="tr-TR" sz="3100" dirty="0">
                <a:latin typeface="+mn-lt"/>
              </a:rPr>
              <a:t>	</a:t>
            </a:r>
            <a:r>
              <a:rPr lang="tr-TR" sz="3100" dirty="0" smtClean="0">
                <a:latin typeface="+mn-lt"/>
              </a:rPr>
              <a:t>ISBN</a:t>
            </a:r>
            <a:r>
              <a:rPr lang="tr-TR" sz="3100" dirty="0" smtClean="0">
                <a:latin typeface="+mn-lt"/>
              </a:rPr>
              <a:t>: 978-975-657-324-1</a:t>
            </a:r>
            <a:br>
              <a:rPr lang="tr-TR" sz="3100" dirty="0" smtClean="0">
                <a:latin typeface="+mn-lt"/>
              </a:rPr>
            </a:br>
            <a:r>
              <a:rPr lang="tr-TR" sz="3100" dirty="0">
                <a:latin typeface="+mn-lt"/>
              </a:rPr>
              <a:t>	</a:t>
            </a:r>
            <a:r>
              <a:rPr lang="tr-TR" sz="3100" dirty="0" smtClean="0">
                <a:latin typeface="+mn-lt"/>
              </a:rPr>
              <a:t>	1. Tıp- kongreler. 1.Öğün,Mahmut. II. 	Alataş, Kemal. III. </a:t>
            </a:r>
            <a:r>
              <a:rPr lang="tr-TR" sz="3100" dirty="0" smtClean="0">
                <a:latin typeface="+mn-lt"/>
              </a:rPr>
              <a:t>			</a:t>
            </a:r>
            <a:r>
              <a:rPr lang="tr-TR" sz="3100" dirty="0" err="1" smtClean="0">
                <a:latin typeface="+mn-lt"/>
              </a:rPr>
              <a:t>e.a</a:t>
            </a:r>
            <a:r>
              <a:rPr lang="tr-TR" sz="3100" dirty="0" smtClean="0">
                <a:latin typeface="+mn-lt"/>
              </a:rPr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30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7415" y="281354"/>
            <a:ext cx="8264770" cy="79716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Kongre </a:t>
            </a:r>
            <a:r>
              <a:rPr lang="tr-TR" dirty="0"/>
              <a:t>Konferans </a:t>
            </a:r>
            <a:r>
              <a:rPr lang="tr-TR" dirty="0" smtClean="0"/>
              <a:t>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500554"/>
            <a:ext cx="8088923" cy="520504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dirty="0" err="1" smtClean="0"/>
              <a:t>III.Türk</a:t>
            </a:r>
            <a:r>
              <a:rPr lang="tr-TR" dirty="0" smtClean="0"/>
              <a:t> </a:t>
            </a:r>
            <a:r>
              <a:rPr lang="tr-TR" dirty="0"/>
              <a:t>Tarih </a:t>
            </a:r>
            <a:r>
              <a:rPr lang="tr-TR" dirty="0" smtClean="0"/>
              <a:t>Kongresi- 23-25 </a:t>
            </a:r>
            <a:r>
              <a:rPr lang="tr-TR" dirty="0"/>
              <a:t>mayıs 2006, Antalya</a:t>
            </a:r>
            <a:endParaRPr lang="tr-TR" dirty="0" smtClean="0"/>
          </a:p>
          <a:p>
            <a:pPr marL="68580" indent="0">
              <a:buNone/>
            </a:pPr>
            <a:r>
              <a:rPr lang="tr-TR" dirty="0"/>
              <a:t>Konferansa sunulan bildiriler </a:t>
            </a:r>
            <a:endParaRPr lang="tr-TR" dirty="0" smtClean="0"/>
          </a:p>
          <a:p>
            <a:pPr marL="68580" indent="0">
              <a:buNone/>
            </a:pPr>
            <a:r>
              <a:rPr lang="tr-TR" dirty="0" smtClean="0"/>
              <a:t>Yayına </a:t>
            </a:r>
            <a:r>
              <a:rPr lang="tr-TR" dirty="0"/>
              <a:t>hazırlayan Ahmet Tarih</a:t>
            </a:r>
            <a:r>
              <a:rPr lang="tr-TR" dirty="0" smtClean="0"/>
              <a:t>.</a:t>
            </a:r>
          </a:p>
          <a:p>
            <a:pPr marL="68580" indent="0">
              <a:buNone/>
            </a:pPr>
            <a:r>
              <a:rPr lang="tr-TR" dirty="0" smtClean="0"/>
              <a:t>Üçüncü Basım</a:t>
            </a:r>
          </a:p>
          <a:p>
            <a:pPr marL="68580" indent="0">
              <a:buNone/>
            </a:pPr>
            <a:r>
              <a:rPr lang="tr-TR" dirty="0" smtClean="0"/>
              <a:t> </a:t>
            </a:r>
            <a:r>
              <a:rPr lang="tr-TR" dirty="0"/>
              <a:t>Ankara: 	TTK, 2007.</a:t>
            </a:r>
            <a:endParaRPr lang="en-US" dirty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X,112 s</a:t>
            </a:r>
            <a:r>
              <a:rPr lang="tr-TR" dirty="0" err="1" smtClean="0"/>
              <a:t>ayfa</a:t>
            </a:r>
            <a:r>
              <a:rPr lang="tr-TR" dirty="0" smtClean="0"/>
              <a:t>- </a:t>
            </a:r>
            <a:r>
              <a:rPr lang="en-US" dirty="0" smtClean="0"/>
              <a:t> res</a:t>
            </a:r>
            <a:r>
              <a:rPr lang="tr-TR" dirty="0" smtClean="0"/>
              <a:t>imli- haritalı 24 santimetre</a:t>
            </a:r>
          </a:p>
          <a:p>
            <a:pPr marL="68580" indent="0">
              <a:buNone/>
            </a:pPr>
            <a:r>
              <a:rPr lang="tr-TR" dirty="0" smtClean="0"/>
              <a:t>Türk Tarih Kurumu </a:t>
            </a:r>
            <a:r>
              <a:rPr lang="tr-TR" dirty="0"/>
              <a:t>yayınları; seri n</a:t>
            </a:r>
            <a:r>
              <a:rPr lang="en-US" dirty="0"/>
              <a:t>o</a:t>
            </a:r>
            <a:r>
              <a:rPr lang="tr-TR" dirty="0"/>
              <a:t>. </a:t>
            </a:r>
            <a:r>
              <a:rPr lang="tr-TR" dirty="0" smtClean="0"/>
              <a:t>324</a:t>
            </a:r>
            <a:endParaRPr lang="en-US" dirty="0"/>
          </a:p>
          <a:p>
            <a:pPr marL="68580" indent="0">
              <a:buNone/>
            </a:pPr>
            <a:r>
              <a:rPr lang="tr-TR" dirty="0" smtClean="0"/>
              <a:t>Bibliyografya </a:t>
            </a:r>
            <a:r>
              <a:rPr lang="tr-TR" dirty="0"/>
              <a:t>bölüm sonlarında</a:t>
            </a:r>
            <a:r>
              <a:rPr lang="en-US" dirty="0"/>
              <a:t>.</a:t>
            </a:r>
          </a:p>
          <a:p>
            <a:pPr marL="68580" indent="0">
              <a:buNone/>
            </a:pPr>
            <a:r>
              <a:rPr lang="en-US" dirty="0" smtClean="0"/>
              <a:t>ISBN</a:t>
            </a:r>
            <a:r>
              <a:rPr lang="tr-TR" dirty="0" smtClean="0"/>
              <a:t> </a:t>
            </a:r>
            <a:r>
              <a:rPr lang="tr-TR" dirty="0"/>
              <a:t>975-2312-22-2</a:t>
            </a: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4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7415" y="281354"/>
            <a:ext cx="8264770" cy="79716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Kongre </a:t>
            </a:r>
            <a:r>
              <a:rPr lang="tr-TR" dirty="0"/>
              <a:t>Konferans </a:t>
            </a:r>
            <a:r>
              <a:rPr lang="tr-TR" dirty="0" smtClean="0"/>
              <a:t>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500554"/>
            <a:ext cx="8088923" cy="520504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err="1" smtClean="0"/>
              <a:t>Yer</a:t>
            </a:r>
            <a:r>
              <a:rPr lang="en-US" dirty="0" smtClean="0"/>
              <a:t> no</a:t>
            </a:r>
            <a:endParaRPr lang="tr-TR" dirty="0" smtClean="0"/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Türk Tarih Kongresi (3.: 2006 : Antalya)	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Konferansa sunulan bildiriler / III</a:t>
            </a:r>
            <a:r>
              <a:rPr lang="en-US" dirty="0" smtClean="0"/>
              <a:t>.</a:t>
            </a:r>
            <a:r>
              <a:rPr lang="tr-TR" dirty="0" smtClean="0"/>
              <a:t> Türk 	tarih kongresi, 23-25 mayıs 2006, Antalya ; 	yayına hazırlayan Ahmet Tarih. –3. bs.– Ankara: 	TTK, 2007.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X,112 s : res., </a:t>
            </a:r>
            <a:r>
              <a:rPr lang="en-US" dirty="0" err="1" smtClean="0"/>
              <a:t>hrt</a:t>
            </a:r>
            <a:r>
              <a:rPr lang="en-US" dirty="0" smtClean="0"/>
              <a:t> ; 24 cm. –( </a:t>
            </a:r>
            <a:r>
              <a:rPr lang="tr-TR" dirty="0" smtClean="0"/>
              <a:t>Türk tarih 	Kurumu yayınları; seri n</a:t>
            </a:r>
            <a:r>
              <a:rPr lang="en-US" dirty="0" smtClean="0"/>
              <a:t>o</a:t>
            </a:r>
            <a:r>
              <a:rPr lang="tr-TR" dirty="0" smtClean="0"/>
              <a:t>. 324)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tr-TR" dirty="0" smtClean="0"/>
              <a:t>Bibliyografya bölüm sonlarında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ISBN</a:t>
            </a:r>
            <a:r>
              <a:rPr lang="tr-TR" dirty="0" smtClean="0"/>
              <a:t> 975-2312-22-2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1. </a:t>
            </a:r>
            <a:r>
              <a:rPr lang="en-US" dirty="0" err="1" smtClean="0"/>
              <a:t>Konu</a:t>
            </a:r>
            <a:r>
              <a:rPr lang="en-US" dirty="0" smtClean="0"/>
              <a:t>  I. </a:t>
            </a:r>
            <a:r>
              <a:rPr lang="tr-TR" dirty="0" smtClean="0"/>
              <a:t>Tarih</a:t>
            </a:r>
            <a:r>
              <a:rPr lang="en-US" dirty="0" smtClean="0"/>
              <a:t>, A</a:t>
            </a:r>
            <a:r>
              <a:rPr lang="tr-TR" dirty="0" smtClean="0"/>
              <a:t>hmet</a:t>
            </a:r>
            <a:r>
              <a:rPr lang="en-US" dirty="0" smtClean="0"/>
              <a:t>. II. e. 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69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463</Words>
  <Application>Microsoft Office PowerPoint</Application>
  <PresentationFormat>Geniş ekran</PresentationFormat>
  <Paragraphs>23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BBY248 Bilginin Organizasyonu örnekler</vt:lpstr>
      <vt:lpstr>Uluslararası Ahilik Sempozyumu 22-23 Mart 2009  MESLEKİ ETİK düzenleyeler Meral Beksaç- Mustafa Anı Ankara-Kültür Bakanlığı- 2010 3. Basım ISBN 975-17-1212-3 Fiyatı 15 Tl 232 sayfa 24 santimetre Kültür Bakanlığı Yayınları 324- Kültür alt dizisi:12</vt:lpstr>
      <vt:lpstr> Uluslararası Ahilik Sempozyumu (2009)    Mesleki etik / Uluslararası Ahilik Sempozyumu, 22- 23 Mart 2009 ; düzenleyeler Meral Beksaç- Mustafa Anı.– 3.  bs.—Ankara : Kültür Bakanlığı, 2010.    232 s. ; 24 sm.—(Kültür Bakanlığı Yayınları ; 324.  Kültür  alt dizisi;12)   ISBN 975-17-1212-3 : Fiyatı 15 Tl.     1. Etik. 2. meslek örgütleri. I. Beksaç, Meral. II. Anı,  Mustafa. III. e.a    </vt:lpstr>
      <vt:lpstr>Üçüncü Uluslararası Tıp Kongresi. Antalya 24 Kasım 2017  Hazırlayanlar Mahmut  Öğün- Kemal Alataş Ankara Üniversitesi Tıp Fakültesi Yayınları: yayın no 122 Ankara Üniversitesi Basımevi 2017 222  sayfa Resim 23 santimetre ISBN: 978-975-657-324-1</vt:lpstr>
      <vt:lpstr>Yer no   Uluslararası tıp kongresi (3.: 2017: Antalya)   Üçüncü uluslararası tıp kongresi,24 Kasım  2017,  Antalya/Hazırlayanlar Mahmut Öğün,  Kemal Alataş.—Ankara:  Ankara Üniversitesi  Tıp Fakültesi, 2017.   222s. : res. ; 23 sm.—(Ankara Üniversitesi  Tıp Fakültesi  yayınları; yayın no 122)    ISBN: 978-975-657-324-1   1. Tıp- kongreler. 1.Öğün,Mahmut. II.  Alataş, Kemal. III.    e.a.  </vt:lpstr>
      <vt:lpstr>Kongre Konferans girişi katalog örneği</vt:lpstr>
      <vt:lpstr>Kongre Konferans girişi katalog örneği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 Örnek sayfalar BBY 302</dc:title>
  <dc:creator>Doğan ATILGAN</dc:creator>
  <cp:lastModifiedBy>Doğan ATILGAN</cp:lastModifiedBy>
  <cp:revision>11</cp:revision>
  <dcterms:created xsi:type="dcterms:W3CDTF">2020-04-08T07:25:52Z</dcterms:created>
  <dcterms:modified xsi:type="dcterms:W3CDTF">2020-06-04T08:15:48Z</dcterms:modified>
</cp:coreProperties>
</file>