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22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6372-8CCA-4D01-A472-594405398554}" type="datetimeFigureOut">
              <a:rPr lang="tr-TR" smtClean="0"/>
              <a:t>17/08/2021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5C960-4AAD-4DD4-A2E0-676DA8E642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3350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6372-8CCA-4D01-A472-594405398554}" type="datetimeFigureOut">
              <a:rPr lang="tr-TR" smtClean="0"/>
              <a:t>17/08/2021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5C960-4AAD-4DD4-A2E0-676DA8E642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6925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6372-8CCA-4D01-A472-594405398554}" type="datetimeFigureOut">
              <a:rPr lang="tr-TR" smtClean="0"/>
              <a:t>17/08/2021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5C960-4AAD-4DD4-A2E0-676DA8E642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9538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6372-8CCA-4D01-A472-594405398554}" type="datetimeFigureOut">
              <a:rPr lang="tr-TR" smtClean="0"/>
              <a:t>17/08/2021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5C960-4AAD-4DD4-A2E0-676DA8E642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2509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6372-8CCA-4D01-A472-594405398554}" type="datetimeFigureOut">
              <a:rPr lang="tr-TR" smtClean="0"/>
              <a:t>17/08/2021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5C960-4AAD-4DD4-A2E0-676DA8E642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1812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6372-8CCA-4D01-A472-594405398554}" type="datetimeFigureOut">
              <a:rPr lang="tr-TR" smtClean="0"/>
              <a:t>17/08/2021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5C960-4AAD-4DD4-A2E0-676DA8E642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766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6372-8CCA-4D01-A472-594405398554}" type="datetimeFigureOut">
              <a:rPr lang="tr-TR" smtClean="0"/>
              <a:t>17/08/2021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5C960-4AAD-4DD4-A2E0-676DA8E642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8931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6372-8CCA-4D01-A472-594405398554}" type="datetimeFigureOut">
              <a:rPr lang="tr-TR" smtClean="0"/>
              <a:t>17/08/2021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5C960-4AAD-4DD4-A2E0-676DA8E642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5133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6372-8CCA-4D01-A472-594405398554}" type="datetimeFigureOut">
              <a:rPr lang="tr-TR" smtClean="0"/>
              <a:t>17/08/2021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5C960-4AAD-4DD4-A2E0-676DA8E642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9887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6372-8CCA-4D01-A472-594405398554}" type="datetimeFigureOut">
              <a:rPr lang="tr-TR" smtClean="0"/>
              <a:t>17/08/2021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5C960-4AAD-4DD4-A2E0-676DA8E642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865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66372-8CCA-4D01-A472-594405398554}" type="datetimeFigureOut">
              <a:rPr lang="tr-TR" smtClean="0"/>
              <a:t>17/08/2021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5C960-4AAD-4DD4-A2E0-676DA8E642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2086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A66372-8CCA-4D01-A472-594405398554}" type="datetimeFigureOut">
              <a:rPr lang="tr-TR" smtClean="0"/>
              <a:t>17/08/2021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E5C960-4AAD-4DD4-A2E0-676DA8E642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9727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1022" y="117382"/>
            <a:ext cx="5136496" cy="6486661"/>
          </a:xfrm>
          <a:prstGeom prst="rect">
            <a:avLst/>
          </a:prstGeom>
        </p:spPr>
      </p:pic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-112058" y="6475408"/>
            <a:ext cx="12304058" cy="499315"/>
          </a:xfrm>
        </p:spPr>
        <p:txBody>
          <a:bodyPr>
            <a:normAutofit lnSpcReduction="10000"/>
          </a:bodyPr>
          <a:lstStyle/>
          <a:p>
            <a:r>
              <a:rPr lang="tr-TR" sz="3000" dirty="0" smtClean="0"/>
              <a:t>https://www.hunterindustries.com/sites/default/files/Hunter_Catalog_TK.pdf</a:t>
            </a: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2027913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Geniş ekran</PresentationFormat>
  <Paragraphs>1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Zeliha YILDIRIM</dc:creator>
  <cp:lastModifiedBy>YEY</cp:lastModifiedBy>
  <cp:revision>1</cp:revision>
  <dcterms:created xsi:type="dcterms:W3CDTF">2021-05-21T05:03:22Z</dcterms:created>
  <dcterms:modified xsi:type="dcterms:W3CDTF">2021-08-17T10:55:45Z</dcterms:modified>
</cp:coreProperties>
</file>