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296" r:id="rId1"/>
  </p:sldMasterIdLst>
  <p:notesMasterIdLst>
    <p:notesMasterId r:id="rId20"/>
  </p:notesMasterIdLst>
  <p:sldIdLst>
    <p:sldId id="340" r:id="rId2"/>
    <p:sldId id="341" r:id="rId3"/>
    <p:sldId id="265" r:id="rId4"/>
    <p:sldId id="338" r:id="rId5"/>
    <p:sldId id="268" r:id="rId6"/>
    <p:sldId id="269" r:id="rId7"/>
    <p:sldId id="270" r:id="rId8"/>
    <p:sldId id="355" r:id="rId9"/>
    <p:sldId id="356" r:id="rId10"/>
    <p:sldId id="357" r:id="rId11"/>
    <p:sldId id="343" r:id="rId12"/>
    <p:sldId id="271" r:id="rId13"/>
    <p:sldId id="345" r:id="rId14"/>
    <p:sldId id="273" r:id="rId15"/>
    <p:sldId id="346" r:id="rId16"/>
    <p:sldId id="367" r:id="rId17"/>
    <p:sldId id="348" r:id="rId18"/>
    <p:sldId id="370" r:id="rId19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FF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093" autoAdjust="0"/>
    <p:restoredTop sz="97333" autoAdjust="0"/>
  </p:normalViewPr>
  <p:slideViewPr>
    <p:cSldViewPr>
      <p:cViewPr>
        <p:scale>
          <a:sx n="100" d="100"/>
          <a:sy n="100" d="100"/>
        </p:scale>
        <p:origin x="-1464" y="2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0207924-F77F-4978-A48D-5578ACEA7347}" type="datetimeFigureOut">
              <a:rPr lang="en-GB" smtClean="0"/>
              <a:pPr/>
              <a:t>16/04/2018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A07C71E-108B-4BFD-8C48-98A791EB4F97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07C71E-108B-4BFD-8C48-98A791EB4F97}" type="slidenum">
              <a:rPr lang="en-GB" smtClean="0"/>
              <a:pPr/>
              <a:t>1</a:t>
            </a:fld>
            <a:endParaRPr lang="en-GB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07C71E-108B-4BFD-8C48-98A791EB4F97}" type="slidenum">
              <a:rPr lang="en-GB" smtClean="0"/>
              <a:pPr/>
              <a:t>10</a:t>
            </a:fld>
            <a:endParaRPr lang="en-GB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07C71E-108B-4BFD-8C48-98A791EB4F97}" type="slidenum">
              <a:rPr lang="en-GB" smtClean="0"/>
              <a:pPr/>
              <a:t>11</a:t>
            </a:fld>
            <a:endParaRPr lang="en-GB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07C71E-108B-4BFD-8C48-98A791EB4F97}" type="slidenum">
              <a:rPr lang="en-GB" smtClean="0"/>
              <a:pPr/>
              <a:t>12</a:t>
            </a:fld>
            <a:endParaRPr lang="en-GB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07C71E-108B-4BFD-8C48-98A791EB4F97}" type="slidenum">
              <a:rPr lang="en-GB" smtClean="0"/>
              <a:pPr/>
              <a:t>13</a:t>
            </a:fld>
            <a:endParaRPr lang="en-GB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07C71E-108B-4BFD-8C48-98A791EB4F97}" type="slidenum">
              <a:rPr lang="en-GB" smtClean="0"/>
              <a:pPr/>
              <a:t>14</a:t>
            </a:fld>
            <a:endParaRPr lang="en-GB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07C71E-108B-4BFD-8C48-98A791EB4F97}" type="slidenum">
              <a:rPr lang="en-GB" smtClean="0"/>
              <a:pPr/>
              <a:t>15</a:t>
            </a:fld>
            <a:endParaRPr lang="en-GB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07C71E-108B-4BFD-8C48-98A791EB4F97}" type="slidenum">
              <a:rPr lang="en-GB" smtClean="0"/>
              <a:pPr/>
              <a:t>16</a:t>
            </a:fld>
            <a:endParaRPr lang="en-GB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07C71E-108B-4BFD-8C48-98A791EB4F97}" type="slidenum">
              <a:rPr lang="en-GB" smtClean="0"/>
              <a:pPr/>
              <a:t>17</a:t>
            </a:fld>
            <a:endParaRPr lang="en-GB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07C71E-108B-4BFD-8C48-98A791EB4F97}" type="slidenum">
              <a:rPr lang="en-GB" smtClean="0"/>
              <a:pPr/>
              <a:t>18</a:t>
            </a:fld>
            <a:endParaRPr lang="en-GB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07C71E-108B-4BFD-8C48-98A791EB4F97}" type="slidenum">
              <a:rPr lang="en-GB" smtClean="0"/>
              <a:pPr/>
              <a:t>2</a:t>
            </a:fld>
            <a:endParaRPr lang="en-GB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07C71E-108B-4BFD-8C48-98A791EB4F97}" type="slidenum">
              <a:rPr lang="en-GB" smtClean="0"/>
              <a:pPr/>
              <a:t>3</a:t>
            </a:fld>
            <a:endParaRPr lang="en-GB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07C71E-108B-4BFD-8C48-98A791EB4F97}" type="slidenum">
              <a:rPr lang="en-GB" smtClean="0"/>
              <a:pPr/>
              <a:t>4</a:t>
            </a:fld>
            <a:endParaRPr lang="en-GB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07C71E-108B-4BFD-8C48-98A791EB4F97}" type="slidenum">
              <a:rPr lang="en-GB" smtClean="0"/>
              <a:pPr/>
              <a:t>5</a:t>
            </a:fld>
            <a:endParaRPr lang="en-GB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07C71E-108B-4BFD-8C48-98A791EB4F97}" type="slidenum">
              <a:rPr lang="en-GB" smtClean="0"/>
              <a:pPr/>
              <a:t>6</a:t>
            </a:fld>
            <a:endParaRPr lang="en-GB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07C71E-108B-4BFD-8C48-98A791EB4F97}" type="slidenum">
              <a:rPr lang="en-GB" smtClean="0"/>
              <a:pPr/>
              <a:t>7</a:t>
            </a:fld>
            <a:endParaRPr lang="en-GB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07C71E-108B-4BFD-8C48-98A791EB4F97}" type="slidenum">
              <a:rPr lang="en-GB" smtClean="0"/>
              <a:pPr/>
              <a:t>8</a:t>
            </a:fld>
            <a:endParaRPr lang="en-GB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07C71E-108B-4BFD-8C48-98A791EB4F97}" type="slidenum">
              <a:rPr lang="en-GB" smtClean="0"/>
              <a:pPr/>
              <a:t>9</a:t>
            </a:fld>
            <a:endParaRPr lang="en-GB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ABF0EC-0323-413E-9E1E-81C38DC87AE1}" type="datetime1">
              <a:rPr lang="tr-TR" smtClean="0"/>
              <a:pPr/>
              <a:t>16.4.2018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Elektoanalitik Yöntemler</a:t>
            </a: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hf hdr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ABF0EC-0323-413E-9E1E-81C38DC87AE1}" type="datetime1">
              <a:rPr lang="tr-TR" smtClean="0"/>
              <a:pPr/>
              <a:t>16.4.2018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Elektoanalitik Yöntemler</a:t>
            </a: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hf hdr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ABF0EC-0323-413E-9E1E-81C38DC87AE1}" type="datetime1">
              <a:rPr lang="tr-TR" smtClean="0"/>
              <a:pPr/>
              <a:t>16.4.2018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Elektoanalitik Yöntemler</a:t>
            </a: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hf hd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ABF0EC-0323-413E-9E1E-81C38DC87AE1}" type="datetime1">
              <a:rPr lang="tr-TR" smtClean="0"/>
              <a:pPr/>
              <a:t>16.4.2018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Elektoanalitik Yöntemler</a:t>
            </a: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hf hdr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ABF0EC-0323-413E-9E1E-81C38DC87AE1}" type="datetime1">
              <a:rPr lang="tr-TR" smtClean="0"/>
              <a:pPr/>
              <a:t>16.4.2018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Elektoanalitik Yöntemler</a:t>
            </a: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hf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ABF0EC-0323-413E-9E1E-81C38DC87AE1}" type="datetime1">
              <a:rPr lang="tr-TR" smtClean="0"/>
              <a:pPr/>
              <a:t>16.4.2018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Elektoanalitik Yöntemler</a:t>
            </a:r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hf hdr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ABF0EC-0323-413E-9E1E-81C38DC87AE1}" type="datetime1">
              <a:rPr lang="tr-TR" smtClean="0"/>
              <a:pPr/>
              <a:t>16.4.2018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Elektoanalitik Yöntemler</a:t>
            </a:r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hf hdr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ABF0EC-0323-413E-9E1E-81C38DC87AE1}" type="datetime1">
              <a:rPr lang="tr-TR" smtClean="0"/>
              <a:pPr/>
              <a:t>16.4.2018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Elektoanalitik Yöntemler</a:t>
            </a:r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hf hdr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ABF0EC-0323-413E-9E1E-81C38DC87AE1}" type="datetime1">
              <a:rPr lang="tr-TR" smtClean="0"/>
              <a:pPr/>
              <a:t>16.4.2018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Elektoanalitik Yöntemler</a:t>
            </a:r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hf hdr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ABF0EC-0323-413E-9E1E-81C38DC87AE1}" type="datetime1">
              <a:rPr lang="tr-TR" smtClean="0"/>
              <a:pPr/>
              <a:t>16.4.2018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Elektoanalitik Yöntemler</a:t>
            </a:r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hf hdr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ABF0EC-0323-413E-9E1E-81C38DC87AE1}" type="datetime1">
              <a:rPr lang="tr-TR" smtClean="0"/>
              <a:pPr/>
              <a:t>16.4.2018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Elektoanalitik Yöntemler</a:t>
            </a:r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hf hdr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ABF0EC-0323-413E-9E1E-81C38DC87AE1}" type="datetime1">
              <a:rPr lang="tr-TR" smtClean="0"/>
              <a:pPr/>
              <a:t>16.4.2018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tr-TR" smtClean="0"/>
              <a:t>Elektoanalitik Yöntemler</a:t>
            </a: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97" r:id="rId1"/>
    <p:sldLayoutId id="2147484298" r:id="rId2"/>
    <p:sldLayoutId id="2147484299" r:id="rId3"/>
    <p:sldLayoutId id="2147484300" r:id="rId4"/>
    <p:sldLayoutId id="2147484301" r:id="rId5"/>
    <p:sldLayoutId id="2147484302" r:id="rId6"/>
    <p:sldLayoutId id="2147484303" r:id="rId7"/>
    <p:sldLayoutId id="2147484304" r:id="rId8"/>
    <p:sldLayoutId id="2147484305" r:id="rId9"/>
    <p:sldLayoutId id="2147484306" r:id="rId10"/>
    <p:sldLayoutId id="2147484307" r:id="rId11"/>
  </p:sldLayoutIdLst>
  <p:hf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9D070-1A37-405E-B47A-160BDBBF628D}" type="datetime1">
              <a:rPr lang="tr-TR" smtClean="0"/>
              <a:pPr/>
              <a:t>16.4.2018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Elektoanalitik Yöntemler</a:t>
            </a:r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1</a:t>
            </a:fld>
            <a:endParaRPr lang="tr-TR"/>
          </a:p>
        </p:txBody>
      </p:sp>
      <p:sp>
        <p:nvSpPr>
          <p:cNvPr id="11" name="TextBox 10"/>
          <p:cNvSpPr txBox="1"/>
          <p:nvPr/>
        </p:nvSpPr>
        <p:spPr>
          <a:xfrm>
            <a:off x="2123728" y="4705980"/>
            <a:ext cx="20882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i="1" dirty="0" smtClean="0">
                <a:latin typeface="Comic Sans MS" pitchFamily="66" charset="0"/>
              </a:rPr>
              <a:t>E </a:t>
            </a:r>
            <a:r>
              <a:rPr lang="en-GB" sz="2800" dirty="0" smtClean="0">
                <a:latin typeface="Comic Sans MS" pitchFamily="66" charset="0"/>
              </a:rPr>
              <a:t>= </a:t>
            </a:r>
            <a:r>
              <a:rPr lang="en-GB" sz="2800" i="1" dirty="0" err="1" smtClean="0">
                <a:latin typeface="Comic Sans MS" pitchFamily="66" charset="0"/>
              </a:rPr>
              <a:t>E</a:t>
            </a:r>
            <a:r>
              <a:rPr lang="en-GB" sz="2800" baseline="30000" dirty="0" err="1" smtClean="0">
                <a:latin typeface="Comic Sans MS" pitchFamily="66" charset="0"/>
              </a:rPr>
              <a:t>o</a:t>
            </a:r>
            <a:endParaRPr lang="en-GB" sz="2800" baseline="30000" dirty="0">
              <a:latin typeface="Comic Sans MS" pitchFamily="66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39552" y="1683965"/>
            <a:ext cx="792088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err="1" smtClean="0">
                <a:latin typeface="Comic Sans MS" pitchFamily="66" charset="0"/>
              </a:rPr>
              <a:t>Reaktiflerin</a:t>
            </a:r>
            <a:r>
              <a:rPr lang="en-GB" sz="2800" dirty="0" smtClean="0">
                <a:latin typeface="Comic Sans MS" pitchFamily="66" charset="0"/>
              </a:rPr>
              <a:t> </a:t>
            </a:r>
            <a:r>
              <a:rPr lang="en-GB" sz="2800" dirty="0" err="1" smtClean="0">
                <a:latin typeface="Comic Sans MS" pitchFamily="66" charset="0"/>
              </a:rPr>
              <a:t>ve</a:t>
            </a:r>
            <a:r>
              <a:rPr lang="en-GB" sz="2800" dirty="0" smtClean="0">
                <a:latin typeface="Comic Sans MS" pitchFamily="66" charset="0"/>
              </a:rPr>
              <a:t> </a:t>
            </a:r>
            <a:r>
              <a:rPr lang="en-GB" sz="2800" dirty="0" err="1" smtClean="0">
                <a:latin typeface="Comic Sans MS" pitchFamily="66" charset="0"/>
              </a:rPr>
              <a:t>ürünlerin</a:t>
            </a:r>
            <a:r>
              <a:rPr lang="en-GB" sz="2800" dirty="0" smtClean="0">
                <a:latin typeface="Comic Sans MS" pitchFamily="66" charset="0"/>
              </a:rPr>
              <a:t> </a:t>
            </a:r>
            <a:r>
              <a:rPr lang="en-GB" sz="2800" dirty="0" err="1" smtClean="0">
                <a:latin typeface="Comic Sans MS" pitchFamily="66" charset="0"/>
              </a:rPr>
              <a:t>birim</a:t>
            </a:r>
            <a:r>
              <a:rPr lang="en-GB" sz="2800" dirty="0" smtClean="0">
                <a:latin typeface="Comic Sans MS" pitchFamily="66" charset="0"/>
              </a:rPr>
              <a:t> </a:t>
            </a:r>
            <a:r>
              <a:rPr lang="en-GB" sz="2800" dirty="0" err="1" smtClean="0">
                <a:latin typeface="Comic Sans MS" pitchFamily="66" charset="0"/>
              </a:rPr>
              <a:t>aktivitede</a:t>
            </a:r>
            <a:r>
              <a:rPr lang="en-GB" sz="2800" dirty="0" smtClean="0">
                <a:latin typeface="Comic Sans MS" pitchFamily="66" charset="0"/>
              </a:rPr>
              <a:t> </a:t>
            </a:r>
            <a:r>
              <a:rPr lang="en-GB" sz="2800" dirty="0" err="1" smtClean="0">
                <a:latin typeface="Comic Sans MS" pitchFamily="66" charset="0"/>
              </a:rPr>
              <a:t>olduğu</a:t>
            </a:r>
            <a:r>
              <a:rPr lang="en-GB" sz="2800" dirty="0" smtClean="0">
                <a:latin typeface="Comic Sans MS" pitchFamily="66" charset="0"/>
              </a:rPr>
              <a:t> </a:t>
            </a:r>
            <a:r>
              <a:rPr lang="en-GB" sz="2800" dirty="0" err="1" smtClean="0">
                <a:latin typeface="Comic Sans MS" pitchFamily="66" charset="0"/>
              </a:rPr>
              <a:t>bir</a:t>
            </a:r>
            <a:r>
              <a:rPr lang="en-GB" sz="2800" dirty="0" smtClean="0">
                <a:latin typeface="Comic Sans MS" pitchFamily="66" charset="0"/>
              </a:rPr>
              <a:t> </a:t>
            </a:r>
            <a:r>
              <a:rPr lang="en-GB" sz="2800" dirty="0" err="1" smtClean="0">
                <a:latin typeface="Comic Sans MS" pitchFamily="66" charset="0"/>
              </a:rPr>
              <a:t>yarı-hücre</a:t>
            </a:r>
            <a:r>
              <a:rPr lang="en-GB" sz="2800" dirty="0" smtClean="0">
                <a:latin typeface="Comic Sans MS" pitchFamily="66" charset="0"/>
              </a:rPr>
              <a:t> </a:t>
            </a:r>
            <a:r>
              <a:rPr lang="en-GB" sz="2800" dirty="0" err="1" smtClean="0">
                <a:latin typeface="Comic Sans MS" pitchFamily="66" charset="0"/>
              </a:rPr>
              <a:t>reaksiyonunun</a:t>
            </a:r>
            <a:r>
              <a:rPr lang="en-GB" sz="2800" dirty="0" smtClean="0">
                <a:latin typeface="Comic Sans MS" pitchFamily="66" charset="0"/>
              </a:rPr>
              <a:t> </a:t>
            </a:r>
            <a:r>
              <a:rPr lang="en-GB" sz="2800" dirty="0" err="1" smtClean="0">
                <a:latin typeface="Comic Sans MS" pitchFamily="66" charset="0"/>
              </a:rPr>
              <a:t>elektrot</a:t>
            </a:r>
            <a:r>
              <a:rPr lang="en-GB" sz="2800" dirty="0" smtClean="0">
                <a:latin typeface="Comic Sans MS" pitchFamily="66" charset="0"/>
              </a:rPr>
              <a:t> </a:t>
            </a:r>
            <a:r>
              <a:rPr lang="en-GB" sz="2800" dirty="0" err="1" smtClean="0">
                <a:latin typeface="Comic Sans MS" pitchFamily="66" charset="0"/>
              </a:rPr>
              <a:t>potansiyeli</a:t>
            </a:r>
            <a:r>
              <a:rPr lang="en-GB" sz="2800" dirty="0" smtClean="0">
                <a:latin typeface="Comic Sans MS" pitchFamily="66" charset="0"/>
              </a:rPr>
              <a:t> (</a:t>
            </a:r>
            <a:r>
              <a:rPr lang="en-GB" sz="2800" dirty="0" err="1" smtClean="0">
                <a:latin typeface="Comic Sans MS" pitchFamily="66" charset="0"/>
              </a:rPr>
              <a:t>SHE’a</a:t>
            </a:r>
            <a:r>
              <a:rPr lang="en-GB" sz="2800" dirty="0" smtClean="0">
                <a:latin typeface="Comic Sans MS" pitchFamily="66" charset="0"/>
              </a:rPr>
              <a:t> </a:t>
            </a:r>
            <a:r>
              <a:rPr lang="en-GB" sz="2800" dirty="0" err="1" smtClean="0">
                <a:latin typeface="Comic Sans MS" pitchFamily="66" charset="0"/>
              </a:rPr>
              <a:t>karşı</a:t>
            </a:r>
            <a:r>
              <a:rPr lang="en-GB" sz="2800" dirty="0" smtClean="0">
                <a:latin typeface="Comic Sans MS" pitchFamily="66" charset="0"/>
              </a:rPr>
              <a:t>)</a:t>
            </a:r>
            <a:endParaRPr lang="en-GB" sz="2800" dirty="0">
              <a:latin typeface="Comic Sans MS" pitchFamily="66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1274231" y="476672"/>
            <a:ext cx="6970177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r-TR" sz="3200" b="1" cap="none" spc="0" dirty="0" smtClean="0">
                <a:ln w="24500" cmpd="dbl">
                  <a:solidFill>
                    <a:srgbClr val="7030A0"/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Comic Sans MS" pitchFamily="66" charset="0"/>
              </a:rPr>
              <a:t>Standart </a:t>
            </a:r>
            <a:r>
              <a:rPr lang="en-US" sz="3200" b="1" cap="none" spc="0" dirty="0" err="1" smtClean="0">
                <a:ln w="24500" cmpd="dbl">
                  <a:solidFill>
                    <a:srgbClr val="7030A0"/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Comic Sans MS" pitchFamily="66" charset="0"/>
              </a:rPr>
              <a:t>Elektrot</a:t>
            </a:r>
            <a:r>
              <a:rPr lang="en-US" sz="3200" b="1" cap="none" spc="0" dirty="0" smtClean="0">
                <a:ln w="24500" cmpd="dbl">
                  <a:solidFill>
                    <a:srgbClr val="7030A0"/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Comic Sans MS" pitchFamily="66" charset="0"/>
              </a:rPr>
              <a:t> </a:t>
            </a:r>
            <a:r>
              <a:rPr lang="en-US" sz="3200" b="1" cap="none" spc="0" dirty="0" err="1" smtClean="0">
                <a:ln w="24500" cmpd="dbl">
                  <a:solidFill>
                    <a:srgbClr val="7030A0"/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Comic Sans MS" pitchFamily="66" charset="0"/>
              </a:rPr>
              <a:t>Potansiye</a:t>
            </a:r>
            <a:r>
              <a:rPr lang="tr-TR" sz="3200" b="1" cap="none" spc="0" dirty="0" smtClean="0">
                <a:ln w="24500" cmpd="dbl">
                  <a:solidFill>
                    <a:srgbClr val="7030A0"/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Comic Sans MS" pitchFamily="66" charset="0"/>
              </a:rPr>
              <a:t>l</a:t>
            </a:r>
            <a:r>
              <a:rPr lang="en-US" sz="3200" b="1" cap="none" spc="0" dirty="0" err="1" smtClean="0">
                <a:ln w="24500" cmpd="dbl">
                  <a:solidFill>
                    <a:srgbClr val="7030A0"/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Comic Sans MS" pitchFamily="66" charset="0"/>
              </a:rPr>
              <a:t>i</a:t>
            </a:r>
            <a:r>
              <a:rPr lang="tr-TR" sz="3200" b="1" cap="none" spc="0" dirty="0" smtClean="0">
                <a:ln w="24500" cmpd="dbl">
                  <a:solidFill>
                    <a:srgbClr val="7030A0"/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Comic Sans MS" pitchFamily="66" charset="0"/>
              </a:rPr>
              <a:t>,</a:t>
            </a:r>
            <a:r>
              <a:rPr lang="en-US" sz="3200" b="1" i="1" dirty="0" smtClean="0">
                <a:ln w="12700">
                  <a:solidFill>
                    <a:schemeClr val="accent4"/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glow rad="63500">
                    <a:schemeClr val="accent4">
                      <a:satMod val="175000"/>
                      <a:alpha val="40000"/>
                    </a:schemeClr>
                  </a:glow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omic Sans MS" pitchFamily="66" charset="0"/>
              </a:rPr>
              <a:t> E</a:t>
            </a:r>
            <a:r>
              <a:rPr lang="en-US" sz="3200" b="1" dirty="0" smtClean="0">
                <a:ln w="12700">
                  <a:solidFill>
                    <a:schemeClr val="accent4"/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glow rad="63500">
                    <a:schemeClr val="accent4">
                      <a:satMod val="175000"/>
                      <a:alpha val="40000"/>
                    </a:schemeClr>
                  </a:glow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omic Sans MS" pitchFamily="66" charset="0"/>
              </a:rPr>
              <a:t> </a:t>
            </a:r>
            <a:r>
              <a:rPr lang="en-US" sz="3200" b="1" baseline="30000" dirty="0" smtClean="0">
                <a:ln w="12700">
                  <a:solidFill>
                    <a:schemeClr val="accent4"/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glow rad="63500">
                    <a:schemeClr val="accent4">
                      <a:satMod val="175000"/>
                      <a:alpha val="40000"/>
                    </a:schemeClr>
                  </a:glow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omic Sans MS" pitchFamily="66" charset="0"/>
              </a:rPr>
              <a:t>0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Dikdörtgen"/>
          <p:cNvSpPr/>
          <p:nvPr/>
        </p:nvSpPr>
        <p:spPr>
          <a:xfrm>
            <a:off x="755576" y="1736809"/>
            <a:ext cx="7632848" cy="19082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ctr"/>
            <a:r>
              <a:rPr lang="en-GB" sz="2800" dirty="0" smtClean="0">
                <a:solidFill>
                  <a:srgbClr val="0070C0"/>
                </a:solidFill>
                <a:latin typeface="Comic Sans MS" pitchFamily="66" charset="0"/>
              </a:rPr>
              <a:t>Formal </a:t>
            </a:r>
            <a:r>
              <a:rPr lang="en-GB" sz="2800" dirty="0" err="1" smtClean="0">
                <a:solidFill>
                  <a:srgbClr val="0070C0"/>
                </a:solidFill>
                <a:latin typeface="Comic Sans MS" pitchFamily="66" charset="0"/>
              </a:rPr>
              <a:t>potansiyel</a:t>
            </a:r>
            <a:r>
              <a:rPr lang="en-GB" sz="2800" dirty="0" smtClean="0">
                <a:solidFill>
                  <a:srgbClr val="0070C0"/>
                </a:solidFill>
                <a:latin typeface="Comic Sans MS" pitchFamily="66" charset="0"/>
              </a:rPr>
              <a:t>, </a:t>
            </a:r>
            <a:r>
              <a:rPr lang="en-GB" sz="2800" i="1" dirty="0" smtClean="0">
                <a:solidFill>
                  <a:srgbClr val="0070C0"/>
                </a:solidFill>
                <a:latin typeface="Comic Sans MS" pitchFamily="66" charset="0"/>
              </a:rPr>
              <a:t>E</a:t>
            </a:r>
            <a:r>
              <a:rPr lang="en-GB" sz="2800" i="1" baseline="30000" dirty="0" smtClean="0">
                <a:solidFill>
                  <a:srgbClr val="0070C0"/>
                </a:solidFill>
                <a:latin typeface="Comic Sans MS" pitchFamily="66" charset="0"/>
              </a:rPr>
              <a:t>0</a:t>
            </a:r>
            <a:r>
              <a:rPr lang="en-GB" sz="2800" i="1" dirty="0" smtClean="0">
                <a:solidFill>
                  <a:srgbClr val="0070C0"/>
                </a:solidFill>
                <a:latin typeface="Comic Sans MS" pitchFamily="66" charset="0"/>
              </a:rPr>
              <a:t>’</a:t>
            </a:r>
            <a:endParaRPr lang="en-GB" sz="2800" dirty="0" smtClean="0">
              <a:solidFill>
                <a:srgbClr val="0070C0"/>
              </a:solidFill>
              <a:latin typeface="Comic Sans MS" pitchFamily="66" charset="0"/>
            </a:endParaRPr>
          </a:p>
          <a:p>
            <a:pPr algn="ctr"/>
            <a:r>
              <a:rPr lang="en-GB" sz="2400" dirty="0" err="1" smtClean="0">
                <a:latin typeface="Comic Sans MS" pitchFamily="66" charset="0"/>
              </a:rPr>
              <a:t>Reaktif</a:t>
            </a:r>
            <a:r>
              <a:rPr lang="en-GB" sz="2400" dirty="0" smtClean="0">
                <a:latin typeface="Comic Sans MS" pitchFamily="66" charset="0"/>
              </a:rPr>
              <a:t> </a:t>
            </a:r>
            <a:r>
              <a:rPr lang="en-GB" sz="2400" dirty="0" err="1" smtClean="0">
                <a:latin typeface="Comic Sans MS" pitchFamily="66" charset="0"/>
              </a:rPr>
              <a:t>ve</a:t>
            </a:r>
            <a:r>
              <a:rPr lang="en-GB" sz="2400" dirty="0" smtClean="0">
                <a:latin typeface="Comic Sans MS" pitchFamily="66" charset="0"/>
              </a:rPr>
              <a:t> </a:t>
            </a:r>
            <a:r>
              <a:rPr lang="en-GB" sz="2400" dirty="0" err="1" smtClean="0">
                <a:latin typeface="Comic Sans MS" pitchFamily="66" charset="0"/>
              </a:rPr>
              <a:t>ürünlerin</a:t>
            </a:r>
            <a:r>
              <a:rPr lang="en-GB" sz="2400" dirty="0" smtClean="0">
                <a:latin typeface="Comic Sans MS" pitchFamily="66" charset="0"/>
              </a:rPr>
              <a:t> </a:t>
            </a:r>
            <a:r>
              <a:rPr lang="en-GB" sz="2400" dirty="0" err="1" smtClean="0">
                <a:latin typeface="Comic Sans MS" pitchFamily="66" charset="0"/>
              </a:rPr>
              <a:t>derişimleri</a:t>
            </a:r>
            <a:r>
              <a:rPr lang="en-GB" sz="2400" dirty="0" smtClean="0">
                <a:latin typeface="Comic Sans MS" pitchFamily="66" charset="0"/>
              </a:rPr>
              <a:t> 1 M; </a:t>
            </a:r>
            <a:r>
              <a:rPr lang="en-GB" sz="2400" dirty="0" err="1" smtClean="0">
                <a:latin typeface="Comic Sans MS" pitchFamily="66" charset="0"/>
              </a:rPr>
              <a:t>diğer</a:t>
            </a:r>
            <a:r>
              <a:rPr lang="en-GB" sz="2400" dirty="0" smtClean="0">
                <a:latin typeface="Comic Sans MS" pitchFamily="66" charset="0"/>
              </a:rPr>
              <a:t> </a:t>
            </a:r>
            <a:r>
              <a:rPr lang="en-GB" sz="2400" dirty="0" err="1" smtClean="0">
                <a:latin typeface="Comic Sans MS" pitchFamily="66" charset="0"/>
              </a:rPr>
              <a:t>türlerin</a:t>
            </a:r>
            <a:r>
              <a:rPr lang="en-GB" sz="2400" dirty="0" smtClean="0">
                <a:latin typeface="Comic Sans MS" pitchFamily="66" charset="0"/>
              </a:rPr>
              <a:t> </a:t>
            </a:r>
            <a:r>
              <a:rPr lang="en-GB" sz="2400" dirty="0" err="1" smtClean="0">
                <a:latin typeface="Comic Sans MS" pitchFamily="66" charset="0"/>
              </a:rPr>
              <a:t>derişimleri</a:t>
            </a:r>
            <a:r>
              <a:rPr lang="en-GB" sz="2400" dirty="0" smtClean="0">
                <a:latin typeface="Comic Sans MS" pitchFamily="66" charset="0"/>
              </a:rPr>
              <a:t> tam </a:t>
            </a:r>
            <a:r>
              <a:rPr lang="en-GB" sz="2400" dirty="0" err="1" smtClean="0">
                <a:latin typeface="Comic Sans MS" pitchFamily="66" charset="0"/>
              </a:rPr>
              <a:t>olarak</a:t>
            </a:r>
            <a:r>
              <a:rPr lang="en-GB" sz="2400" dirty="0" smtClean="0">
                <a:latin typeface="Comic Sans MS" pitchFamily="66" charset="0"/>
              </a:rPr>
              <a:t> </a:t>
            </a:r>
            <a:r>
              <a:rPr lang="en-GB" sz="2400" dirty="0" err="1" smtClean="0">
                <a:latin typeface="Comic Sans MS" pitchFamily="66" charset="0"/>
              </a:rPr>
              <a:t>bilindiğinde</a:t>
            </a:r>
            <a:r>
              <a:rPr lang="en-GB" sz="2400" dirty="0" smtClean="0">
                <a:latin typeface="Comic Sans MS" pitchFamily="66" charset="0"/>
              </a:rPr>
              <a:t> </a:t>
            </a:r>
            <a:r>
              <a:rPr lang="en-GB" sz="2400" dirty="0" err="1" smtClean="0">
                <a:latin typeface="Comic Sans MS" pitchFamily="66" charset="0"/>
              </a:rPr>
              <a:t>SHE’a</a:t>
            </a:r>
            <a:r>
              <a:rPr lang="en-GB" sz="2400" dirty="0" smtClean="0">
                <a:latin typeface="Comic Sans MS" pitchFamily="66" charset="0"/>
              </a:rPr>
              <a:t> </a:t>
            </a:r>
            <a:r>
              <a:rPr lang="en-GB" sz="2400" dirty="0" err="1" smtClean="0">
                <a:latin typeface="Comic Sans MS" pitchFamily="66" charset="0"/>
              </a:rPr>
              <a:t>karşı</a:t>
            </a:r>
            <a:r>
              <a:rPr lang="en-GB" sz="2400" dirty="0" smtClean="0">
                <a:latin typeface="Comic Sans MS" pitchFamily="66" charset="0"/>
              </a:rPr>
              <a:t> </a:t>
            </a:r>
            <a:r>
              <a:rPr lang="en-GB" sz="2400" dirty="0" err="1" smtClean="0">
                <a:latin typeface="Comic Sans MS" pitchFamily="66" charset="0"/>
              </a:rPr>
              <a:t>ölçülen</a:t>
            </a:r>
            <a:r>
              <a:rPr lang="en-GB" sz="2400" dirty="0" smtClean="0">
                <a:latin typeface="Comic Sans MS" pitchFamily="66" charset="0"/>
              </a:rPr>
              <a:t> </a:t>
            </a:r>
            <a:r>
              <a:rPr lang="en-GB" sz="2400" dirty="0" err="1" smtClean="0">
                <a:latin typeface="Comic Sans MS" pitchFamily="66" charset="0"/>
              </a:rPr>
              <a:t>elektrot</a:t>
            </a:r>
            <a:r>
              <a:rPr lang="en-GB" sz="2400" dirty="0" smtClean="0">
                <a:latin typeface="Comic Sans MS" pitchFamily="66" charset="0"/>
              </a:rPr>
              <a:t> </a:t>
            </a:r>
            <a:r>
              <a:rPr lang="en-GB" sz="2400" dirty="0" err="1" smtClean="0">
                <a:latin typeface="Comic Sans MS" pitchFamily="66" charset="0"/>
              </a:rPr>
              <a:t>potansiyeli</a:t>
            </a:r>
            <a:endParaRPr lang="en-GB" sz="2400" dirty="0" smtClean="0">
              <a:latin typeface="Comic Sans MS" pitchFamily="66" charset="0"/>
            </a:endParaRPr>
          </a:p>
          <a:p>
            <a:pPr marL="342900" indent="-342900" algn="ctr"/>
            <a:endParaRPr lang="tr-TR" dirty="0"/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D0DC9-510B-40FD-BE38-F3471DEA31B9}" type="datetime1">
              <a:rPr lang="tr-TR" smtClean="0"/>
              <a:pPr/>
              <a:t>16.4.2018</a:t>
            </a:fld>
            <a:endParaRPr lang="tr-TR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dirty="0" smtClean="0"/>
              <a:t>Elektoanalitik Yöntemler</a:t>
            </a:r>
            <a:endParaRPr lang="tr-TR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10</a:t>
            </a:fld>
            <a:endParaRPr lang="tr-TR"/>
          </a:p>
        </p:txBody>
      </p:sp>
      <p:sp>
        <p:nvSpPr>
          <p:cNvPr id="11" name="10 Dikdörtgen"/>
          <p:cNvSpPr/>
          <p:nvPr/>
        </p:nvSpPr>
        <p:spPr>
          <a:xfrm>
            <a:off x="944901" y="357166"/>
            <a:ext cx="7274748" cy="107721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GB" sz="3200" b="1" cap="none" spc="0" dirty="0" err="1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Comic Sans MS" pitchFamily="66" charset="0"/>
              </a:rPr>
              <a:t>Standart</a:t>
            </a:r>
            <a:r>
              <a:rPr lang="en-GB" sz="3200" b="1" cap="none" spc="0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Comic Sans MS" pitchFamily="66" charset="0"/>
              </a:rPr>
              <a:t> </a:t>
            </a:r>
            <a:r>
              <a:rPr lang="tr-TR" sz="3200" b="1" cap="none" spc="0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Comic Sans MS" pitchFamily="66" charset="0"/>
              </a:rPr>
              <a:t>E</a:t>
            </a:r>
            <a:r>
              <a:rPr lang="en-GB" sz="3200" b="1" cap="none" spc="0" dirty="0" err="1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Comic Sans MS" pitchFamily="66" charset="0"/>
              </a:rPr>
              <a:t>lektrot</a:t>
            </a:r>
            <a:r>
              <a:rPr lang="en-GB" sz="3200" b="1" cap="none" spc="0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Comic Sans MS" pitchFamily="66" charset="0"/>
              </a:rPr>
              <a:t> </a:t>
            </a:r>
            <a:r>
              <a:rPr lang="tr-TR" sz="3200" b="1" cap="none" spc="0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Comic Sans MS" pitchFamily="66" charset="0"/>
              </a:rPr>
              <a:t>P</a:t>
            </a:r>
            <a:r>
              <a:rPr lang="en-GB" sz="3200" b="1" cap="none" spc="0" dirty="0" err="1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Comic Sans MS" pitchFamily="66" charset="0"/>
              </a:rPr>
              <a:t>ot</a:t>
            </a:r>
            <a:r>
              <a:rPr lang="tr-TR" sz="3200" b="1" cap="none" spc="0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Comic Sans MS" pitchFamily="66" charset="0"/>
              </a:rPr>
              <a:t>a</a:t>
            </a:r>
            <a:r>
              <a:rPr lang="en-GB" sz="3200" b="1" cap="none" spc="0" dirty="0" err="1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Comic Sans MS" pitchFamily="66" charset="0"/>
              </a:rPr>
              <a:t>nsiyellerinin</a:t>
            </a:r>
            <a:r>
              <a:rPr lang="en-GB" sz="3200" b="1" cap="none" spc="0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Comic Sans MS" pitchFamily="66" charset="0"/>
              </a:rPr>
              <a:t> </a:t>
            </a:r>
            <a:endParaRPr lang="tr-TR" sz="3200" b="1" cap="none" spc="0" dirty="0" smtClean="0">
              <a:ln w="24500" cmpd="dbl">
                <a:solidFill>
                  <a:schemeClr val="accent2">
                    <a:shade val="85000"/>
                    <a:satMod val="155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2">
                      <a:tint val="10000"/>
                      <a:satMod val="155000"/>
                    </a:schemeClr>
                  </a:gs>
                  <a:gs pos="60000">
                    <a:schemeClr val="accent2">
                      <a:tint val="30000"/>
                      <a:satMod val="155000"/>
                    </a:schemeClr>
                  </a:gs>
                  <a:gs pos="100000">
                    <a:schemeClr val="accent2">
                      <a:tint val="73000"/>
                      <a:satMod val="155000"/>
                    </a:schemeClr>
                  </a:gs>
                </a:gsLst>
                <a:lin ang="5400000"/>
              </a:gradFill>
              <a:effectLst>
                <a:outerShdw blurRad="38100" dist="38100" dir="7020000" algn="tl">
                  <a:srgbClr val="000000">
                    <a:alpha val="35000"/>
                  </a:srgbClr>
                </a:outerShdw>
              </a:effectLst>
              <a:latin typeface="Comic Sans MS" pitchFamily="66" charset="0"/>
            </a:endParaRPr>
          </a:p>
          <a:p>
            <a:pPr algn="ctr"/>
            <a:r>
              <a:rPr lang="tr-TR" sz="3200" b="1" cap="none" spc="0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Comic Sans MS" pitchFamily="66" charset="0"/>
              </a:rPr>
              <a:t>K</a:t>
            </a:r>
            <a:r>
              <a:rPr lang="en-GB" sz="3200" b="1" cap="none" spc="0" dirty="0" err="1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Comic Sans MS" pitchFamily="66" charset="0"/>
              </a:rPr>
              <a:t>ullanımındaki</a:t>
            </a:r>
            <a:r>
              <a:rPr lang="en-GB" sz="3200" b="1" cap="none" spc="0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Comic Sans MS" pitchFamily="66" charset="0"/>
              </a:rPr>
              <a:t> </a:t>
            </a:r>
            <a:r>
              <a:rPr lang="tr-TR" sz="3200" b="1" cap="none" spc="0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Comic Sans MS" pitchFamily="66" charset="0"/>
              </a:rPr>
              <a:t>S</a:t>
            </a:r>
            <a:r>
              <a:rPr lang="en-GB" sz="3200" b="1" cap="none" spc="0" dirty="0" err="1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Comic Sans MS" pitchFamily="66" charset="0"/>
              </a:rPr>
              <a:t>ınırlamalar</a:t>
            </a:r>
            <a:endParaRPr lang="tr-TR" sz="3200" b="1" cap="none" spc="0" dirty="0">
              <a:ln w="24500" cmpd="dbl">
                <a:solidFill>
                  <a:schemeClr val="accent2">
                    <a:shade val="85000"/>
                    <a:satMod val="155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2">
                      <a:tint val="10000"/>
                      <a:satMod val="155000"/>
                    </a:schemeClr>
                  </a:gs>
                  <a:gs pos="60000">
                    <a:schemeClr val="accent2">
                      <a:tint val="30000"/>
                      <a:satMod val="155000"/>
                    </a:schemeClr>
                  </a:gs>
                  <a:gs pos="100000">
                    <a:schemeClr val="accent2">
                      <a:tint val="73000"/>
                      <a:satMod val="155000"/>
                    </a:schemeClr>
                  </a:gs>
                </a:gsLst>
                <a:lin ang="5400000"/>
              </a:gradFill>
              <a:effectLst>
                <a:outerShdw blurRad="38100" dist="38100" dir="7020000" algn="tl">
                  <a:srgbClr val="000000">
                    <a:alpha val="35000"/>
                  </a:srgbClr>
                </a:outerShdw>
              </a:effectLst>
              <a:latin typeface="Comic Sans MS" pitchFamily="66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699792" y="3429000"/>
            <a:ext cx="3816424" cy="21852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i="1" dirty="0" err="1" smtClean="0">
                <a:solidFill>
                  <a:srgbClr val="C00000"/>
                </a:solidFill>
                <a:latin typeface="Comic Sans MS" pitchFamily="66" charset="0"/>
              </a:rPr>
              <a:t>E</a:t>
            </a:r>
            <a:r>
              <a:rPr lang="en-GB" sz="2400" i="1" baseline="30000" dirty="0" err="1" smtClean="0">
                <a:solidFill>
                  <a:srgbClr val="C00000"/>
                </a:solidFill>
                <a:latin typeface="Comic Sans MS" pitchFamily="66" charset="0"/>
              </a:rPr>
              <a:t>o</a:t>
            </a:r>
            <a:r>
              <a:rPr lang="en-GB" sz="2400" dirty="0" smtClean="0">
                <a:solidFill>
                  <a:srgbClr val="C00000"/>
                </a:solidFill>
                <a:latin typeface="Comic Sans MS" pitchFamily="66" charset="0"/>
              </a:rPr>
              <a:t> = 0,771 V</a:t>
            </a:r>
          </a:p>
          <a:p>
            <a:r>
              <a:rPr lang="en-GB" sz="2400" i="1" dirty="0" err="1" smtClean="0">
                <a:solidFill>
                  <a:srgbClr val="C00000"/>
                </a:solidFill>
                <a:latin typeface="Comic Sans MS" pitchFamily="66" charset="0"/>
              </a:rPr>
              <a:t>E</a:t>
            </a:r>
            <a:r>
              <a:rPr lang="en-GB" sz="2400" i="1" baseline="30000" dirty="0" err="1" smtClean="0">
                <a:solidFill>
                  <a:srgbClr val="C00000"/>
                </a:solidFill>
                <a:latin typeface="Comic Sans MS" pitchFamily="66" charset="0"/>
              </a:rPr>
              <a:t>o</a:t>
            </a:r>
            <a:r>
              <a:rPr lang="en-GB" sz="2400" i="1" baseline="30000" dirty="0" smtClean="0">
                <a:solidFill>
                  <a:srgbClr val="C00000"/>
                </a:solidFill>
                <a:latin typeface="Comic Sans MS" pitchFamily="66" charset="0"/>
              </a:rPr>
              <a:t>’</a:t>
            </a:r>
            <a:r>
              <a:rPr lang="en-GB" sz="2400" dirty="0" smtClean="0">
                <a:solidFill>
                  <a:srgbClr val="C00000"/>
                </a:solidFill>
                <a:latin typeface="Comic Sans MS" pitchFamily="66" charset="0"/>
              </a:rPr>
              <a:t> = 0,73 V </a:t>
            </a:r>
            <a:r>
              <a:rPr lang="en-GB" sz="2400" dirty="0" smtClean="0">
                <a:latin typeface="Comic Sans MS" pitchFamily="66" charset="0"/>
              </a:rPr>
              <a:t>(1 M HClO</a:t>
            </a:r>
            <a:r>
              <a:rPr lang="en-GB" sz="2400" baseline="-25000" dirty="0" smtClean="0">
                <a:latin typeface="Comic Sans MS" pitchFamily="66" charset="0"/>
              </a:rPr>
              <a:t>4</a:t>
            </a:r>
            <a:r>
              <a:rPr lang="en-GB" sz="2400" dirty="0" smtClean="0">
                <a:latin typeface="Comic Sans MS" pitchFamily="66" charset="0"/>
              </a:rPr>
              <a:t>)</a:t>
            </a:r>
            <a:r>
              <a:rPr lang="en-GB" sz="2400" i="1" dirty="0" smtClean="0">
                <a:solidFill>
                  <a:srgbClr val="C00000"/>
                </a:solidFill>
                <a:latin typeface="Comic Sans MS" pitchFamily="66" charset="0"/>
              </a:rPr>
              <a:t> </a:t>
            </a:r>
          </a:p>
          <a:p>
            <a:r>
              <a:rPr lang="en-GB" sz="2400" i="1" dirty="0" err="1" smtClean="0">
                <a:solidFill>
                  <a:srgbClr val="C00000"/>
                </a:solidFill>
                <a:latin typeface="Comic Sans MS" pitchFamily="66" charset="0"/>
              </a:rPr>
              <a:t>E</a:t>
            </a:r>
            <a:r>
              <a:rPr lang="en-GB" sz="2400" i="1" baseline="30000" dirty="0" err="1" smtClean="0">
                <a:solidFill>
                  <a:srgbClr val="C00000"/>
                </a:solidFill>
                <a:latin typeface="Comic Sans MS" pitchFamily="66" charset="0"/>
              </a:rPr>
              <a:t>o</a:t>
            </a:r>
            <a:r>
              <a:rPr lang="en-GB" sz="2400" i="1" baseline="30000" dirty="0" smtClean="0">
                <a:solidFill>
                  <a:srgbClr val="C00000"/>
                </a:solidFill>
                <a:latin typeface="Comic Sans MS" pitchFamily="66" charset="0"/>
              </a:rPr>
              <a:t>’</a:t>
            </a:r>
            <a:r>
              <a:rPr lang="en-GB" sz="2400" dirty="0" smtClean="0">
                <a:solidFill>
                  <a:srgbClr val="C00000"/>
                </a:solidFill>
                <a:latin typeface="Comic Sans MS" pitchFamily="66" charset="0"/>
              </a:rPr>
              <a:t> = 0,70 V </a:t>
            </a:r>
            <a:r>
              <a:rPr lang="en-GB" sz="2400" dirty="0" smtClean="0">
                <a:latin typeface="Comic Sans MS" pitchFamily="66" charset="0"/>
              </a:rPr>
              <a:t>(1 M </a:t>
            </a:r>
            <a:r>
              <a:rPr lang="en-GB" sz="2400" dirty="0" err="1" smtClean="0">
                <a:latin typeface="Comic Sans MS" pitchFamily="66" charset="0"/>
              </a:rPr>
              <a:t>HCl</a:t>
            </a:r>
            <a:r>
              <a:rPr lang="en-GB" sz="2400" dirty="0" smtClean="0">
                <a:latin typeface="Comic Sans MS" pitchFamily="66" charset="0"/>
              </a:rPr>
              <a:t>)</a:t>
            </a:r>
          </a:p>
          <a:p>
            <a:r>
              <a:rPr lang="en-GB" sz="2400" i="1" dirty="0" err="1" smtClean="0">
                <a:solidFill>
                  <a:srgbClr val="C00000"/>
                </a:solidFill>
                <a:latin typeface="Comic Sans MS" pitchFamily="66" charset="0"/>
              </a:rPr>
              <a:t>E</a:t>
            </a:r>
            <a:r>
              <a:rPr lang="en-GB" sz="2400" i="1" baseline="30000" dirty="0" err="1" smtClean="0">
                <a:solidFill>
                  <a:srgbClr val="C00000"/>
                </a:solidFill>
                <a:latin typeface="Comic Sans MS" pitchFamily="66" charset="0"/>
              </a:rPr>
              <a:t>o</a:t>
            </a:r>
            <a:r>
              <a:rPr lang="en-GB" sz="2400" i="1" baseline="30000" dirty="0" smtClean="0">
                <a:solidFill>
                  <a:srgbClr val="C00000"/>
                </a:solidFill>
                <a:latin typeface="Comic Sans MS" pitchFamily="66" charset="0"/>
              </a:rPr>
              <a:t>’</a:t>
            </a:r>
            <a:r>
              <a:rPr lang="en-GB" sz="2400" dirty="0" smtClean="0">
                <a:solidFill>
                  <a:srgbClr val="C00000"/>
                </a:solidFill>
                <a:latin typeface="Comic Sans MS" pitchFamily="66" charset="0"/>
              </a:rPr>
              <a:t> = 0,68 V </a:t>
            </a:r>
            <a:r>
              <a:rPr lang="en-GB" sz="2400" dirty="0" smtClean="0">
                <a:latin typeface="Comic Sans MS" pitchFamily="66" charset="0"/>
              </a:rPr>
              <a:t>(1 M H</a:t>
            </a:r>
            <a:r>
              <a:rPr lang="en-GB" sz="2400" baseline="-25000" dirty="0" smtClean="0">
                <a:latin typeface="Comic Sans MS" pitchFamily="66" charset="0"/>
              </a:rPr>
              <a:t>2</a:t>
            </a:r>
            <a:r>
              <a:rPr lang="en-GB" sz="2400" dirty="0" smtClean="0">
                <a:latin typeface="Comic Sans MS" pitchFamily="66" charset="0"/>
              </a:rPr>
              <a:t>SO</a:t>
            </a:r>
            <a:r>
              <a:rPr lang="en-GB" sz="2400" baseline="-25000" dirty="0" smtClean="0">
                <a:latin typeface="Comic Sans MS" pitchFamily="66" charset="0"/>
              </a:rPr>
              <a:t>4</a:t>
            </a:r>
            <a:r>
              <a:rPr lang="en-GB" sz="2400" dirty="0" smtClean="0">
                <a:latin typeface="Comic Sans MS" pitchFamily="66" charset="0"/>
              </a:rPr>
              <a:t>)</a:t>
            </a:r>
            <a:endParaRPr lang="en-GB" sz="2400" i="1" dirty="0" smtClean="0">
              <a:solidFill>
                <a:srgbClr val="C00000"/>
              </a:solidFill>
              <a:latin typeface="Comic Sans MS" pitchFamily="66" charset="0"/>
            </a:endParaRPr>
          </a:p>
          <a:p>
            <a:r>
              <a:rPr lang="en-GB" sz="2400" i="1" dirty="0" err="1" smtClean="0">
                <a:solidFill>
                  <a:srgbClr val="C00000"/>
                </a:solidFill>
                <a:latin typeface="Comic Sans MS" pitchFamily="66" charset="0"/>
              </a:rPr>
              <a:t>E</a:t>
            </a:r>
            <a:r>
              <a:rPr lang="en-GB" sz="2400" i="1" baseline="30000" dirty="0" err="1" smtClean="0">
                <a:solidFill>
                  <a:srgbClr val="C00000"/>
                </a:solidFill>
                <a:latin typeface="Comic Sans MS" pitchFamily="66" charset="0"/>
              </a:rPr>
              <a:t>o</a:t>
            </a:r>
            <a:r>
              <a:rPr lang="en-GB" sz="2400" i="1" baseline="30000" dirty="0" smtClean="0">
                <a:solidFill>
                  <a:srgbClr val="C00000"/>
                </a:solidFill>
                <a:latin typeface="Comic Sans MS" pitchFamily="66" charset="0"/>
              </a:rPr>
              <a:t>’</a:t>
            </a:r>
            <a:r>
              <a:rPr lang="en-GB" sz="2400" dirty="0" smtClean="0">
                <a:solidFill>
                  <a:srgbClr val="C00000"/>
                </a:solidFill>
                <a:latin typeface="Comic Sans MS" pitchFamily="66" charset="0"/>
              </a:rPr>
              <a:t> = 0,60 V </a:t>
            </a:r>
            <a:r>
              <a:rPr lang="en-GB" sz="2400" dirty="0" smtClean="0">
                <a:latin typeface="Comic Sans MS" pitchFamily="66" charset="0"/>
              </a:rPr>
              <a:t>(1 M H</a:t>
            </a:r>
            <a:r>
              <a:rPr lang="en-GB" sz="2400" baseline="-25000" dirty="0" smtClean="0">
                <a:latin typeface="Comic Sans MS" pitchFamily="66" charset="0"/>
              </a:rPr>
              <a:t>3</a:t>
            </a:r>
            <a:r>
              <a:rPr lang="en-GB" sz="2400" dirty="0" smtClean="0">
                <a:latin typeface="Comic Sans MS" pitchFamily="66" charset="0"/>
              </a:rPr>
              <a:t>PO</a:t>
            </a:r>
            <a:r>
              <a:rPr lang="en-GB" sz="2400" baseline="-25000" dirty="0" smtClean="0">
                <a:latin typeface="Comic Sans MS" pitchFamily="66" charset="0"/>
              </a:rPr>
              <a:t>4</a:t>
            </a:r>
            <a:r>
              <a:rPr lang="en-GB" sz="2400" dirty="0" smtClean="0">
                <a:latin typeface="Comic Sans MS" pitchFamily="66" charset="0"/>
              </a:rPr>
              <a:t>)</a:t>
            </a:r>
            <a:r>
              <a:rPr lang="en-GB" sz="2400" baseline="-25000" dirty="0" smtClean="0">
                <a:latin typeface="Comic Sans MS" pitchFamily="66" charset="0"/>
              </a:rPr>
              <a:t> </a:t>
            </a:r>
            <a:endParaRPr lang="en-GB" sz="2400" dirty="0" smtClean="0">
              <a:latin typeface="Comic Sans MS" pitchFamily="66" charset="0"/>
            </a:endParaRPr>
          </a:p>
          <a:p>
            <a:endParaRPr lang="en-GB" sz="2400" baseline="-25000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ABF0EC-0323-413E-9E1E-81C38DC87AE1}" type="datetime1">
              <a:rPr lang="tr-TR" smtClean="0"/>
              <a:pPr/>
              <a:t>16.4.2018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Elektoanalitik Yöntemler</a:t>
            </a:r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11</a:t>
            </a:fld>
            <a:endParaRPr lang="tr-TR"/>
          </a:p>
        </p:txBody>
      </p:sp>
      <p:sp>
        <p:nvSpPr>
          <p:cNvPr id="5" name="12 Dikdörtgen"/>
          <p:cNvSpPr/>
          <p:nvPr/>
        </p:nvSpPr>
        <p:spPr>
          <a:xfrm>
            <a:off x="689825" y="-24"/>
            <a:ext cx="7596951" cy="156966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GB" sz="3200" b="1" cap="none" spc="0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Comic Sans MS" pitchFamily="66" charset="0"/>
              </a:rPr>
              <a:t>ELEKTROT POTANSİYELLERİNDEN </a:t>
            </a:r>
            <a:endParaRPr lang="tr-TR" sz="3200" b="1" cap="none" spc="0" dirty="0" smtClean="0">
              <a:ln w="24500" cmpd="dbl">
                <a:solidFill>
                  <a:schemeClr val="accent2">
                    <a:shade val="85000"/>
                    <a:satMod val="155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2">
                      <a:tint val="10000"/>
                      <a:satMod val="155000"/>
                    </a:schemeClr>
                  </a:gs>
                  <a:gs pos="60000">
                    <a:schemeClr val="accent2">
                      <a:tint val="30000"/>
                      <a:satMod val="155000"/>
                    </a:schemeClr>
                  </a:gs>
                  <a:gs pos="100000">
                    <a:schemeClr val="accent2">
                      <a:tint val="73000"/>
                      <a:satMod val="155000"/>
                    </a:schemeClr>
                  </a:gs>
                </a:gsLst>
                <a:lin ang="5400000"/>
              </a:gradFill>
              <a:effectLst>
                <a:outerShdw blurRad="38100" dist="38100" dir="7020000" algn="tl">
                  <a:srgbClr val="000000">
                    <a:alpha val="35000"/>
                  </a:srgbClr>
                </a:outerShdw>
              </a:effectLst>
              <a:latin typeface="Comic Sans MS" pitchFamily="66" charset="0"/>
            </a:endParaRPr>
          </a:p>
          <a:p>
            <a:pPr algn="ctr"/>
            <a:r>
              <a:rPr lang="en-GB" sz="3200" b="1" cap="none" spc="0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Comic Sans MS" pitchFamily="66" charset="0"/>
              </a:rPr>
              <a:t>HÜCRE POTANSİYELLERİNİN </a:t>
            </a:r>
            <a:endParaRPr lang="tr-TR" sz="3200" b="1" cap="none" spc="0" dirty="0" smtClean="0">
              <a:ln w="24500" cmpd="dbl">
                <a:solidFill>
                  <a:schemeClr val="accent2">
                    <a:shade val="85000"/>
                    <a:satMod val="155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2">
                      <a:tint val="10000"/>
                      <a:satMod val="155000"/>
                    </a:schemeClr>
                  </a:gs>
                  <a:gs pos="60000">
                    <a:schemeClr val="accent2">
                      <a:tint val="30000"/>
                      <a:satMod val="155000"/>
                    </a:schemeClr>
                  </a:gs>
                  <a:gs pos="100000">
                    <a:schemeClr val="accent2">
                      <a:tint val="73000"/>
                      <a:satMod val="155000"/>
                    </a:schemeClr>
                  </a:gs>
                </a:gsLst>
                <a:lin ang="5400000"/>
              </a:gradFill>
              <a:effectLst>
                <a:outerShdw blurRad="38100" dist="38100" dir="7020000" algn="tl">
                  <a:srgbClr val="000000">
                    <a:alpha val="35000"/>
                  </a:srgbClr>
                </a:outerShdw>
              </a:effectLst>
              <a:latin typeface="Comic Sans MS" pitchFamily="66" charset="0"/>
            </a:endParaRPr>
          </a:p>
          <a:p>
            <a:pPr algn="ctr"/>
            <a:r>
              <a:rPr lang="en-GB" sz="3200" b="1" cap="none" spc="0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Comic Sans MS" pitchFamily="66" charset="0"/>
              </a:rPr>
              <a:t>HESAPLANMASI</a:t>
            </a:r>
            <a:endParaRPr lang="tr-TR" sz="3200" b="1" cap="none" spc="0" dirty="0">
              <a:ln w="24500" cmpd="dbl">
                <a:solidFill>
                  <a:schemeClr val="accent2">
                    <a:shade val="85000"/>
                    <a:satMod val="155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2">
                      <a:tint val="10000"/>
                      <a:satMod val="155000"/>
                    </a:schemeClr>
                  </a:gs>
                  <a:gs pos="60000">
                    <a:schemeClr val="accent2">
                      <a:tint val="30000"/>
                      <a:satMod val="155000"/>
                    </a:schemeClr>
                  </a:gs>
                  <a:gs pos="100000">
                    <a:schemeClr val="accent2">
                      <a:tint val="73000"/>
                      <a:satMod val="155000"/>
                    </a:schemeClr>
                  </a:gs>
                </a:gsLst>
                <a:lin ang="5400000"/>
              </a:gradFill>
              <a:effectLst>
                <a:outerShdw blurRad="38100" dist="38100" dir="7020000" algn="tl">
                  <a:srgbClr val="000000">
                    <a:alpha val="35000"/>
                  </a:srgbClr>
                </a:outerShdw>
              </a:effectLst>
              <a:latin typeface="Comic Sans MS" pitchFamily="66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131840" y="1772816"/>
            <a:ext cx="25922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i="1" dirty="0" err="1" smtClean="0">
                <a:latin typeface="Comic Sans MS" pitchFamily="66" charset="0"/>
              </a:rPr>
              <a:t>E</a:t>
            </a:r>
            <a:r>
              <a:rPr lang="en-GB" sz="2400" baseline="-25000" dirty="0" err="1" smtClean="0">
                <a:latin typeface="Comic Sans MS" pitchFamily="66" charset="0"/>
              </a:rPr>
              <a:t>hücre</a:t>
            </a:r>
            <a:r>
              <a:rPr lang="en-GB" sz="2400" dirty="0" smtClean="0">
                <a:latin typeface="Comic Sans MS" pitchFamily="66" charset="0"/>
              </a:rPr>
              <a:t> = </a:t>
            </a:r>
            <a:r>
              <a:rPr lang="en-GB" sz="2400" i="1" dirty="0" err="1" smtClean="0">
                <a:latin typeface="Comic Sans MS" pitchFamily="66" charset="0"/>
              </a:rPr>
              <a:t>E</a:t>
            </a:r>
            <a:r>
              <a:rPr lang="en-GB" sz="2400" baseline="-25000" dirty="0" err="1" smtClean="0">
                <a:latin typeface="Comic Sans MS" pitchFamily="66" charset="0"/>
              </a:rPr>
              <a:t>sağ</a:t>
            </a:r>
            <a:r>
              <a:rPr lang="en-GB" sz="2400" i="1" dirty="0" smtClean="0">
                <a:latin typeface="Comic Sans MS" pitchFamily="66" charset="0"/>
              </a:rPr>
              <a:t> - </a:t>
            </a:r>
            <a:r>
              <a:rPr lang="en-GB" sz="2400" i="1" dirty="0" err="1" smtClean="0">
                <a:latin typeface="Comic Sans MS" pitchFamily="66" charset="0"/>
              </a:rPr>
              <a:t>E</a:t>
            </a:r>
            <a:r>
              <a:rPr lang="en-GB" sz="2400" baseline="-25000" dirty="0" err="1" smtClean="0">
                <a:latin typeface="Comic Sans MS" pitchFamily="66" charset="0"/>
              </a:rPr>
              <a:t>sol</a:t>
            </a:r>
            <a:r>
              <a:rPr lang="en-GB" sz="2400" i="1" dirty="0" smtClean="0">
                <a:latin typeface="Comic Sans MS" pitchFamily="66" charset="0"/>
              </a:rPr>
              <a:t> </a:t>
            </a:r>
            <a:endParaRPr lang="en-GB" sz="2400" i="1" dirty="0">
              <a:latin typeface="Comic Sans MS" pitchFamily="66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39552" y="2492896"/>
            <a:ext cx="8252580" cy="144655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dirty="0" smtClean="0">
                <a:latin typeface="Comic Sans MS" pitchFamily="66" charset="0"/>
              </a:rPr>
              <a:t>Zn</a:t>
            </a:r>
            <a:r>
              <a:rPr lang="en-GB" sz="2800" dirty="0" smtClean="0"/>
              <a:t> </a:t>
            </a:r>
            <a:r>
              <a:rPr lang="en-GB" sz="3200" dirty="0" smtClean="0"/>
              <a:t>I</a:t>
            </a:r>
            <a:r>
              <a:rPr lang="en-GB" sz="2800" dirty="0" smtClean="0"/>
              <a:t> </a:t>
            </a:r>
            <a:r>
              <a:rPr lang="en-GB" sz="2800" dirty="0" smtClean="0">
                <a:latin typeface="Comic Sans MS" pitchFamily="66" charset="0"/>
              </a:rPr>
              <a:t>ZnSO</a:t>
            </a:r>
            <a:r>
              <a:rPr lang="en-GB" sz="2800" baseline="-25000" dirty="0" smtClean="0">
                <a:latin typeface="Comic Sans MS" pitchFamily="66" charset="0"/>
              </a:rPr>
              <a:t>4</a:t>
            </a:r>
            <a:r>
              <a:rPr lang="en-GB" sz="2800" dirty="0" smtClean="0">
                <a:latin typeface="Comic Sans MS" pitchFamily="66" charset="0"/>
              </a:rPr>
              <a:t> (a = </a:t>
            </a:r>
            <a:r>
              <a:rPr lang="tr-TR" sz="2800" dirty="0" smtClean="0">
                <a:latin typeface="Comic Sans MS" pitchFamily="66" charset="0"/>
              </a:rPr>
              <a:t>1</a:t>
            </a:r>
            <a:r>
              <a:rPr lang="en-GB" sz="2800" dirty="0" smtClean="0">
                <a:latin typeface="Comic Sans MS" pitchFamily="66" charset="0"/>
              </a:rPr>
              <a:t>,00 M</a:t>
            </a:r>
            <a:r>
              <a:rPr lang="en-GB" sz="2800" dirty="0" smtClean="0"/>
              <a:t>) </a:t>
            </a:r>
            <a:r>
              <a:rPr lang="en-GB" sz="3200" dirty="0" smtClean="0"/>
              <a:t>II</a:t>
            </a:r>
            <a:r>
              <a:rPr lang="en-GB" sz="2800" dirty="0" smtClean="0"/>
              <a:t> </a:t>
            </a:r>
            <a:r>
              <a:rPr lang="en-GB" sz="2800" dirty="0" smtClean="0">
                <a:latin typeface="Comic Sans MS" pitchFamily="66" charset="0"/>
              </a:rPr>
              <a:t>CuSO</a:t>
            </a:r>
            <a:r>
              <a:rPr lang="en-GB" sz="2800" baseline="-25000" dirty="0" smtClean="0">
                <a:latin typeface="Comic Sans MS" pitchFamily="66" charset="0"/>
              </a:rPr>
              <a:t>4</a:t>
            </a:r>
            <a:r>
              <a:rPr lang="en-GB" sz="2800" dirty="0" smtClean="0">
                <a:latin typeface="Comic Sans MS" pitchFamily="66" charset="0"/>
              </a:rPr>
              <a:t> (a = 1,00 M</a:t>
            </a:r>
            <a:r>
              <a:rPr lang="en-GB" sz="2800" dirty="0" smtClean="0"/>
              <a:t>) </a:t>
            </a:r>
            <a:r>
              <a:rPr lang="en-GB" sz="3200" dirty="0" smtClean="0"/>
              <a:t>I </a:t>
            </a:r>
            <a:r>
              <a:rPr lang="en-GB" sz="2800" dirty="0" smtClean="0">
                <a:latin typeface="Comic Sans MS" pitchFamily="66" charset="0"/>
              </a:rPr>
              <a:t>Cu</a:t>
            </a:r>
          </a:p>
          <a:p>
            <a:endParaRPr lang="en-GB" sz="2800" dirty="0" smtClean="0">
              <a:latin typeface="Comic Sans MS" pitchFamily="66" charset="0"/>
            </a:endParaRPr>
          </a:p>
          <a:p>
            <a:r>
              <a:rPr lang="en-GB" sz="2800" dirty="0" smtClean="0"/>
              <a:t> </a:t>
            </a:r>
            <a:endParaRPr lang="en-GB" sz="2800" dirty="0"/>
          </a:p>
        </p:txBody>
      </p:sp>
      <p:sp>
        <p:nvSpPr>
          <p:cNvPr id="8" name="Rectangle 7"/>
          <p:cNvSpPr/>
          <p:nvPr/>
        </p:nvSpPr>
        <p:spPr>
          <a:xfrm>
            <a:off x="539552" y="4068361"/>
            <a:ext cx="8281434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3200" dirty="0" smtClean="0">
                <a:solidFill>
                  <a:schemeClr val="tx2"/>
                </a:solidFill>
                <a:latin typeface="Comic Sans MS" pitchFamily="66" charset="0"/>
              </a:rPr>
              <a:t>Cu </a:t>
            </a:r>
            <a:r>
              <a:rPr lang="en-GB" sz="3200" dirty="0" smtClean="0">
                <a:solidFill>
                  <a:schemeClr val="tx2"/>
                </a:solidFill>
              </a:rPr>
              <a:t>I</a:t>
            </a:r>
            <a:r>
              <a:rPr lang="en-GB" sz="2800" dirty="0" smtClean="0">
                <a:solidFill>
                  <a:schemeClr val="tx2"/>
                </a:solidFill>
              </a:rPr>
              <a:t> </a:t>
            </a:r>
            <a:r>
              <a:rPr lang="en-GB" sz="2800" dirty="0" smtClean="0">
                <a:solidFill>
                  <a:schemeClr val="tx2"/>
                </a:solidFill>
                <a:latin typeface="Comic Sans MS" pitchFamily="66" charset="0"/>
              </a:rPr>
              <a:t>CuSO</a:t>
            </a:r>
            <a:r>
              <a:rPr lang="en-GB" sz="2800" baseline="-25000" dirty="0" smtClean="0">
                <a:solidFill>
                  <a:schemeClr val="tx2"/>
                </a:solidFill>
                <a:latin typeface="Comic Sans MS" pitchFamily="66" charset="0"/>
              </a:rPr>
              <a:t>4 </a:t>
            </a:r>
            <a:r>
              <a:rPr lang="en-GB" sz="2800" dirty="0" smtClean="0">
                <a:solidFill>
                  <a:schemeClr val="tx2"/>
                </a:solidFill>
                <a:latin typeface="Comic Sans MS" pitchFamily="66" charset="0"/>
              </a:rPr>
              <a:t>(a = 1,00 M</a:t>
            </a:r>
            <a:r>
              <a:rPr lang="en-GB" sz="2800" dirty="0" smtClean="0">
                <a:solidFill>
                  <a:schemeClr val="tx2"/>
                </a:solidFill>
              </a:rPr>
              <a:t>) </a:t>
            </a:r>
            <a:r>
              <a:rPr lang="en-GB" sz="3200" dirty="0" smtClean="0">
                <a:solidFill>
                  <a:schemeClr val="tx2"/>
                </a:solidFill>
              </a:rPr>
              <a:t>II</a:t>
            </a:r>
            <a:r>
              <a:rPr lang="en-GB" sz="2800" dirty="0" smtClean="0">
                <a:solidFill>
                  <a:schemeClr val="tx2"/>
                </a:solidFill>
              </a:rPr>
              <a:t> </a:t>
            </a:r>
            <a:r>
              <a:rPr lang="en-GB" sz="2800" dirty="0" smtClean="0">
                <a:solidFill>
                  <a:schemeClr val="tx2"/>
                </a:solidFill>
                <a:latin typeface="Comic Sans MS" pitchFamily="66" charset="0"/>
              </a:rPr>
              <a:t>ZnSO</a:t>
            </a:r>
            <a:r>
              <a:rPr lang="en-GB" sz="2800" baseline="-25000" dirty="0" smtClean="0">
                <a:solidFill>
                  <a:schemeClr val="tx2"/>
                </a:solidFill>
                <a:latin typeface="Comic Sans MS" pitchFamily="66" charset="0"/>
              </a:rPr>
              <a:t>4 </a:t>
            </a:r>
            <a:r>
              <a:rPr lang="en-GB" sz="2800" dirty="0" smtClean="0">
                <a:solidFill>
                  <a:schemeClr val="tx2"/>
                </a:solidFill>
                <a:latin typeface="Comic Sans MS" pitchFamily="66" charset="0"/>
              </a:rPr>
              <a:t>(a = 1,00 M</a:t>
            </a:r>
            <a:r>
              <a:rPr lang="en-GB" sz="2800" dirty="0" smtClean="0">
                <a:solidFill>
                  <a:schemeClr val="tx2"/>
                </a:solidFill>
              </a:rPr>
              <a:t>) </a:t>
            </a:r>
            <a:r>
              <a:rPr lang="en-GB" sz="3200" dirty="0" smtClean="0">
                <a:solidFill>
                  <a:schemeClr val="tx2"/>
                </a:solidFill>
              </a:rPr>
              <a:t>I </a:t>
            </a:r>
            <a:r>
              <a:rPr lang="en-GB" sz="2800" dirty="0" smtClean="0">
                <a:solidFill>
                  <a:schemeClr val="tx2"/>
                </a:solidFill>
                <a:latin typeface="Comic Sans MS" pitchFamily="66" charset="0"/>
              </a:rPr>
              <a:t>Zn</a:t>
            </a:r>
          </a:p>
          <a:p>
            <a:endParaRPr lang="en-GB" sz="2800" dirty="0">
              <a:solidFill>
                <a:schemeClr val="tx2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481009" y="3212976"/>
            <a:ext cx="4107215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400" dirty="0" smtClean="0">
                <a:latin typeface="Comic Sans MS" pitchFamily="66" charset="0"/>
              </a:rPr>
              <a:t>Cu</a:t>
            </a:r>
            <a:r>
              <a:rPr lang="en-GB" sz="2400" baseline="30000" dirty="0" smtClean="0">
                <a:latin typeface="Comic Sans MS" pitchFamily="66" charset="0"/>
              </a:rPr>
              <a:t>2+ </a:t>
            </a:r>
            <a:r>
              <a:rPr lang="en-GB" sz="2400" dirty="0" smtClean="0">
                <a:latin typeface="Comic Sans MS" pitchFamily="66" charset="0"/>
              </a:rPr>
              <a:t>+Zn(</a:t>
            </a:r>
            <a:r>
              <a:rPr lang="en-GB" sz="2400" i="1" dirty="0" smtClean="0">
                <a:latin typeface="Comic Sans MS" pitchFamily="66" charset="0"/>
              </a:rPr>
              <a:t>k</a:t>
            </a:r>
            <a:r>
              <a:rPr lang="en-GB" sz="2400" dirty="0" smtClean="0">
                <a:latin typeface="Comic Sans MS" pitchFamily="66" charset="0"/>
              </a:rPr>
              <a:t>) </a:t>
            </a:r>
            <a:r>
              <a:rPr lang="en-GB" sz="2400" dirty="0" smtClean="0">
                <a:latin typeface="Arial Narrow"/>
              </a:rPr>
              <a:t>→</a:t>
            </a:r>
            <a:r>
              <a:rPr lang="en-GB" sz="2400" dirty="0" smtClean="0">
                <a:latin typeface="Comic Sans MS" pitchFamily="66" charset="0"/>
              </a:rPr>
              <a:t> Cu(</a:t>
            </a:r>
            <a:r>
              <a:rPr lang="en-GB" sz="2400" i="1" dirty="0" smtClean="0">
                <a:latin typeface="Comic Sans MS" pitchFamily="66" charset="0"/>
              </a:rPr>
              <a:t>k</a:t>
            </a:r>
            <a:r>
              <a:rPr lang="en-GB" sz="2400" dirty="0" smtClean="0">
                <a:latin typeface="Comic Sans MS" pitchFamily="66" charset="0"/>
              </a:rPr>
              <a:t>) + Zn</a:t>
            </a:r>
            <a:r>
              <a:rPr lang="en-GB" sz="2400" baseline="30000" dirty="0" smtClean="0">
                <a:latin typeface="Comic Sans MS" pitchFamily="66" charset="0"/>
              </a:rPr>
              <a:t>2+</a:t>
            </a:r>
            <a:r>
              <a:rPr lang="en-GB" sz="2400" dirty="0" smtClean="0">
                <a:latin typeface="Comic Sans MS" pitchFamily="66" charset="0"/>
              </a:rPr>
              <a:t> -</a:t>
            </a:r>
          </a:p>
          <a:p>
            <a:r>
              <a:rPr lang="en-GB" sz="2400" dirty="0" err="1" smtClean="0">
                <a:solidFill>
                  <a:srgbClr val="FF0000"/>
                </a:solidFill>
                <a:latin typeface="Comic Sans MS" pitchFamily="66" charset="0"/>
              </a:rPr>
              <a:t>Galvanik</a:t>
            </a:r>
            <a:r>
              <a:rPr lang="en-GB" sz="2400" dirty="0" smtClean="0">
                <a:solidFill>
                  <a:srgbClr val="FF0000"/>
                </a:solidFill>
                <a:latin typeface="Comic Sans MS" pitchFamily="66" charset="0"/>
              </a:rPr>
              <a:t> </a:t>
            </a:r>
            <a:r>
              <a:rPr lang="en-GB" sz="2400" dirty="0" err="1" smtClean="0">
                <a:solidFill>
                  <a:srgbClr val="FF0000"/>
                </a:solidFill>
                <a:latin typeface="Comic Sans MS" pitchFamily="66" charset="0"/>
              </a:rPr>
              <a:t>hücre</a:t>
            </a:r>
            <a:endParaRPr lang="en-GB" sz="2400" baseline="30000" dirty="0" smtClean="0">
              <a:latin typeface="Comic Sans MS" pitchFamily="66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2627784" y="4653136"/>
            <a:ext cx="3954929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400" dirty="0" smtClean="0">
                <a:solidFill>
                  <a:schemeClr val="tx2"/>
                </a:solidFill>
                <a:latin typeface="Comic Sans MS" pitchFamily="66" charset="0"/>
              </a:rPr>
              <a:t>Zn</a:t>
            </a:r>
            <a:r>
              <a:rPr lang="en-GB" sz="2400" baseline="30000" dirty="0" smtClean="0">
                <a:solidFill>
                  <a:schemeClr val="tx2"/>
                </a:solidFill>
                <a:latin typeface="Comic Sans MS" pitchFamily="66" charset="0"/>
              </a:rPr>
              <a:t>2+</a:t>
            </a:r>
            <a:r>
              <a:rPr lang="en-GB" sz="2400" dirty="0" smtClean="0">
                <a:solidFill>
                  <a:schemeClr val="tx2"/>
                </a:solidFill>
                <a:latin typeface="Comic Sans MS" pitchFamily="66" charset="0"/>
              </a:rPr>
              <a:t>+Cu(</a:t>
            </a:r>
            <a:r>
              <a:rPr lang="en-GB" sz="2400" i="1" dirty="0" smtClean="0">
                <a:solidFill>
                  <a:schemeClr val="tx2"/>
                </a:solidFill>
                <a:latin typeface="Comic Sans MS" pitchFamily="66" charset="0"/>
              </a:rPr>
              <a:t>k</a:t>
            </a:r>
            <a:r>
              <a:rPr lang="en-GB" sz="2400" dirty="0" smtClean="0">
                <a:solidFill>
                  <a:schemeClr val="tx2"/>
                </a:solidFill>
                <a:latin typeface="Comic Sans MS" pitchFamily="66" charset="0"/>
              </a:rPr>
              <a:t>) </a:t>
            </a:r>
            <a:r>
              <a:rPr lang="en-GB" sz="2400" dirty="0" smtClean="0">
                <a:latin typeface="Arial Narrow"/>
              </a:rPr>
              <a:t>→</a:t>
            </a:r>
            <a:r>
              <a:rPr lang="en-GB" sz="2400" dirty="0" smtClean="0">
                <a:solidFill>
                  <a:schemeClr val="tx2"/>
                </a:solidFill>
                <a:latin typeface="Comic Sans MS" pitchFamily="66" charset="0"/>
              </a:rPr>
              <a:t> Zn(</a:t>
            </a:r>
            <a:r>
              <a:rPr lang="en-GB" sz="2400" i="1" dirty="0" smtClean="0">
                <a:solidFill>
                  <a:schemeClr val="tx2"/>
                </a:solidFill>
                <a:latin typeface="Comic Sans MS" pitchFamily="66" charset="0"/>
              </a:rPr>
              <a:t>k</a:t>
            </a:r>
            <a:r>
              <a:rPr lang="en-GB" sz="2400" dirty="0" smtClean="0">
                <a:solidFill>
                  <a:schemeClr val="tx2"/>
                </a:solidFill>
                <a:latin typeface="Comic Sans MS" pitchFamily="66" charset="0"/>
              </a:rPr>
              <a:t>) +Cu</a:t>
            </a:r>
            <a:r>
              <a:rPr lang="en-GB" sz="2400" baseline="30000" dirty="0" smtClean="0">
                <a:solidFill>
                  <a:schemeClr val="tx2"/>
                </a:solidFill>
                <a:latin typeface="Comic Sans MS" pitchFamily="66" charset="0"/>
              </a:rPr>
              <a:t>2+</a:t>
            </a:r>
            <a:r>
              <a:rPr lang="en-GB" sz="2400" dirty="0" smtClean="0">
                <a:solidFill>
                  <a:schemeClr val="tx2"/>
                </a:solidFill>
                <a:latin typeface="Comic Sans MS" pitchFamily="66" charset="0"/>
              </a:rPr>
              <a:t> -</a:t>
            </a:r>
          </a:p>
          <a:p>
            <a:r>
              <a:rPr lang="en-GB" sz="2400" dirty="0" err="1" smtClean="0">
                <a:solidFill>
                  <a:srgbClr val="FF0000"/>
                </a:solidFill>
                <a:latin typeface="Comic Sans MS" pitchFamily="66" charset="0"/>
              </a:rPr>
              <a:t>Elektrolitik</a:t>
            </a:r>
            <a:r>
              <a:rPr lang="en-GB" sz="2400" dirty="0" smtClean="0">
                <a:solidFill>
                  <a:srgbClr val="FF0000"/>
                </a:solidFill>
                <a:latin typeface="Comic Sans MS" pitchFamily="66" charset="0"/>
              </a:rPr>
              <a:t> </a:t>
            </a:r>
            <a:r>
              <a:rPr lang="en-GB" sz="2400" dirty="0" err="1" smtClean="0">
                <a:solidFill>
                  <a:srgbClr val="FF0000"/>
                </a:solidFill>
                <a:latin typeface="Comic Sans MS" pitchFamily="66" charset="0"/>
              </a:rPr>
              <a:t>hücre</a:t>
            </a:r>
            <a:endParaRPr lang="en-GB" sz="2400" baseline="30000" dirty="0" smtClean="0">
              <a:solidFill>
                <a:schemeClr val="tx2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12 Dikdörtgen"/>
          <p:cNvSpPr/>
          <p:nvPr/>
        </p:nvSpPr>
        <p:spPr>
          <a:xfrm>
            <a:off x="611560" y="980728"/>
            <a:ext cx="7560840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800" dirty="0" smtClean="0">
                <a:solidFill>
                  <a:srgbClr val="0070C0"/>
                </a:solidFill>
                <a:latin typeface="Comic Sans MS" pitchFamily="66" charset="0"/>
              </a:rPr>
              <a:t>ÖRNEK</a:t>
            </a:r>
            <a:r>
              <a:rPr lang="tr-TR" sz="2800" dirty="0" smtClean="0">
                <a:solidFill>
                  <a:srgbClr val="0070C0"/>
                </a:solidFill>
                <a:latin typeface="Comic Sans MS" pitchFamily="66" charset="0"/>
              </a:rPr>
              <a:t> 6</a:t>
            </a:r>
          </a:p>
          <a:p>
            <a:r>
              <a:rPr lang="en-GB" sz="2800" dirty="0" err="1" smtClean="0">
                <a:latin typeface="Comic Sans MS" pitchFamily="66" charset="0"/>
              </a:rPr>
              <a:t>Aşağıdaki</a:t>
            </a:r>
            <a:r>
              <a:rPr lang="en-GB" sz="2800" dirty="0" smtClean="0">
                <a:latin typeface="Comic Sans MS" pitchFamily="66" charset="0"/>
              </a:rPr>
              <a:t> </a:t>
            </a:r>
            <a:r>
              <a:rPr lang="en-GB" sz="2800" dirty="0" err="1" smtClean="0">
                <a:latin typeface="Comic Sans MS" pitchFamily="66" charset="0"/>
              </a:rPr>
              <a:t>hücre</a:t>
            </a:r>
            <a:r>
              <a:rPr lang="en-GB" sz="2800" dirty="0" smtClean="0">
                <a:latin typeface="Comic Sans MS" pitchFamily="66" charset="0"/>
              </a:rPr>
              <a:t> </a:t>
            </a:r>
            <a:r>
              <a:rPr lang="en-GB" sz="2800" dirty="0" err="1" smtClean="0">
                <a:latin typeface="Comic Sans MS" pitchFamily="66" charset="0"/>
              </a:rPr>
              <a:t>için</a:t>
            </a:r>
            <a:r>
              <a:rPr lang="en-GB" sz="2800" dirty="0" smtClean="0">
                <a:latin typeface="Comic Sans MS" pitchFamily="66" charset="0"/>
              </a:rPr>
              <a:t> </a:t>
            </a:r>
            <a:r>
              <a:rPr lang="en-US" sz="2800" dirty="0" smtClean="0">
                <a:latin typeface="Comic Sans MS" pitchFamily="66" charset="0"/>
              </a:rPr>
              <a:t>(a) </a:t>
            </a:r>
            <a:r>
              <a:rPr lang="en-US" sz="2800" dirty="0" err="1" smtClean="0">
                <a:latin typeface="Comic Sans MS" pitchFamily="66" charset="0"/>
              </a:rPr>
              <a:t>derişimleri</a:t>
            </a:r>
            <a:r>
              <a:rPr lang="en-US" sz="2800" dirty="0" smtClean="0">
                <a:latin typeface="Comic Sans MS" pitchFamily="66" charset="0"/>
              </a:rPr>
              <a:t> </a:t>
            </a:r>
            <a:r>
              <a:rPr lang="en-US" sz="2800" dirty="0" err="1" smtClean="0">
                <a:latin typeface="Comic Sans MS" pitchFamily="66" charset="0"/>
              </a:rPr>
              <a:t>ve</a:t>
            </a:r>
            <a:r>
              <a:rPr lang="en-US" sz="2800" dirty="0" smtClean="0">
                <a:latin typeface="Comic Sans MS" pitchFamily="66" charset="0"/>
              </a:rPr>
              <a:t> (b) </a:t>
            </a:r>
            <a:r>
              <a:rPr lang="en-US" sz="2800" dirty="0" err="1" smtClean="0">
                <a:latin typeface="Comic Sans MS" pitchFamily="66" charset="0"/>
              </a:rPr>
              <a:t>aktiviteleri</a:t>
            </a:r>
            <a:r>
              <a:rPr lang="en-US" sz="2800" dirty="0" smtClean="0">
                <a:latin typeface="Comic Sans MS" pitchFamily="66" charset="0"/>
              </a:rPr>
              <a:t> </a:t>
            </a:r>
            <a:r>
              <a:rPr lang="en-US" sz="2800" dirty="0" err="1" smtClean="0">
                <a:latin typeface="Comic Sans MS" pitchFamily="66" charset="0"/>
              </a:rPr>
              <a:t>kullanarak</a:t>
            </a:r>
            <a:r>
              <a:rPr lang="en-US" sz="2800" dirty="0" smtClean="0">
                <a:latin typeface="Comic Sans MS" pitchFamily="66" charset="0"/>
              </a:rPr>
              <a:t> </a:t>
            </a:r>
            <a:r>
              <a:rPr lang="en-US" sz="2800" dirty="0" err="1" smtClean="0">
                <a:latin typeface="Comic Sans MS" pitchFamily="66" charset="0"/>
              </a:rPr>
              <a:t>potansiyelleri</a:t>
            </a:r>
            <a:r>
              <a:rPr lang="en-US" sz="2800" dirty="0" smtClean="0">
                <a:latin typeface="Comic Sans MS" pitchFamily="66" charset="0"/>
              </a:rPr>
              <a:t> </a:t>
            </a:r>
            <a:r>
              <a:rPr lang="en-US" sz="2800" dirty="0" err="1" smtClean="0">
                <a:latin typeface="Comic Sans MS" pitchFamily="66" charset="0"/>
              </a:rPr>
              <a:t>hesaplayınız</a:t>
            </a:r>
            <a:r>
              <a:rPr lang="en-US" sz="2800" dirty="0" smtClean="0">
                <a:latin typeface="Comic Sans MS" pitchFamily="66" charset="0"/>
              </a:rPr>
              <a:t>.</a:t>
            </a:r>
            <a:r>
              <a:rPr lang="en-GB" sz="2800" dirty="0" smtClean="0"/>
              <a:t> </a:t>
            </a:r>
          </a:p>
          <a:p>
            <a:r>
              <a:rPr lang="en-GB" sz="2800" dirty="0" smtClean="0"/>
              <a:t>Zn </a:t>
            </a:r>
            <a:r>
              <a:rPr lang="en-GB" sz="3200" dirty="0" smtClean="0"/>
              <a:t>I</a:t>
            </a:r>
            <a:r>
              <a:rPr lang="en-GB" sz="2800" dirty="0" smtClean="0"/>
              <a:t> ZnSO</a:t>
            </a:r>
            <a:r>
              <a:rPr lang="en-GB" sz="2800" baseline="-25000" dirty="0" smtClean="0"/>
              <a:t>4</a:t>
            </a:r>
            <a:r>
              <a:rPr lang="en-GB" sz="2800" dirty="0" smtClean="0"/>
              <a:t>(</a:t>
            </a:r>
            <a:r>
              <a:rPr lang="en-GB" sz="2800" i="1" dirty="0" smtClean="0"/>
              <a:t>c</a:t>
            </a:r>
            <a:r>
              <a:rPr lang="en-GB" sz="2800" baseline="-25000" dirty="0" smtClean="0"/>
              <a:t>ZnSO4</a:t>
            </a:r>
            <a:r>
              <a:rPr lang="en-GB" sz="2800" dirty="0" smtClean="0"/>
              <a:t>),PbSO</a:t>
            </a:r>
            <a:r>
              <a:rPr lang="en-GB" sz="2800" baseline="-25000" dirty="0" smtClean="0"/>
              <a:t>4</a:t>
            </a:r>
            <a:r>
              <a:rPr lang="en-GB" sz="2800" dirty="0" smtClean="0"/>
              <a:t>(</a:t>
            </a:r>
            <a:r>
              <a:rPr lang="en-GB" sz="2800" dirty="0" err="1" smtClean="0"/>
              <a:t>doygun</a:t>
            </a:r>
            <a:r>
              <a:rPr lang="en-GB" sz="2800" dirty="0" smtClean="0"/>
              <a:t>)</a:t>
            </a:r>
            <a:r>
              <a:rPr lang="en-GB" sz="3200" dirty="0" smtClean="0"/>
              <a:t> I </a:t>
            </a:r>
            <a:r>
              <a:rPr lang="en-GB" sz="2800" dirty="0" err="1" smtClean="0"/>
              <a:t>Pb</a:t>
            </a:r>
            <a:r>
              <a:rPr lang="en-GB" sz="2800" dirty="0" smtClean="0"/>
              <a:t> </a:t>
            </a:r>
          </a:p>
          <a:p>
            <a:endParaRPr lang="tr-TR" sz="2800" dirty="0">
              <a:latin typeface="Comic Sans MS" pitchFamily="66" charset="0"/>
            </a:endParaRPr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26E8B9-EB1D-4DFF-B5A2-B65085C34526}" type="datetime1">
              <a:rPr lang="tr-TR" smtClean="0"/>
              <a:pPr/>
              <a:t>16.4.2018</a:t>
            </a:fld>
            <a:endParaRPr lang="tr-TR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Elektoanalitik Yöntemler</a:t>
            </a:r>
            <a:endParaRPr lang="tr-TR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12</a:t>
            </a:fld>
            <a:endParaRPr lang="tr-TR"/>
          </a:p>
        </p:txBody>
      </p:sp>
      <p:sp>
        <p:nvSpPr>
          <p:cNvPr id="19" name="TextBox 18"/>
          <p:cNvSpPr txBox="1"/>
          <p:nvPr/>
        </p:nvSpPr>
        <p:spPr>
          <a:xfrm>
            <a:off x="755576" y="3500438"/>
            <a:ext cx="453080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i="1" dirty="0" smtClean="0">
                <a:latin typeface="Comic Sans MS" pitchFamily="66" charset="0"/>
              </a:rPr>
              <a:t>c</a:t>
            </a:r>
            <a:r>
              <a:rPr lang="en-GB" sz="2800" dirty="0" smtClean="0">
                <a:latin typeface="Comic Sans MS" pitchFamily="66" charset="0"/>
              </a:rPr>
              <a:t> </a:t>
            </a:r>
            <a:r>
              <a:rPr lang="en-GB" sz="2800" baseline="-25000" dirty="0" smtClean="0">
                <a:latin typeface="Comic Sans MS" pitchFamily="66" charset="0"/>
              </a:rPr>
              <a:t>ZnSO4</a:t>
            </a:r>
            <a:r>
              <a:rPr lang="en-GB" sz="2800" dirty="0" smtClean="0">
                <a:latin typeface="Comic Sans MS" pitchFamily="66" charset="0"/>
              </a:rPr>
              <a:t> :	</a:t>
            </a:r>
            <a:r>
              <a:rPr lang="tr-TR" sz="2800" dirty="0" smtClean="0">
                <a:latin typeface="Comic Sans MS" pitchFamily="66" charset="0"/>
              </a:rPr>
              <a:t>6</a:t>
            </a:r>
            <a:r>
              <a:rPr lang="en-GB" sz="2800" dirty="0" smtClean="0">
                <a:latin typeface="Comic Sans MS" pitchFamily="66" charset="0"/>
              </a:rPr>
              <a:t>,00 x 10</a:t>
            </a:r>
            <a:r>
              <a:rPr lang="en-GB" sz="2800" baseline="30000" dirty="0" smtClean="0">
                <a:latin typeface="Comic Sans MS" pitchFamily="66" charset="0"/>
              </a:rPr>
              <a:t>-</a:t>
            </a:r>
            <a:r>
              <a:rPr lang="tr-TR" sz="2800" baseline="30000" dirty="0" smtClean="0">
                <a:latin typeface="Comic Sans MS" pitchFamily="66" charset="0"/>
              </a:rPr>
              <a:t>3</a:t>
            </a:r>
            <a:r>
              <a:rPr lang="en-GB" sz="2800" dirty="0" smtClean="0">
                <a:latin typeface="Comic Sans MS" pitchFamily="66" charset="0"/>
              </a:rPr>
              <a:t> M </a:t>
            </a:r>
          </a:p>
          <a:p>
            <a:pPr algn="r"/>
            <a:r>
              <a:rPr lang="en-GB" sz="2800" dirty="0" smtClean="0">
                <a:latin typeface="Comic Sans MS" pitchFamily="66" charset="0"/>
              </a:rPr>
              <a:t>	</a:t>
            </a:r>
            <a:r>
              <a:rPr lang="tr-TR" sz="2800" dirty="0" smtClean="0">
                <a:latin typeface="Comic Sans MS" pitchFamily="66" charset="0"/>
              </a:rPr>
              <a:t>	</a:t>
            </a:r>
            <a:r>
              <a:rPr lang="en-GB" sz="2800" dirty="0" smtClean="0">
                <a:latin typeface="Comic Sans MS" pitchFamily="66" charset="0"/>
              </a:rPr>
              <a:t>	</a:t>
            </a:r>
            <a:r>
              <a:rPr lang="tr-TR" sz="2800" dirty="0" smtClean="0">
                <a:latin typeface="Comic Sans MS" pitchFamily="66" charset="0"/>
              </a:rPr>
              <a:t>	</a:t>
            </a:r>
            <a:endParaRPr lang="en-GB" sz="2800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ABF0EC-0323-413E-9E1E-81C38DC87AE1}" type="datetime1">
              <a:rPr lang="tr-TR" smtClean="0"/>
              <a:pPr/>
              <a:t>16.4.2018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Elektoanalitik Yöntemler</a:t>
            </a:r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13</a:t>
            </a:fld>
            <a:endParaRPr lang="tr-TR"/>
          </a:p>
        </p:txBody>
      </p:sp>
      <p:sp>
        <p:nvSpPr>
          <p:cNvPr id="5" name="Rectangle 4"/>
          <p:cNvSpPr/>
          <p:nvPr/>
        </p:nvSpPr>
        <p:spPr>
          <a:xfrm>
            <a:off x="1907704" y="260648"/>
            <a:ext cx="5272598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pt-BR" sz="2800" b="1" cap="none" spc="0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Comic Sans MS" pitchFamily="66" charset="0"/>
              </a:rPr>
              <a:t>Ohmik Potansiyel: IR Düşüşü</a:t>
            </a:r>
            <a:endParaRPr lang="en-GB" sz="2800" b="1" cap="none" spc="0" dirty="0">
              <a:ln w="24500" cmpd="dbl">
                <a:solidFill>
                  <a:schemeClr val="accent2">
                    <a:shade val="85000"/>
                    <a:satMod val="155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2">
                      <a:tint val="10000"/>
                      <a:satMod val="155000"/>
                    </a:schemeClr>
                  </a:gs>
                  <a:gs pos="60000">
                    <a:schemeClr val="accent2">
                      <a:tint val="30000"/>
                      <a:satMod val="155000"/>
                    </a:schemeClr>
                  </a:gs>
                  <a:gs pos="100000">
                    <a:schemeClr val="accent2">
                      <a:tint val="73000"/>
                      <a:satMod val="155000"/>
                    </a:schemeClr>
                  </a:gs>
                </a:gsLst>
                <a:lin ang="5400000"/>
              </a:gradFill>
              <a:effectLst>
                <a:outerShdw blurRad="38100" dist="38100" dir="7020000" algn="tl">
                  <a:srgbClr val="000000">
                    <a:alpha val="35000"/>
                  </a:srgbClr>
                </a:outerShdw>
              </a:effectLst>
              <a:latin typeface="Comic Sans MS" pitchFamily="66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627784" y="1124744"/>
            <a:ext cx="38884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i="1" dirty="0" err="1" smtClean="0">
                <a:latin typeface="Comic Sans MS" pitchFamily="66" charset="0"/>
              </a:rPr>
              <a:t>E</a:t>
            </a:r>
            <a:r>
              <a:rPr lang="en-GB" sz="2800" i="1" baseline="-25000" dirty="0" err="1" smtClean="0">
                <a:latin typeface="Comic Sans MS" pitchFamily="66" charset="0"/>
              </a:rPr>
              <a:t>hücre</a:t>
            </a:r>
            <a:r>
              <a:rPr lang="en-GB" sz="2800" dirty="0" smtClean="0">
                <a:latin typeface="Comic Sans MS" pitchFamily="66" charset="0"/>
              </a:rPr>
              <a:t> = </a:t>
            </a:r>
            <a:r>
              <a:rPr lang="en-GB" sz="2800" i="1" dirty="0" err="1" smtClean="0">
                <a:latin typeface="Comic Sans MS" pitchFamily="66" charset="0"/>
              </a:rPr>
              <a:t>E</a:t>
            </a:r>
            <a:r>
              <a:rPr lang="en-GB" sz="2800" i="1" baseline="-25000" dirty="0" err="1" smtClean="0">
                <a:latin typeface="Comic Sans MS" pitchFamily="66" charset="0"/>
              </a:rPr>
              <a:t>sağ</a:t>
            </a:r>
            <a:r>
              <a:rPr lang="en-GB" sz="2800" i="1" dirty="0" smtClean="0">
                <a:latin typeface="Comic Sans MS" pitchFamily="66" charset="0"/>
              </a:rPr>
              <a:t> – </a:t>
            </a:r>
            <a:r>
              <a:rPr lang="en-GB" sz="2800" i="1" dirty="0" err="1" smtClean="0">
                <a:latin typeface="Comic Sans MS" pitchFamily="66" charset="0"/>
              </a:rPr>
              <a:t>E</a:t>
            </a:r>
            <a:r>
              <a:rPr lang="en-GB" sz="2800" i="1" baseline="-25000" dirty="0" err="1" smtClean="0">
                <a:latin typeface="Comic Sans MS" pitchFamily="66" charset="0"/>
              </a:rPr>
              <a:t>sol</a:t>
            </a:r>
            <a:r>
              <a:rPr lang="en-GB" sz="2800" i="1" dirty="0" smtClean="0">
                <a:latin typeface="Comic Sans MS" pitchFamily="66" charset="0"/>
              </a:rPr>
              <a:t> - </a:t>
            </a:r>
            <a:r>
              <a:rPr lang="en-GB" sz="2800" dirty="0" smtClean="0">
                <a:latin typeface="Comic Sans MS" pitchFamily="66" charset="0"/>
              </a:rPr>
              <a:t> </a:t>
            </a:r>
            <a:r>
              <a:rPr lang="en-GB" sz="2800" i="1" dirty="0" smtClean="0">
                <a:latin typeface="Comic Sans MS" pitchFamily="66" charset="0"/>
              </a:rPr>
              <a:t>IR</a:t>
            </a:r>
            <a:endParaRPr lang="en-GB" sz="2800" i="1" dirty="0">
              <a:latin typeface="Comic Sans MS" pitchFamily="66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23528" y="2276872"/>
            <a:ext cx="8424936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v"/>
            </a:pPr>
            <a:r>
              <a:rPr lang="en-GB" sz="2800" dirty="0" err="1" smtClean="0">
                <a:solidFill>
                  <a:srgbClr val="0070C0"/>
                </a:solidFill>
                <a:latin typeface="Comic Sans MS" pitchFamily="66" charset="0"/>
              </a:rPr>
              <a:t>Galvanik</a:t>
            </a:r>
            <a:r>
              <a:rPr lang="en-GB" sz="2800" dirty="0" smtClean="0">
                <a:solidFill>
                  <a:srgbClr val="0070C0"/>
                </a:solidFill>
                <a:latin typeface="Comic Sans MS" pitchFamily="66" charset="0"/>
              </a:rPr>
              <a:t> </a:t>
            </a:r>
            <a:r>
              <a:rPr lang="en-GB" sz="2800" dirty="0" err="1" smtClean="0">
                <a:solidFill>
                  <a:srgbClr val="0070C0"/>
                </a:solidFill>
                <a:latin typeface="Comic Sans MS" pitchFamily="66" charset="0"/>
              </a:rPr>
              <a:t>hücrenin</a:t>
            </a:r>
            <a:r>
              <a:rPr lang="en-GB" sz="2800" dirty="0" smtClean="0">
                <a:solidFill>
                  <a:srgbClr val="0070C0"/>
                </a:solidFill>
                <a:latin typeface="Comic Sans MS" pitchFamily="66" charset="0"/>
              </a:rPr>
              <a:t> </a:t>
            </a:r>
            <a:r>
              <a:rPr lang="en-GB" sz="2800" dirty="0" err="1" smtClean="0">
                <a:solidFill>
                  <a:srgbClr val="0070C0"/>
                </a:solidFill>
                <a:latin typeface="Comic Sans MS" pitchFamily="66" charset="0"/>
              </a:rPr>
              <a:t>potansiyelini</a:t>
            </a:r>
            <a:r>
              <a:rPr lang="en-GB" sz="2800" dirty="0" smtClean="0">
                <a:solidFill>
                  <a:srgbClr val="0070C0"/>
                </a:solidFill>
                <a:latin typeface="Comic Sans MS" pitchFamily="66" charset="0"/>
              </a:rPr>
              <a:t> </a:t>
            </a:r>
            <a:r>
              <a:rPr lang="en-GB" sz="2800" dirty="0" err="1" smtClean="0">
                <a:solidFill>
                  <a:srgbClr val="0070C0"/>
                </a:solidFill>
                <a:latin typeface="Comic Sans MS" pitchFamily="66" charset="0"/>
              </a:rPr>
              <a:t>azaltır</a:t>
            </a:r>
            <a:endParaRPr lang="en-GB" sz="2800" dirty="0" smtClean="0">
              <a:solidFill>
                <a:srgbClr val="0070C0"/>
              </a:solidFill>
              <a:latin typeface="Comic Sans MS" pitchFamily="66" charset="0"/>
            </a:endParaRPr>
          </a:p>
          <a:p>
            <a:pPr marL="361950" indent="-361950">
              <a:buFont typeface="Wingdings" pitchFamily="2" charset="2"/>
              <a:buChar char="v"/>
            </a:pPr>
            <a:r>
              <a:rPr lang="en-GB" sz="2800" dirty="0" err="1" smtClean="0">
                <a:solidFill>
                  <a:srgbClr val="0070C0"/>
                </a:solidFill>
                <a:latin typeface="Comic Sans MS" pitchFamily="66" charset="0"/>
              </a:rPr>
              <a:t>Elektrolitik</a:t>
            </a:r>
            <a:r>
              <a:rPr lang="en-GB" sz="2800" dirty="0" smtClean="0">
                <a:solidFill>
                  <a:srgbClr val="0070C0"/>
                </a:solidFill>
                <a:latin typeface="Comic Sans MS" pitchFamily="66" charset="0"/>
              </a:rPr>
              <a:t> </a:t>
            </a:r>
            <a:r>
              <a:rPr lang="en-GB" sz="2800" dirty="0" err="1" smtClean="0">
                <a:solidFill>
                  <a:srgbClr val="0070C0"/>
                </a:solidFill>
                <a:latin typeface="Comic Sans MS" pitchFamily="66" charset="0"/>
              </a:rPr>
              <a:t>hücrede</a:t>
            </a:r>
            <a:r>
              <a:rPr lang="en-GB" sz="2800" dirty="0" smtClean="0">
                <a:solidFill>
                  <a:srgbClr val="0070C0"/>
                </a:solidFill>
                <a:latin typeface="Comic Sans MS" pitchFamily="66" charset="0"/>
              </a:rPr>
              <a:t> </a:t>
            </a:r>
            <a:r>
              <a:rPr lang="en-GB" sz="2800" dirty="0" err="1" smtClean="0">
                <a:solidFill>
                  <a:srgbClr val="0070C0"/>
                </a:solidFill>
                <a:latin typeface="Comic Sans MS" pitchFamily="66" charset="0"/>
              </a:rPr>
              <a:t>akım</a:t>
            </a:r>
            <a:r>
              <a:rPr lang="en-GB" sz="2800" dirty="0" smtClean="0">
                <a:solidFill>
                  <a:srgbClr val="0070C0"/>
                </a:solidFill>
                <a:latin typeface="Comic Sans MS" pitchFamily="66" charset="0"/>
              </a:rPr>
              <a:t> </a:t>
            </a:r>
            <a:r>
              <a:rPr lang="en-GB" sz="2800" dirty="0" err="1" smtClean="0">
                <a:solidFill>
                  <a:srgbClr val="0070C0"/>
                </a:solidFill>
                <a:latin typeface="Comic Sans MS" pitchFamily="66" charset="0"/>
              </a:rPr>
              <a:t>oluşması</a:t>
            </a:r>
            <a:r>
              <a:rPr lang="en-GB" sz="2800" dirty="0" smtClean="0">
                <a:solidFill>
                  <a:srgbClr val="0070C0"/>
                </a:solidFill>
                <a:latin typeface="Comic Sans MS" pitchFamily="66" charset="0"/>
              </a:rPr>
              <a:t> </a:t>
            </a:r>
            <a:r>
              <a:rPr lang="en-GB" sz="2800" dirty="0" err="1" smtClean="0">
                <a:solidFill>
                  <a:srgbClr val="0070C0"/>
                </a:solidFill>
                <a:latin typeface="Comic Sans MS" pitchFamily="66" charset="0"/>
              </a:rPr>
              <a:t>için</a:t>
            </a:r>
            <a:r>
              <a:rPr lang="en-GB" sz="2800" dirty="0" smtClean="0">
                <a:solidFill>
                  <a:srgbClr val="0070C0"/>
                </a:solidFill>
                <a:latin typeface="Comic Sans MS" pitchFamily="66" charset="0"/>
              </a:rPr>
              <a:t> </a:t>
            </a:r>
            <a:r>
              <a:rPr lang="en-GB" sz="2800" dirty="0" err="1" smtClean="0">
                <a:solidFill>
                  <a:srgbClr val="0070C0"/>
                </a:solidFill>
                <a:latin typeface="Comic Sans MS" pitchFamily="66" charset="0"/>
              </a:rPr>
              <a:t>gereken</a:t>
            </a:r>
            <a:r>
              <a:rPr lang="en-GB" sz="2800" dirty="0" smtClean="0">
                <a:solidFill>
                  <a:srgbClr val="0070C0"/>
                </a:solidFill>
                <a:latin typeface="Comic Sans MS" pitchFamily="66" charset="0"/>
              </a:rPr>
              <a:t> </a:t>
            </a:r>
            <a:r>
              <a:rPr lang="en-GB" sz="2800" dirty="0" err="1" smtClean="0">
                <a:solidFill>
                  <a:srgbClr val="0070C0"/>
                </a:solidFill>
                <a:latin typeface="Comic Sans MS" pitchFamily="66" charset="0"/>
              </a:rPr>
              <a:t>potansiyeli</a:t>
            </a:r>
            <a:r>
              <a:rPr lang="en-GB" sz="2800" dirty="0" smtClean="0">
                <a:solidFill>
                  <a:srgbClr val="0070C0"/>
                </a:solidFill>
                <a:latin typeface="Comic Sans MS" pitchFamily="66" charset="0"/>
              </a:rPr>
              <a:t> </a:t>
            </a:r>
            <a:r>
              <a:rPr lang="en-GB" sz="2800" dirty="0" err="1" smtClean="0">
                <a:solidFill>
                  <a:srgbClr val="0070C0"/>
                </a:solidFill>
                <a:latin typeface="Comic Sans MS" pitchFamily="66" charset="0"/>
              </a:rPr>
              <a:t>artırır</a:t>
            </a:r>
            <a:endParaRPr lang="en-GB" sz="2800" dirty="0">
              <a:solidFill>
                <a:srgbClr val="0070C0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138D0D-35F9-4B99-A3B7-12C767401CC1}" type="datetime1">
              <a:rPr lang="tr-TR" smtClean="0"/>
              <a:pPr/>
              <a:t>16.4.2018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Elektoanalitik Yöntemler</a:t>
            </a:r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14</a:t>
            </a:fld>
            <a:endParaRPr lang="tr-TR"/>
          </a:p>
        </p:txBody>
      </p:sp>
      <p:sp>
        <p:nvSpPr>
          <p:cNvPr id="7" name="Rectangle 6"/>
          <p:cNvSpPr/>
          <p:nvPr/>
        </p:nvSpPr>
        <p:spPr>
          <a:xfrm>
            <a:off x="467544" y="980728"/>
            <a:ext cx="8208912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800" dirty="0" smtClean="0">
                <a:solidFill>
                  <a:srgbClr val="0070C0"/>
                </a:solidFill>
                <a:latin typeface="Comic Sans MS" pitchFamily="66" charset="0"/>
              </a:rPr>
              <a:t>ÖRNEK</a:t>
            </a:r>
            <a:r>
              <a:rPr lang="tr-TR" sz="2800" dirty="0" smtClean="0">
                <a:solidFill>
                  <a:srgbClr val="0070C0"/>
                </a:solidFill>
                <a:latin typeface="Comic Sans MS" pitchFamily="66" charset="0"/>
              </a:rPr>
              <a:t> </a:t>
            </a:r>
            <a:r>
              <a:rPr lang="en-GB" sz="2800" dirty="0" smtClean="0">
                <a:solidFill>
                  <a:srgbClr val="0070C0"/>
                </a:solidFill>
                <a:latin typeface="Comic Sans MS" pitchFamily="66" charset="0"/>
              </a:rPr>
              <a:t>7</a:t>
            </a:r>
          </a:p>
          <a:p>
            <a:endParaRPr lang="tr-TR" sz="2800" dirty="0" smtClean="0">
              <a:solidFill>
                <a:srgbClr val="0070C0"/>
              </a:solidFill>
              <a:latin typeface="Comic Sans MS" pitchFamily="66" charset="0"/>
            </a:endParaRPr>
          </a:p>
          <a:p>
            <a:r>
              <a:rPr lang="en-GB" sz="2800" dirty="0" err="1" smtClean="0">
                <a:latin typeface="Comic Sans MS" pitchFamily="66" charset="0"/>
              </a:rPr>
              <a:t>Aşağıdaki</a:t>
            </a:r>
            <a:r>
              <a:rPr lang="en-GB" sz="2800" dirty="0" smtClean="0">
                <a:latin typeface="Comic Sans MS" pitchFamily="66" charset="0"/>
              </a:rPr>
              <a:t> </a:t>
            </a:r>
            <a:r>
              <a:rPr lang="en-GB" sz="2800" dirty="0" err="1" smtClean="0">
                <a:latin typeface="Comic Sans MS" pitchFamily="66" charset="0"/>
              </a:rPr>
              <a:t>hücrenin</a:t>
            </a:r>
            <a:r>
              <a:rPr lang="en-GB" sz="2800" dirty="0" smtClean="0">
                <a:latin typeface="Comic Sans MS" pitchFamily="66" charset="0"/>
              </a:rPr>
              <a:t> </a:t>
            </a:r>
            <a:r>
              <a:rPr lang="en-GB" sz="2800" dirty="0" err="1" smtClean="0">
                <a:latin typeface="Comic Sans MS" pitchFamily="66" charset="0"/>
              </a:rPr>
              <a:t>direnci</a:t>
            </a:r>
            <a:r>
              <a:rPr lang="en-GB" sz="2800" dirty="0" smtClean="0">
                <a:latin typeface="Comic Sans MS" pitchFamily="66" charset="0"/>
              </a:rPr>
              <a:t> </a:t>
            </a:r>
            <a:r>
              <a:rPr lang="tr-TR" sz="2800" dirty="0" smtClean="0">
                <a:latin typeface="Comic Sans MS" pitchFamily="66" charset="0"/>
              </a:rPr>
              <a:t>8</a:t>
            </a:r>
            <a:r>
              <a:rPr lang="en-GB" sz="2800" dirty="0" smtClean="0">
                <a:latin typeface="Comic Sans MS" pitchFamily="66" charset="0"/>
              </a:rPr>
              <a:t>,00 </a:t>
            </a:r>
            <a:r>
              <a:rPr lang="en-GB" sz="2800" dirty="0" smtClean="0">
                <a:latin typeface="Comic Sans MS" pitchFamily="66" charset="0"/>
                <a:sym typeface="Symbol"/>
              </a:rPr>
              <a:t> </a:t>
            </a:r>
            <a:r>
              <a:rPr lang="en-GB" sz="2800" dirty="0" err="1" smtClean="0">
                <a:latin typeface="Comic Sans MS" pitchFamily="66" charset="0"/>
                <a:sym typeface="Symbol"/>
              </a:rPr>
              <a:t>dur</a:t>
            </a:r>
            <a:r>
              <a:rPr lang="en-GB" sz="2800" dirty="0" smtClean="0">
                <a:latin typeface="Comic Sans MS" pitchFamily="66" charset="0"/>
                <a:sym typeface="Symbol"/>
              </a:rPr>
              <a:t>. 0,</a:t>
            </a:r>
            <a:r>
              <a:rPr lang="tr-TR" sz="2800" dirty="0" smtClean="0">
                <a:latin typeface="Comic Sans MS" pitchFamily="66" charset="0"/>
                <a:sym typeface="Symbol"/>
              </a:rPr>
              <a:t>5</a:t>
            </a:r>
            <a:r>
              <a:rPr lang="en-GB" sz="2800" dirty="0" smtClean="0">
                <a:latin typeface="Comic Sans MS" pitchFamily="66" charset="0"/>
                <a:sym typeface="Symbol"/>
              </a:rPr>
              <a:t>00A’lik </a:t>
            </a:r>
            <a:r>
              <a:rPr lang="en-GB" sz="2800" dirty="0" err="1" smtClean="0">
                <a:latin typeface="Comic Sans MS" pitchFamily="66" charset="0"/>
                <a:sym typeface="Symbol"/>
              </a:rPr>
              <a:t>bir</a:t>
            </a:r>
            <a:r>
              <a:rPr lang="en-GB" sz="2800" dirty="0" smtClean="0">
                <a:latin typeface="Comic Sans MS" pitchFamily="66" charset="0"/>
                <a:sym typeface="Symbol"/>
              </a:rPr>
              <a:t> </a:t>
            </a:r>
            <a:r>
              <a:rPr lang="en-GB" sz="2800" dirty="0" err="1" smtClean="0">
                <a:latin typeface="Comic Sans MS" pitchFamily="66" charset="0"/>
                <a:sym typeface="Symbol"/>
              </a:rPr>
              <a:t>akım</a:t>
            </a:r>
            <a:r>
              <a:rPr lang="en-GB" sz="2800" dirty="0" smtClean="0">
                <a:latin typeface="Comic Sans MS" pitchFamily="66" charset="0"/>
                <a:sym typeface="Symbol"/>
              </a:rPr>
              <a:t> </a:t>
            </a:r>
            <a:r>
              <a:rPr lang="en-GB" sz="2800" dirty="0" err="1" smtClean="0">
                <a:latin typeface="Comic Sans MS" pitchFamily="66" charset="0"/>
                <a:sym typeface="Symbol"/>
              </a:rPr>
              <a:t>ürettiğinde</a:t>
            </a:r>
            <a:r>
              <a:rPr lang="en-GB" sz="2800" dirty="0" smtClean="0">
                <a:latin typeface="Comic Sans MS" pitchFamily="66" charset="0"/>
                <a:sym typeface="Symbol"/>
              </a:rPr>
              <a:t> </a:t>
            </a:r>
            <a:r>
              <a:rPr lang="en-GB" sz="2800" dirty="0" err="1" smtClean="0">
                <a:latin typeface="Comic Sans MS" pitchFamily="66" charset="0"/>
                <a:sym typeface="Symbol"/>
              </a:rPr>
              <a:t>bu</a:t>
            </a:r>
            <a:r>
              <a:rPr lang="en-GB" sz="2800" dirty="0" smtClean="0">
                <a:latin typeface="Comic Sans MS" pitchFamily="66" charset="0"/>
                <a:sym typeface="Symbol"/>
              </a:rPr>
              <a:t> </a:t>
            </a:r>
            <a:r>
              <a:rPr lang="en-GB" sz="2800" dirty="0" err="1" smtClean="0">
                <a:latin typeface="Comic Sans MS" pitchFamily="66" charset="0"/>
                <a:sym typeface="Symbol"/>
              </a:rPr>
              <a:t>hücrenin</a:t>
            </a:r>
            <a:r>
              <a:rPr lang="en-GB" sz="2800" dirty="0" smtClean="0">
                <a:latin typeface="Comic Sans MS" pitchFamily="66" charset="0"/>
                <a:sym typeface="Symbol"/>
              </a:rPr>
              <a:t> </a:t>
            </a:r>
            <a:r>
              <a:rPr lang="en-US" sz="2800" dirty="0" err="1" smtClean="0">
                <a:latin typeface="Comic Sans MS" pitchFamily="66" charset="0"/>
              </a:rPr>
              <a:t>potansiyelini</a:t>
            </a:r>
            <a:r>
              <a:rPr lang="en-US" sz="2800" dirty="0" smtClean="0">
                <a:latin typeface="Comic Sans MS" pitchFamily="66" charset="0"/>
              </a:rPr>
              <a:t> </a:t>
            </a:r>
            <a:r>
              <a:rPr lang="en-US" sz="2800" dirty="0" err="1" smtClean="0">
                <a:latin typeface="Comic Sans MS" pitchFamily="66" charset="0"/>
              </a:rPr>
              <a:t>hesaplayınız</a:t>
            </a:r>
            <a:r>
              <a:rPr lang="en-US" sz="2800" dirty="0" smtClean="0">
                <a:latin typeface="Comic Sans MS" pitchFamily="66" charset="0"/>
              </a:rPr>
              <a:t>.</a:t>
            </a:r>
          </a:p>
          <a:p>
            <a:r>
              <a:rPr lang="en-GB" sz="2800" dirty="0" smtClean="0"/>
              <a:t> </a:t>
            </a:r>
          </a:p>
          <a:p>
            <a:r>
              <a:rPr lang="en-GB" sz="2800" dirty="0" err="1" smtClean="0"/>
              <a:t>Cd</a:t>
            </a:r>
            <a:r>
              <a:rPr lang="en-GB" sz="2800" dirty="0" smtClean="0"/>
              <a:t> I Cd</a:t>
            </a:r>
            <a:r>
              <a:rPr lang="en-GB" sz="2800" baseline="30000" dirty="0" smtClean="0"/>
              <a:t>2+  </a:t>
            </a:r>
            <a:r>
              <a:rPr lang="en-GB" sz="2800" dirty="0" smtClean="0"/>
              <a:t>(0,0</a:t>
            </a:r>
            <a:r>
              <a:rPr lang="tr-TR" sz="2800" dirty="0" smtClean="0"/>
              <a:t>5</a:t>
            </a:r>
            <a:r>
              <a:rPr lang="en-GB" sz="2800" dirty="0" smtClean="0"/>
              <a:t>00 M) II Cu</a:t>
            </a:r>
            <a:r>
              <a:rPr lang="en-GB" sz="2800" baseline="30000" dirty="0" smtClean="0"/>
              <a:t>2+  </a:t>
            </a:r>
            <a:r>
              <a:rPr lang="en-GB" sz="2800" dirty="0" smtClean="0"/>
              <a:t>(0,0</a:t>
            </a:r>
            <a:r>
              <a:rPr lang="tr-TR" sz="2800" dirty="0" smtClean="0"/>
              <a:t>5</a:t>
            </a:r>
            <a:r>
              <a:rPr lang="en-GB" sz="2800" dirty="0" smtClean="0"/>
              <a:t>00 M) I Cu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ABF0EC-0323-413E-9E1E-81C38DC87AE1}" type="datetime1">
              <a:rPr lang="tr-TR" smtClean="0"/>
              <a:pPr/>
              <a:t>16.4.2018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Elektoanalitik Yöntemler</a:t>
            </a:r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15</a:t>
            </a:fld>
            <a:endParaRPr lang="tr-TR"/>
          </a:p>
        </p:txBody>
      </p:sp>
      <p:sp>
        <p:nvSpPr>
          <p:cNvPr id="5" name="Rectangle 4"/>
          <p:cNvSpPr/>
          <p:nvPr/>
        </p:nvSpPr>
        <p:spPr>
          <a:xfrm>
            <a:off x="467544" y="980728"/>
            <a:ext cx="8208912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800" dirty="0" smtClean="0">
                <a:solidFill>
                  <a:srgbClr val="0070C0"/>
                </a:solidFill>
                <a:latin typeface="Comic Sans MS" pitchFamily="66" charset="0"/>
              </a:rPr>
              <a:t>ÖRNEK</a:t>
            </a:r>
            <a:r>
              <a:rPr lang="tr-TR" sz="2800" dirty="0" smtClean="0">
                <a:solidFill>
                  <a:srgbClr val="0070C0"/>
                </a:solidFill>
                <a:latin typeface="Comic Sans MS" pitchFamily="66" charset="0"/>
              </a:rPr>
              <a:t> </a:t>
            </a:r>
            <a:r>
              <a:rPr lang="en-GB" sz="2800" dirty="0" smtClean="0">
                <a:solidFill>
                  <a:srgbClr val="0070C0"/>
                </a:solidFill>
                <a:latin typeface="Comic Sans MS" pitchFamily="66" charset="0"/>
              </a:rPr>
              <a:t>8</a:t>
            </a:r>
          </a:p>
          <a:p>
            <a:endParaRPr lang="tr-TR" sz="2800" dirty="0" smtClean="0">
              <a:solidFill>
                <a:srgbClr val="0070C0"/>
              </a:solidFill>
              <a:latin typeface="Comic Sans MS" pitchFamily="66" charset="0"/>
            </a:endParaRPr>
          </a:p>
          <a:p>
            <a:r>
              <a:rPr lang="en-GB" sz="2800" dirty="0" err="1" smtClean="0">
                <a:latin typeface="Comic Sans MS" pitchFamily="66" charset="0"/>
              </a:rPr>
              <a:t>Aşağıdaki</a:t>
            </a:r>
            <a:r>
              <a:rPr lang="en-GB" sz="2800" dirty="0" smtClean="0">
                <a:latin typeface="Comic Sans MS" pitchFamily="66" charset="0"/>
              </a:rPr>
              <a:t> </a:t>
            </a:r>
            <a:r>
              <a:rPr lang="en-GB" sz="2800" dirty="0" err="1" smtClean="0">
                <a:latin typeface="Comic Sans MS" pitchFamily="66" charset="0"/>
              </a:rPr>
              <a:t>hücrenin</a:t>
            </a:r>
            <a:r>
              <a:rPr lang="en-GB" sz="2800" dirty="0" smtClean="0">
                <a:latin typeface="Comic Sans MS" pitchFamily="66" charset="0"/>
              </a:rPr>
              <a:t> </a:t>
            </a:r>
            <a:r>
              <a:rPr lang="en-GB" sz="2800" dirty="0" err="1" smtClean="0">
                <a:latin typeface="Comic Sans MS" pitchFamily="66" charset="0"/>
              </a:rPr>
              <a:t>direnci</a:t>
            </a:r>
            <a:r>
              <a:rPr lang="en-GB" sz="2800" dirty="0" smtClean="0">
                <a:latin typeface="Comic Sans MS" pitchFamily="66" charset="0"/>
              </a:rPr>
              <a:t> 4,00 </a:t>
            </a:r>
            <a:r>
              <a:rPr lang="en-GB" sz="2800" dirty="0" smtClean="0">
                <a:latin typeface="Comic Sans MS" pitchFamily="66" charset="0"/>
                <a:sym typeface="Symbol"/>
              </a:rPr>
              <a:t> </a:t>
            </a:r>
            <a:r>
              <a:rPr lang="en-GB" sz="2800" dirty="0" err="1" smtClean="0">
                <a:latin typeface="Comic Sans MS" pitchFamily="66" charset="0"/>
                <a:sym typeface="Symbol"/>
              </a:rPr>
              <a:t>dur</a:t>
            </a:r>
            <a:r>
              <a:rPr lang="en-GB" sz="2800" dirty="0" smtClean="0">
                <a:latin typeface="Comic Sans MS" pitchFamily="66" charset="0"/>
                <a:sym typeface="Symbol"/>
              </a:rPr>
              <a:t>. 0,100A’lik </a:t>
            </a:r>
            <a:r>
              <a:rPr lang="en-GB" sz="2800" dirty="0" err="1" smtClean="0">
                <a:latin typeface="Comic Sans MS" pitchFamily="66" charset="0"/>
                <a:sym typeface="Symbol"/>
              </a:rPr>
              <a:t>bir</a:t>
            </a:r>
            <a:r>
              <a:rPr lang="en-GB" sz="2800" dirty="0" smtClean="0">
                <a:latin typeface="Comic Sans MS" pitchFamily="66" charset="0"/>
                <a:sym typeface="Symbol"/>
              </a:rPr>
              <a:t> </a:t>
            </a:r>
            <a:r>
              <a:rPr lang="en-GB" sz="2800" dirty="0" err="1" smtClean="0">
                <a:latin typeface="Comic Sans MS" pitchFamily="66" charset="0"/>
                <a:sym typeface="Symbol"/>
              </a:rPr>
              <a:t>akım</a:t>
            </a:r>
            <a:r>
              <a:rPr lang="en-GB" sz="2800" dirty="0" smtClean="0">
                <a:latin typeface="Comic Sans MS" pitchFamily="66" charset="0"/>
                <a:sym typeface="Symbol"/>
              </a:rPr>
              <a:t> </a:t>
            </a:r>
            <a:r>
              <a:rPr lang="en-GB" sz="2800" dirty="0" err="1" smtClean="0">
                <a:latin typeface="Comic Sans MS" pitchFamily="66" charset="0"/>
                <a:sym typeface="Symbol"/>
              </a:rPr>
              <a:t>ürettiğinde</a:t>
            </a:r>
            <a:r>
              <a:rPr lang="en-GB" sz="2800" dirty="0" smtClean="0">
                <a:latin typeface="Comic Sans MS" pitchFamily="66" charset="0"/>
                <a:sym typeface="Symbol"/>
              </a:rPr>
              <a:t> </a:t>
            </a:r>
            <a:r>
              <a:rPr lang="en-GB" sz="2800" dirty="0" err="1" smtClean="0">
                <a:latin typeface="Comic Sans MS" pitchFamily="66" charset="0"/>
                <a:sym typeface="Symbol"/>
              </a:rPr>
              <a:t>bu</a:t>
            </a:r>
            <a:r>
              <a:rPr lang="en-GB" sz="2800" dirty="0" smtClean="0">
                <a:latin typeface="Comic Sans MS" pitchFamily="66" charset="0"/>
                <a:sym typeface="Symbol"/>
              </a:rPr>
              <a:t> </a:t>
            </a:r>
            <a:r>
              <a:rPr lang="en-GB" sz="2800" dirty="0" err="1" smtClean="0">
                <a:latin typeface="Comic Sans MS" pitchFamily="66" charset="0"/>
                <a:sym typeface="Symbol"/>
              </a:rPr>
              <a:t>hücrenin</a:t>
            </a:r>
            <a:r>
              <a:rPr lang="en-GB" sz="2800" dirty="0" smtClean="0">
                <a:latin typeface="Comic Sans MS" pitchFamily="66" charset="0"/>
                <a:sym typeface="Symbol"/>
              </a:rPr>
              <a:t> </a:t>
            </a:r>
            <a:r>
              <a:rPr lang="en-US" sz="2800" dirty="0" err="1" smtClean="0">
                <a:latin typeface="Comic Sans MS" pitchFamily="66" charset="0"/>
              </a:rPr>
              <a:t>potansiyelini</a:t>
            </a:r>
            <a:r>
              <a:rPr lang="en-US" sz="2800" dirty="0" smtClean="0">
                <a:latin typeface="Comic Sans MS" pitchFamily="66" charset="0"/>
              </a:rPr>
              <a:t> </a:t>
            </a:r>
            <a:r>
              <a:rPr lang="en-US" sz="2800" dirty="0" err="1" smtClean="0">
                <a:latin typeface="Comic Sans MS" pitchFamily="66" charset="0"/>
              </a:rPr>
              <a:t>hesaplayınız</a:t>
            </a:r>
            <a:r>
              <a:rPr lang="en-US" sz="2800" dirty="0" smtClean="0">
                <a:latin typeface="Comic Sans MS" pitchFamily="66" charset="0"/>
              </a:rPr>
              <a:t>.</a:t>
            </a:r>
          </a:p>
          <a:p>
            <a:r>
              <a:rPr lang="en-GB" sz="2800" dirty="0" smtClean="0"/>
              <a:t> </a:t>
            </a:r>
          </a:p>
          <a:p>
            <a:r>
              <a:rPr lang="en-GB" sz="2800" dirty="0" smtClean="0"/>
              <a:t>Cu I Cu</a:t>
            </a:r>
            <a:r>
              <a:rPr lang="en-GB" sz="2800" baseline="30000" dirty="0" smtClean="0"/>
              <a:t>2+  </a:t>
            </a:r>
            <a:r>
              <a:rPr lang="en-GB" sz="2800" dirty="0" smtClean="0"/>
              <a:t>(0,0100 M) II Cd</a:t>
            </a:r>
            <a:r>
              <a:rPr lang="en-GB" sz="2800" baseline="30000" dirty="0" smtClean="0"/>
              <a:t>2+  </a:t>
            </a:r>
            <a:r>
              <a:rPr lang="en-GB" sz="2800" dirty="0" smtClean="0"/>
              <a:t>(0,0100 M) I </a:t>
            </a:r>
            <a:r>
              <a:rPr lang="en-GB" sz="2800" dirty="0" err="1" smtClean="0"/>
              <a:t>Cd</a:t>
            </a:r>
            <a:r>
              <a:rPr lang="en-GB" sz="2800" dirty="0" smtClean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ABF0EC-0323-413E-9E1E-81C38DC87AE1}" type="datetime1">
              <a:rPr lang="tr-TR" smtClean="0"/>
              <a:pPr/>
              <a:t>16.4.2018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Elektoanalitik Yöntemler</a:t>
            </a:r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16</a:t>
            </a:fld>
            <a:endParaRPr lang="tr-TR"/>
          </a:p>
        </p:txBody>
      </p:sp>
      <p:sp>
        <p:nvSpPr>
          <p:cNvPr id="5" name="Rectangle 4"/>
          <p:cNvSpPr/>
          <p:nvPr/>
        </p:nvSpPr>
        <p:spPr>
          <a:xfrm>
            <a:off x="3301923" y="1249596"/>
            <a:ext cx="2278189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r-TR" sz="2800" b="1" cap="none" spc="0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Comic Sans MS" pitchFamily="66" charset="0"/>
              </a:rPr>
              <a:t>Polariza</a:t>
            </a:r>
            <a:r>
              <a:rPr lang="en-GB" sz="2800" b="1" cap="none" spc="0" dirty="0" err="1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Comic Sans MS" pitchFamily="66" charset="0"/>
              </a:rPr>
              <a:t>sy</a:t>
            </a:r>
            <a:r>
              <a:rPr lang="tr-TR" sz="2800" b="1" cap="none" spc="0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Comic Sans MS" pitchFamily="66" charset="0"/>
              </a:rPr>
              <a:t>on</a:t>
            </a:r>
            <a:endParaRPr lang="en-GB" sz="2800" b="1" cap="none" spc="0" dirty="0">
              <a:ln w="24500" cmpd="dbl">
                <a:solidFill>
                  <a:schemeClr val="accent2">
                    <a:shade val="85000"/>
                    <a:satMod val="155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2">
                      <a:tint val="10000"/>
                      <a:satMod val="155000"/>
                    </a:schemeClr>
                  </a:gs>
                  <a:gs pos="60000">
                    <a:schemeClr val="accent2">
                      <a:tint val="30000"/>
                      <a:satMod val="155000"/>
                    </a:schemeClr>
                  </a:gs>
                  <a:gs pos="100000">
                    <a:schemeClr val="accent2">
                      <a:tint val="73000"/>
                      <a:satMod val="155000"/>
                    </a:schemeClr>
                  </a:gs>
                </a:gsLst>
                <a:lin ang="5400000"/>
              </a:gradFill>
              <a:effectLst>
                <a:outerShdw blurRad="38100" dist="38100" dir="7020000" algn="tl">
                  <a:srgbClr val="000000">
                    <a:alpha val="35000"/>
                  </a:srgbClr>
                </a:outerShdw>
              </a:effectLst>
              <a:latin typeface="Comic Sans MS" pitchFamily="66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043608" y="2623552"/>
            <a:ext cx="7056784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400" b="1" dirty="0" smtClean="0">
                <a:ln w="12700">
                  <a:solidFill>
                    <a:srgbClr val="7030A0"/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glow rad="63500">
                    <a:schemeClr val="accent4">
                      <a:satMod val="175000"/>
                      <a:alpha val="40000"/>
                    </a:schemeClr>
                  </a:glow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omic Sans MS" pitchFamily="66" charset="0"/>
              </a:rPr>
              <a:t>Polarizasyon </a:t>
            </a:r>
            <a:r>
              <a:rPr lang="tr-TR" sz="2400" b="1" dirty="0" smtClean="0">
                <a:ln w="12700">
                  <a:solidFill>
                    <a:srgbClr val="7030A0"/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glow rad="63500">
                    <a:schemeClr val="accent4">
                      <a:satMod val="175000"/>
                      <a:alpha val="40000"/>
                    </a:schemeClr>
                  </a:glow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omic Sans MS" pitchFamily="66" charset="0"/>
              </a:rPr>
              <a:t>potansiyel değiştiği halde akımın değişmemesidir.</a:t>
            </a:r>
          </a:p>
          <a:p>
            <a:r>
              <a:rPr lang="en-GB" sz="2400" b="1" dirty="0" err="1" smtClean="0">
                <a:ln w="12700">
                  <a:solidFill>
                    <a:srgbClr val="7030A0"/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glow rad="63500">
                    <a:schemeClr val="accent4">
                      <a:satMod val="175000"/>
                      <a:alpha val="40000"/>
                    </a:schemeClr>
                  </a:glow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omic Sans MS" pitchFamily="66" charset="0"/>
              </a:rPr>
              <a:t>Derişim</a:t>
            </a:r>
            <a:r>
              <a:rPr lang="en-GB" sz="2400" b="1" dirty="0" smtClean="0">
                <a:ln w="12700">
                  <a:solidFill>
                    <a:srgbClr val="7030A0"/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glow rad="63500">
                    <a:schemeClr val="accent4">
                      <a:satMod val="175000"/>
                      <a:alpha val="40000"/>
                    </a:schemeClr>
                  </a:glow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omic Sans MS" pitchFamily="66" charset="0"/>
              </a:rPr>
              <a:t> </a:t>
            </a:r>
            <a:r>
              <a:rPr lang="en-GB" sz="2400" b="1" dirty="0" err="1" smtClean="0">
                <a:ln w="12700">
                  <a:solidFill>
                    <a:srgbClr val="7030A0"/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glow rad="63500">
                    <a:schemeClr val="accent4">
                      <a:satMod val="175000"/>
                      <a:alpha val="40000"/>
                    </a:schemeClr>
                  </a:glow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omic Sans MS" pitchFamily="66" charset="0"/>
              </a:rPr>
              <a:t>polarizasyonu</a:t>
            </a:r>
            <a:r>
              <a:rPr lang="en-GB" sz="2400" b="1" dirty="0" smtClean="0">
                <a:ln w="12700">
                  <a:solidFill>
                    <a:srgbClr val="7030A0"/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omic Sans MS" pitchFamily="66" charset="0"/>
              </a:rPr>
              <a:t> </a:t>
            </a:r>
            <a:r>
              <a:rPr lang="tr-TR" sz="2400" b="1" dirty="0" smtClean="0">
                <a:ln w="12700">
                  <a:solidFill>
                    <a:srgbClr val="7030A0"/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omic Sans MS" pitchFamily="66" charset="0"/>
              </a:rPr>
              <a:t>: Yüzeydeki bütün türlerin tamamen </a:t>
            </a:r>
            <a:r>
              <a:rPr lang="tr-TR" sz="2400" b="1" dirty="0" smtClean="0">
                <a:ln w="12700">
                  <a:solidFill>
                    <a:srgbClr val="7030A0"/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omic Sans MS" pitchFamily="66" charset="0"/>
              </a:rPr>
              <a:t>indirgenip yükseltgenmesidir</a:t>
            </a:r>
            <a:r>
              <a:rPr lang="tr-TR" sz="2400" b="1" dirty="0" smtClean="0">
                <a:ln w="12700">
                  <a:solidFill>
                    <a:srgbClr val="7030A0"/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omic Sans MS" pitchFamily="66" charset="0"/>
              </a:rPr>
              <a:t>.</a:t>
            </a:r>
          </a:p>
          <a:p>
            <a:r>
              <a:rPr lang="tr-TR" sz="2400" b="1" dirty="0" smtClean="0">
                <a:ln w="12700">
                  <a:solidFill>
                    <a:srgbClr val="7030A0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omic Sans MS" pitchFamily="66" charset="0"/>
              </a:rPr>
              <a:t>Reaksiyon polarizasyonu: Ara yüzeyde </a:t>
            </a:r>
            <a:r>
              <a:rPr lang="tr-TR" sz="2400" b="1" dirty="0" smtClean="0">
                <a:ln w="12700">
                  <a:solidFill>
                    <a:srgbClr val="7030A0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omic Sans MS" pitchFamily="66" charset="0"/>
              </a:rPr>
              <a:t>gerçekleşen </a:t>
            </a:r>
            <a:r>
              <a:rPr lang="tr-TR" sz="2400" b="1" dirty="0" smtClean="0">
                <a:ln w="12700">
                  <a:solidFill>
                    <a:srgbClr val="7030A0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omic Sans MS" pitchFamily="66" charset="0"/>
              </a:rPr>
              <a:t>reaksiyonun hızını etkileyen olaylar (ara ürünlerin oluşması, bozunma olayları) reaksiyon hızını sınırlar. Buna reaksiyon polarizasyonu denir.</a:t>
            </a:r>
            <a:r>
              <a:rPr lang="tr-TR" sz="2400" b="1" dirty="0" smtClean="0">
                <a:ln w="12700">
                  <a:solidFill>
                    <a:srgbClr val="7030A0"/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omic Sans MS" pitchFamily="66" charset="0"/>
              </a:rPr>
              <a:t>.</a:t>
            </a:r>
            <a:endParaRPr lang="en-GB" sz="2400" b="1" dirty="0" smtClean="0">
              <a:ln w="12700">
                <a:solidFill>
                  <a:srgbClr val="7030A0"/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Comic Sans MS" pitchFamily="66" charset="0"/>
            </a:endParaRPr>
          </a:p>
          <a:p>
            <a:pPr algn="ctr"/>
            <a:endParaRPr lang="en-GB" sz="2400" dirty="0" smtClean="0">
              <a:solidFill>
                <a:srgbClr val="0070C0"/>
              </a:solidFill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ABF0EC-0323-413E-9E1E-81C38DC87AE1}" type="datetime1">
              <a:rPr lang="tr-TR" smtClean="0"/>
              <a:pPr/>
              <a:t>16.4.2018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Elektoanalitik Yöntemler</a:t>
            </a:r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17</a:t>
            </a:fld>
            <a:endParaRPr lang="tr-TR"/>
          </a:p>
        </p:txBody>
      </p:sp>
      <p:sp>
        <p:nvSpPr>
          <p:cNvPr id="13" name="TextBox 12"/>
          <p:cNvSpPr txBox="1"/>
          <p:nvPr/>
        </p:nvSpPr>
        <p:spPr>
          <a:xfrm>
            <a:off x="1979712" y="1052736"/>
            <a:ext cx="4896544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2400" dirty="0" smtClean="0">
                <a:solidFill>
                  <a:srgbClr val="C00000"/>
                </a:solidFill>
                <a:latin typeface="Comic Sans MS" pitchFamily="66" charset="0"/>
              </a:rPr>
              <a:t>Aşırı gerilim:</a:t>
            </a:r>
          </a:p>
          <a:p>
            <a:pPr algn="ctr">
              <a:buFont typeface="Wingdings" pitchFamily="2" charset="2"/>
              <a:buChar char="Ø"/>
            </a:pPr>
            <a:r>
              <a:rPr lang="tr-TR" sz="2400" dirty="0" err="1" smtClean="0">
                <a:solidFill>
                  <a:srgbClr val="C00000"/>
                </a:solidFill>
                <a:latin typeface="Comic Sans MS" pitchFamily="66" charset="0"/>
              </a:rPr>
              <a:t>Elektrodun</a:t>
            </a:r>
            <a:r>
              <a:rPr lang="tr-TR" sz="2400" dirty="0" smtClean="0">
                <a:solidFill>
                  <a:srgbClr val="C00000"/>
                </a:solidFill>
                <a:latin typeface="Comic Sans MS" pitchFamily="66" charset="0"/>
              </a:rPr>
              <a:t> kimyasal yapısına bağlı olarak değişir.</a:t>
            </a:r>
          </a:p>
          <a:p>
            <a:pPr algn="ctr">
              <a:buFont typeface="Wingdings" pitchFamily="2" charset="2"/>
              <a:buChar char="Ø"/>
            </a:pPr>
            <a:endParaRPr lang="tr-TR" sz="2400" dirty="0" smtClean="0">
              <a:solidFill>
                <a:srgbClr val="C00000"/>
              </a:solidFill>
              <a:latin typeface="Comic Sans MS" pitchFamily="66" charset="0"/>
            </a:endParaRPr>
          </a:p>
          <a:p>
            <a:pPr algn="ctr">
              <a:buFont typeface="Wingdings" pitchFamily="2" charset="2"/>
              <a:buChar char="Ø"/>
            </a:pPr>
            <a:r>
              <a:rPr lang="tr-TR" sz="2400" dirty="0" smtClean="0">
                <a:solidFill>
                  <a:srgbClr val="C00000"/>
                </a:solidFill>
                <a:latin typeface="Comic Sans MS" pitchFamily="66" charset="0"/>
              </a:rPr>
              <a:t>Hidrojen ve oksijenin çıktığı elektrotlarda çok yüksektir.</a:t>
            </a:r>
          </a:p>
          <a:p>
            <a:pPr algn="ctr">
              <a:buFont typeface="Wingdings" pitchFamily="2" charset="2"/>
              <a:buChar char="Ø"/>
            </a:pPr>
            <a:endParaRPr lang="tr-TR" sz="2400" dirty="0" smtClean="0">
              <a:solidFill>
                <a:srgbClr val="C00000"/>
              </a:solidFill>
              <a:latin typeface="Comic Sans MS" pitchFamily="66" charset="0"/>
            </a:endParaRPr>
          </a:p>
          <a:p>
            <a:pPr algn="ctr">
              <a:buFont typeface="Wingdings" pitchFamily="2" charset="2"/>
              <a:buChar char="Ø"/>
            </a:pPr>
            <a:r>
              <a:rPr lang="tr-TR" sz="2400" dirty="0" smtClean="0">
                <a:solidFill>
                  <a:srgbClr val="C00000"/>
                </a:solidFill>
                <a:latin typeface="Comic Sans MS" pitchFamily="66" charset="0"/>
              </a:rPr>
              <a:t>Sıcaklığın artmasıyla düşer.</a:t>
            </a:r>
          </a:p>
          <a:p>
            <a:pPr algn="ctr">
              <a:buFont typeface="Wingdings" pitchFamily="2" charset="2"/>
              <a:buChar char="Ø"/>
            </a:pPr>
            <a:endParaRPr lang="tr-TR" sz="2400" dirty="0" smtClean="0">
              <a:solidFill>
                <a:srgbClr val="C00000"/>
              </a:solidFill>
              <a:latin typeface="Comic Sans MS" pitchFamily="66" charset="0"/>
            </a:endParaRPr>
          </a:p>
          <a:p>
            <a:pPr algn="ctr">
              <a:buFont typeface="Wingdings" pitchFamily="2" charset="2"/>
              <a:buChar char="Ø"/>
            </a:pPr>
            <a:r>
              <a:rPr lang="tr-TR" sz="2400" dirty="0" smtClean="0">
                <a:solidFill>
                  <a:srgbClr val="C00000"/>
                </a:solidFill>
                <a:latin typeface="Comic Sans MS" pitchFamily="66" charset="0"/>
              </a:rPr>
              <a:t>Bir çok değişkene bağlıdır.</a:t>
            </a:r>
          </a:p>
          <a:p>
            <a:pPr>
              <a:buFont typeface="Arial" pitchFamily="34" charset="0"/>
              <a:buChar char="•"/>
            </a:pPr>
            <a:endParaRPr lang="tr-TR" sz="2400" dirty="0" smtClean="0">
              <a:solidFill>
                <a:srgbClr val="C00000"/>
              </a:solidFill>
              <a:latin typeface="Comic Sans MS" pitchFamily="66" charset="0"/>
            </a:endParaRPr>
          </a:p>
          <a:p>
            <a:pPr algn="just"/>
            <a:endParaRPr lang="tr-TR" sz="2400" dirty="0" smtClean="0">
              <a:solidFill>
                <a:srgbClr val="C00000"/>
              </a:solidFill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ABF0EC-0323-413E-9E1E-81C38DC87AE1}" type="datetime1">
              <a:rPr lang="tr-TR" smtClean="0"/>
              <a:pPr/>
              <a:t>16.4.2018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Elektoanalitik Yöntemler</a:t>
            </a:r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18</a:t>
            </a:fld>
            <a:endParaRPr lang="tr-TR"/>
          </a:p>
        </p:txBody>
      </p:sp>
      <p:sp>
        <p:nvSpPr>
          <p:cNvPr id="5" name="Rectangle 4"/>
          <p:cNvSpPr/>
          <p:nvPr/>
        </p:nvSpPr>
        <p:spPr>
          <a:xfrm>
            <a:off x="1907704" y="332656"/>
            <a:ext cx="4894290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GB" sz="2800" b="1" cap="none" spc="0" dirty="0" err="1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Comic Sans MS" pitchFamily="66" charset="0"/>
              </a:rPr>
              <a:t>Kütle</a:t>
            </a:r>
            <a:r>
              <a:rPr lang="en-GB" sz="2800" b="1" cap="none" spc="0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Comic Sans MS" pitchFamily="66" charset="0"/>
              </a:rPr>
              <a:t> </a:t>
            </a:r>
            <a:r>
              <a:rPr lang="en-GB" sz="2800" b="1" cap="none" spc="0" dirty="0" err="1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Comic Sans MS" pitchFamily="66" charset="0"/>
              </a:rPr>
              <a:t>Aktarım</a:t>
            </a:r>
            <a:r>
              <a:rPr lang="en-GB" sz="2800" b="1" cap="none" spc="0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Comic Sans MS" pitchFamily="66" charset="0"/>
              </a:rPr>
              <a:t> </a:t>
            </a:r>
            <a:r>
              <a:rPr lang="en-GB" sz="2800" b="1" cap="none" spc="0" dirty="0" err="1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Comic Sans MS" pitchFamily="66" charset="0"/>
              </a:rPr>
              <a:t>Mekanizması</a:t>
            </a:r>
            <a:endParaRPr lang="en-GB" sz="2800" b="1" cap="none" spc="0" dirty="0">
              <a:ln w="24500" cmpd="dbl">
                <a:solidFill>
                  <a:schemeClr val="accent2">
                    <a:shade val="85000"/>
                    <a:satMod val="155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2">
                      <a:tint val="10000"/>
                      <a:satMod val="155000"/>
                    </a:schemeClr>
                  </a:gs>
                  <a:gs pos="60000">
                    <a:schemeClr val="accent2">
                      <a:tint val="30000"/>
                      <a:satMod val="155000"/>
                    </a:schemeClr>
                  </a:gs>
                  <a:gs pos="100000">
                    <a:schemeClr val="accent2">
                      <a:tint val="73000"/>
                      <a:satMod val="155000"/>
                    </a:schemeClr>
                  </a:gs>
                </a:gsLst>
                <a:lin ang="5400000"/>
              </a:gradFill>
              <a:effectLst>
                <a:outerShdw blurRad="38100" dist="38100" dir="7020000" algn="tl">
                  <a:srgbClr val="000000">
                    <a:alpha val="35000"/>
                  </a:srgbClr>
                </a:outerShdw>
              </a:effectLst>
              <a:latin typeface="Comic Sans MS" pitchFamily="66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79512" y="1052736"/>
            <a:ext cx="8568952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GB" sz="2800" dirty="0" err="1" smtClean="0">
                <a:latin typeface="Comic Sans MS" pitchFamily="66" charset="0"/>
              </a:rPr>
              <a:t>Difüzyon</a:t>
            </a:r>
            <a:endParaRPr lang="en-GB" sz="2800" dirty="0" smtClean="0">
              <a:latin typeface="Comic Sans MS" pitchFamily="66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en-GB" sz="2800" dirty="0" err="1" smtClean="0">
                <a:latin typeface="Comic Sans MS" pitchFamily="66" charset="0"/>
              </a:rPr>
              <a:t>Göç</a:t>
            </a:r>
            <a:endParaRPr lang="en-GB" sz="2800" dirty="0" smtClean="0">
              <a:latin typeface="Comic Sans MS" pitchFamily="66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en-GB" sz="2800" dirty="0" err="1" smtClean="0">
                <a:solidFill>
                  <a:srgbClr val="0070C0"/>
                </a:solidFill>
                <a:latin typeface="Comic Sans MS" pitchFamily="66" charset="0"/>
              </a:rPr>
              <a:t>Konveksiyon</a:t>
            </a:r>
            <a:endParaRPr lang="tr-TR" sz="2800" dirty="0" smtClean="0">
              <a:solidFill>
                <a:srgbClr val="0070C0"/>
              </a:solidFill>
              <a:latin typeface="Comic Sans MS" pitchFamily="66" charset="0"/>
            </a:endParaRPr>
          </a:p>
          <a:p>
            <a:pPr marL="514350" indent="-514350"/>
            <a:r>
              <a:rPr lang="tr-TR" sz="2800" dirty="0" smtClean="0">
                <a:solidFill>
                  <a:srgbClr val="0070C0"/>
                </a:solidFill>
                <a:latin typeface="Comic Sans MS" pitchFamily="66" charset="0"/>
              </a:rPr>
              <a:t>Difüzyon: iyonların derişimin yüksek olduğu bölgeden düşük olduğu bölgeye hareket etmesidir.</a:t>
            </a:r>
            <a:endParaRPr lang="en-GB" sz="2800" dirty="0" smtClean="0">
              <a:solidFill>
                <a:srgbClr val="0070C0"/>
              </a:solidFill>
              <a:latin typeface="Comic Sans MS" pitchFamily="66" charset="0"/>
            </a:endParaRPr>
          </a:p>
          <a:p>
            <a:pPr marL="514350" indent="-514350" algn="ctr">
              <a:buFont typeface="+mj-lt"/>
              <a:buAutoNum type="arabicPeriod"/>
            </a:pPr>
            <a:endParaRPr lang="en-GB" sz="2800" dirty="0" smtClean="0">
              <a:solidFill>
                <a:srgbClr val="0070C0"/>
              </a:solidFill>
              <a:latin typeface="Comic Sans MS" pitchFamily="66" charset="0"/>
            </a:endParaRPr>
          </a:p>
          <a:p>
            <a:pPr marL="514350" indent="-514350" algn="ctr"/>
            <a:endParaRPr lang="en-GB" sz="2800" dirty="0" smtClean="0">
              <a:solidFill>
                <a:srgbClr val="0070C0"/>
              </a:solidFill>
              <a:latin typeface="Comic Sans MS" pitchFamily="66" charset="0"/>
            </a:endParaRPr>
          </a:p>
          <a:p>
            <a:pPr marL="514350" indent="-514350" algn="ctr"/>
            <a:r>
              <a:rPr lang="en-GB" sz="2800" dirty="0" smtClean="0">
                <a:latin typeface="Comic Sans MS" pitchFamily="66" charset="0"/>
              </a:rPr>
              <a:t>.</a:t>
            </a:r>
            <a:endParaRPr lang="en-GB" sz="2800" dirty="0" smtClean="0">
              <a:latin typeface="Comic Sans MS" pitchFamily="66" charset="0"/>
            </a:endParaRPr>
          </a:p>
          <a:p>
            <a:pPr marL="514350" indent="-514350" algn="ctr"/>
            <a:endParaRPr lang="en-GB" sz="2800" dirty="0" smtClean="0">
              <a:solidFill>
                <a:srgbClr val="0070C0"/>
              </a:solidFill>
              <a:latin typeface="Comic Sans MS" pitchFamily="66" charset="0"/>
            </a:endParaRPr>
          </a:p>
          <a:p>
            <a:pPr marL="514350" indent="-514350" algn="ctr"/>
            <a:r>
              <a:rPr lang="en-GB" sz="2800" dirty="0" smtClean="0">
                <a:solidFill>
                  <a:srgbClr val="0070C0"/>
                </a:solidFill>
                <a:latin typeface="Comic Sans MS" pitchFamily="66" charset="0"/>
              </a:rPr>
              <a:t>. </a:t>
            </a:r>
            <a:endParaRPr lang="en-GB" sz="2800" dirty="0">
              <a:solidFill>
                <a:srgbClr val="0070C0"/>
              </a:solidFill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ABF0EC-0323-413E-9E1E-81C38DC87AE1}" type="datetime1">
              <a:rPr lang="tr-TR" smtClean="0"/>
              <a:pPr/>
              <a:t>16.4.2018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Elektoanalitik Yöntemler</a:t>
            </a:r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2</a:t>
            </a:fld>
            <a:endParaRPr lang="tr-TR"/>
          </a:p>
        </p:txBody>
      </p:sp>
      <p:sp>
        <p:nvSpPr>
          <p:cNvPr id="5" name="Rectangle 4"/>
          <p:cNvSpPr/>
          <p:nvPr/>
        </p:nvSpPr>
        <p:spPr>
          <a:xfrm>
            <a:off x="611560" y="1052736"/>
            <a:ext cx="792088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GB" sz="2800" dirty="0" err="1" smtClean="0">
                <a:latin typeface="Comic Sans MS" pitchFamily="66" charset="0"/>
              </a:rPr>
              <a:t>Sıcaklığa</a:t>
            </a:r>
            <a:r>
              <a:rPr lang="en-GB" sz="2800" dirty="0" smtClean="0">
                <a:latin typeface="Comic Sans MS" pitchFamily="66" charset="0"/>
              </a:rPr>
              <a:t> </a:t>
            </a:r>
            <a:r>
              <a:rPr lang="en-GB" sz="2800" dirty="0" err="1" smtClean="0">
                <a:latin typeface="Comic Sans MS" pitchFamily="66" charset="0"/>
              </a:rPr>
              <a:t>bağlı</a:t>
            </a:r>
            <a:r>
              <a:rPr lang="tr-TR" sz="2800" dirty="0" smtClean="0">
                <a:latin typeface="Comic Sans MS" pitchFamily="66" charset="0"/>
              </a:rPr>
              <a:t>dır</a:t>
            </a:r>
            <a:endParaRPr lang="en-GB" sz="2800" dirty="0" smtClean="0">
              <a:latin typeface="Comic Sans MS" pitchFamily="66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en-GB" sz="2800" dirty="0" err="1" smtClean="0">
                <a:latin typeface="Comic Sans MS" pitchFamily="66" charset="0"/>
              </a:rPr>
              <a:t>Bağıl</a:t>
            </a:r>
            <a:r>
              <a:rPr lang="en-GB" sz="2800" dirty="0" smtClean="0">
                <a:latin typeface="Comic Sans MS" pitchFamily="66" charset="0"/>
              </a:rPr>
              <a:t> </a:t>
            </a:r>
            <a:r>
              <a:rPr lang="en-GB" sz="2800" dirty="0" err="1" smtClean="0">
                <a:latin typeface="Comic Sans MS" pitchFamily="66" charset="0"/>
              </a:rPr>
              <a:t>bir</a:t>
            </a:r>
            <a:r>
              <a:rPr lang="en-GB" sz="2800" dirty="0" smtClean="0">
                <a:latin typeface="Comic Sans MS" pitchFamily="66" charset="0"/>
              </a:rPr>
              <a:t> </a:t>
            </a:r>
            <a:r>
              <a:rPr lang="en-GB" sz="2800" dirty="0" err="1" smtClean="0">
                <a:latin typeface="Comic Sans MS" pitchFamily="66" charset="0"/>
              </a:rPr>
              <a:t>büyüklük</a:t>
            </a:r>
            <a:r>
              <a:rPr lang="tr-TR" sz="2800" dirty="0" smtClean="0">
                <a:latin typeface="Comic Sans MS" pitchFamily="66" charset="0"/>
              </a:rPr>
              <a:t>tür</a:t>
            </a:r>
            <a:endParaRPr lang="en-GB" sz="2800" dirty="0" smtClean="0">
              <a:latin typeface="Comic Sans MS" pitchFamily="66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971600" y="404664"/>
            <a:ext cx="6970177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r-TR" sz="3200" b="1" cap="none" spc="0" dirty="0" smtClean="0">
                <a:ln w="24500" cmpd="dbl">
                  <a:solidFill>
                    <a:srgbClr val="7030A0"/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Comic Sans MS" pitchFamily="66" charset="0"/>
              </a:rPr>
              <a:t>Standart </a:t>
            </a:r>
            <a:r>
              <a:rPr lang="en-US" sz="3200" b="1" cap="none" spc="0" dirty="0" err="1" smtClean="0">
                <a:ln w="24500" cmpd="dbl">
                  <a:solidFill>
                    <a:srgbClr val="7030A0"/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Comic Sans MS" pitchFamily="66" charset="0"/>
              </a:rPr>
              <a:t>Elektrot</a:t>
            </a:r>
            <a:r>
              <a:rPr lang="en-US" sz="3200" b="1" cap="none" spc="0" dirty="0" smtClean="0">
                <a:ln w="24500" cmpd="dbl">
                  <a:solidFill>
                    <a:srgbClr val="7030A0"/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Comic Sans MS" pitchFamily="66" charset="0"/>
              </a:rPr>
              <a:t> </a:t>
            </a:r>
            <a:r>
              <a:rPr lang="en-US" sz="3200" b="1" cap="none" spc="0" dirty="0" err="1" smtClean="0">
                <a:ln w="24500" cmpd="dbl">
                  <a:solidFill>
                    <a:srgbClr val="7030A0"/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Comic Sans MS" pitchFamily="66" charset="0"/>
              </a:rPr>
              <a:t>Potansiye</a:t>
            </a:r>
            <a:r>
              <a:rPr lang="tr-TR" sz="3200" b="1" cap="none" spc="0" dirty="0" smtClean="0">
                <a:ln w="24500" cmpd="dbl">
                  <a:solidFill>
                    <a:srgbClr val="7030A0"/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Comic Sans MS" pitchFamily="66" charset="0"/>
              </a:rPr>
              <a:t>l</a:t>
            </a:r>
            <a:r>
              <a:rPr lang="en-US" sz="3200" b="1" cap="none" spc="0" dirty="0" err="1" smtClean="0">
                <a:ln w="24500" cmpd="dbl">
                  <a:solidFill>
                    <a:srgbClr val="7030A0"/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Comic Sans MS" pitchFamily="66" charset="0"/>
              </a:rPr>
              <a:t>i</a:t>
            </a:r>
            <a:r>
              <a:rPr lang="tr-TR" sz="3200" b="1" cap="none" spc="0" dirty="0" smtClean="0">
                <a:ln w="24500" cmpd="dbl">
                  <a:solidFill>
                    <a:srgbClr val="7030A0"/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Comic Sans MS" pitchFamily="66" charset="0"/>
              </a:rPr>
              <a:t>,</a:t>
            </a:r>
            <a:r>
              <a:rPr lang="en-US" sz="3200" b="1" i="1" dirty="0" smtClean="0">
                <a:ln w="12700">
                  <a:solidFill>
                    <a:schemeClr val="accent4"/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glow rad="63500">
                    <a:schemeClr val="accent4">
                      <a:satMod val="175000"/>
                      <a:alpha val="40000"/>
                    </a:schemeClr>
                  </a:glow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omic Sans MS" pitchFamily="66" charset="0"/>
              </a:rPr>
              <a:t> E</a:t>
            </a:r>
            <a:r>
              <a:rPr lang="en-US" sz="3200" b="1" dirty="0" smtClean="0">
                <a:ln w="12700">
                  <a:solidFill>
                    <a:schemeClr val="accent4"/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glow rad="63500">
                    <a:schemeClr val="accent4">
                      <a:satMod val="175000"/>
                      <a:alpha val="40000"/>
                    </a:schemeClr>
                  </a:glow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omic Sans MS" pitchFamily="66" charset="0"/>
              </a:rPr>
              <a:t> </a:t>
            </a:r>
            <a:r>
              <a:rPr lang="en-US" sz="3200" b="1" baseline="30000" dirty="0" smtClean="0">
                <a:ln w="12700">
                  <a:solidFill>
                    <a:schemeClr val="accent4"/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glow rad="63500">
                    <a:schemeClr val="accent4">
                      <a:satMod val="175000"/>
                      <a:alpha val="40000"/>
                    </a:schemeClr>
                  </a:glow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omic Sans MS" pitchFamily="66" charset="0"/>
              </a:rPr>
              <a:t>0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74738" y="1412777"/>
            <a:ext cx="4913486" cy="3600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8675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264432" y="2276872"/>
            <a:ext cx="5683832" cy="2880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9D070-1A37-405E-B47A-160BDBBF628D}" type="datetime1">
              <a:rPr lang="tr-TR" smtClean="0"/>
              <a:pPr/>
              <a:t>16.4.2018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Elektoanalitik Yöntemler</a:t>
            </a:r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3</a:t>
            </a:fld>
            <a:endParaRPr lang="tr-TR"/>
          </a:p>
        </p:txBody>
      </p:sp>
      <p:sp>
        <p:nvSpPr>
          <p:cNvPr id="10" name="Rectangle 9"/>
          <p:cNvSpPr/>
          <p:nvPr/>
        </p:nvSpPr>
        <p:spPr>
          <a:xfrm>
            <a:off x="1274231" y="395953"/>
            <a:ext cx="6970177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r-TR" sz="3200" b="1" cap="none" spc="0" dirty="0" smtClean="0">
                <a:ln w="24500" cmpd="dbl">
                  <a:solidFill>
                    <a:srgbClr val="7030A0"/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Comic Sans MS" pitchFamily="66" charset="0"/>
              </a:rPr>
              <a:t>Standart </a:t>
            </a:r>
            <a:r>
              <a:rPr lang="en-US" sz="3200" b="1" cap="none" spc="0" dirty="0" err="1" smtClean="0">
                <a:ln w="24500" cmpd="dbl">
                  <a:solidFill>
                    <a:srgbClr val="7030A0"/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Comic Sans MS" pitchFamily="66" charset="0"/>
              </a:rPr>
              <a:t>Elektrot</a:t>
            </a:r>
            <a:r>
              <a:rPr lang="en-US" sz="3200" b="1" cap="none" spc="0" dirty="0" smtClean="0">
                <a:ln w="24500" cmpd="dbl">
                  <a:solidFill>
                    <a:srgbClr val="7030A0"/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Comic Sans MS" pitchFamily="66" charset="0"/>
              </a:rPr>
              <a:t> </a:t>
            </a:r>
            <a:r>
              <a:rPr lang="en-US" sz="3200" b="1" cap="none" spc="0" dirty="0" err="1" smtClean="0">
                <a:ln w="24500" cmpd="dbl">
                  <a:solidFill>
                    <a:srgbClr val="7030A0"/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Comic Sans MS" pitchFamily="66" charset="0"/>
              </a:rPr>
              <a:t>Potansiye</a:t>
            </a:r>
            <a:r>
              <a:rPr lang="tr-TR" sz="3200" b="1" cap="none" spc="0" dirty="0" smtClean="0">
                <a:ln w="24500" cmpd="dbl">
                  <a:solidFill>
                    <a:srgbClr val="7030A0"/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Comic Sans MS" pitchFamily="66" charset="0"/>
              </a:rPr>
              <a:t>l</a:t>
            </a:r>
            <a:r>
              <a:rPr lang="en-US" sz="3200" b="1" cap="none" spc="0" dirty="0" err="1" smtClean="0">
                <a:ln w="24500" cmpd="dbl">
                  <a:solidFill>
                    <a:srgbClr val="7030A0"/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Comic Sans MS" pitchFamily="66" charset="0"/>
              </a:rPr>
              <a:t>i</a:t>
            </a:r>
            <a:r>
              <a:rPr lang="tr-TR" sz="3200" b="1" cap="none" spc="0" dirty="0" smtClean="0">
                <a:ln w="24500" cmpd="dbl">
                  <a:solidFill>
                    <a:srgbClr val="7030A0"/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Comic Sans MS" pitchFamily="66" charset="0"/>
              </a:rPr>
              <a:t>,</a:t>
            </a:r>
            <a:r>
              <a:rPr lang="en-US" sz="3200" b="1" i="1" dirty="0" smtClean="0">
                <a:ln w="12700">
                  <a:solidFill>
                    <a:schemeClr val="accent4"/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glow rad="63500">
                    <a:schemeClr val="accent4">
                      <a:satMod val="175000"/>
                      <a:alpha val="40000"/>
                    </a:schemeClr>
                  </a:glow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omic Sans MS" pitchFamily="66" charset="0"/>
              </a:rPr>
              <a:t> E</a:t>
            </a:r>
            <a:r>
              <a:rPr lang="en-US" sz="3200" b="1" dirty="0" smtClean="0">
                <a:ln w="12700">
                  <a:solidFill>
                    <a:schemeClr val="accent4"/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glow rad="63500">
                    <a:schemeClr val="accent4">
                      <a:satMod val="175000"/>
                      <a:alpha val="40000"/>
                    </a:schemeClr>
                  </a:glow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omic Sans MS" pitchFamily="66" charset="0"/>
              </a:rPr>
              <a:t> </a:t>
            </a:r>
            <a:r>
              <a:rPr lang="en-US" sz="3200" b="1" baseline="30000" dirty="0" smtClean="0">
                <a:ln w="12700">
                  <a:solidFill>
                    <a:schemeClr val="accent4"/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glow rad="63500">
                    <a:schemeClr val="accent4">
                      <a:satMod val="175000"/>
                      <a:alpha val="40000"/>
                    </a:schemeClr>
                  </a:glow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omic Sans MS" pitchFamily="66" charset="0"/>
              </a:rPr>
              <a:t>0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Dikdörtgen"/>
          <p:cNvSpPr/>
          <p:nvPr/>
        </p:nvSpPr>
        <p:spPr>
          <a:xfrm>
            <a:off x="323528" y="1124744"/>
            <a:ext cx="8463314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800" dirty="0" smtClean="0">
                <a:solidFill>
                  <a:srgbClr val="00B050"/>
                </a:solidFill>
                <a:latin typeface="Comic Sans MS" pitchFamily="66" charset="0"/>
              </a:rPr>
              <a:t>ÖRNEK</a:t>
            </a:r>
            <a:r>
              <a:rPr lang="tr-TR" sz="2800" dirty="0" smtClean="0">
                <a:solidFill>
                  <a:srgbClr val="00B050"/>
                </a:solidFill>
                <a:latin typeface="Comic Sans MS" pitchFamily="66" charset="0"/>
              </a:rPr>
              <a:t> 2</a:t>
            </a:r>
          </a:p>
          <a:p>
            <a:r>
              <a:rPr lang="en-US" sz="2800" dirty="0" smtClean="0">
                <a:latin typeface="Comic Sans MS" pitchFamily="66" charset="0"/>
              </a:rPr>
              <a:t>0,0</a:t>
            </a:r>
            <a:r>
              <a:rPr lang="tr-TR" sz="2800" dirty="0" smtClean="0">
                <a:latin typeface="Comic Sans MS" pitchFamily="66" charset="0"/>
              </a:rPr>
              <a:t>2</a:t>
            </a:r>
            <a:r>
              <a:rPr lang="en-US" sz="2800" dirty="0" smtClean="0">
                <a:latin typeface="Comic Sans MS" pitchFamily="66" charset="0"/>
              </a:rPr>
              <a:t> M Cd</a:t>
            </a:r>
            <a:r>
              <a:rPr lang="en-US" sz="2800" baseline="30000" dirty="0" smtClean="0">
                <a:latin typeface="Comic Sans MS" pitchFamily="66" charset="0"/>
              </a:rPr>
              <a:t>2</a:t>
            </a:r>
            <a:r>
              <a:rPr lang="tr-TR" sz="2800" baseline="30000" dirty="0" smtClean="0">
                <a:latin typeface="Comic Sans MS" pitchFamily="66" charset="0"/>
              </a:rPr>
              <a:t>+</a:t>
            </a:r>
            <a:r>
              <a:rPr lang="en-US" sz="2800" baseline="30000" dirty="0" smtClean="0">
                <a:latin typeface="Comic Sans MS" pitchFamily="66" charset="0"/>
              </a:rPr>
              <a:t> </a:t>
            </a:r>
            <a:r>
              <a:rPr lang="en-US" sz="2800" dirty="0" smtClean="0">
                <a:latin typeface="Comic Sans MS" pitchFamily="66" charset="0"/>
              </a:rPr>
              <a:t> </a:t>
            </a:r>
            <a:r>
              <a:rPr lang="en-US" sz="2800" dirty="0" err="1" smtClean="0">
                <a:latin typeface="Comic Sans MS" pitchFamily="66" charset="0"/>
              </a:rPr>
              <a:t>çözeltisine</a:t>
            </a:r>
            <a:r>
              <a:rPr lang="en-US" sz="2800" dirty="0" smtClean="0">
                <a:latin typeface="Comic Sans MS" pitchFamily="66" charset="0"/>
              </a:rPr>
              <a:t> </a:t>
            </a:r>
            <a:r>
              <a:rPr lang="en-US" sz="2800" dirty="0" err="1" smtClean="0">
                <a:latin typeface="Comic Sans MS" pitchFamily="66" charset="0"/>
              </a:rPr>
              <a:t>daldırılmış</a:t>
            </a:r>
            <a:r>
              <a:rPr lang="en-US" sz="2800" dirty="0" smtClean="0">
                <a:latin typeface="Comic Sans MS" pitchFamily="66" charset="0"/>
              </a:rPr>
              <a:t> </a:t>
            </a:r>
            <a:r>
              <a:rPr lang="en-US" sz="2800" dirty="0" err="1" smtClean="0">
                <a:latin typeface="Comic Sans MS" pitchFamily="66" charset="0"/>
              </a:rPr>
              <a:t>kadmiyum</a:t>
            </a:r>
            <a:r>
              <a:rPr lang="en-US" sz="2800" dirty="0" smtClean="0">
                <a:latin typeface="Comic Sans MS" pitchFamily="66" charset="0"/>
              </a:rPr>
              <a:t> </a:t>
            </a:r>
            <a:r>
              <a:rPr lang="en-US" sz="2800" dirty="0" err="1" smtClean="0">
                <a:latin typeface="Comic Sans MS" pitchFamily="66" charset="0"/>
              </a:rPr>
              <a:t>elektrottan</a:t>
            </a:r>
            <a:r>
              <a:rPr lang="en-US" sz="2800" dirty="0" smtClean="0">
                <a:latin typeface="Comic Sans MS" pitchFamily="66" charset="0"/>
              </a:rPr>
              <a:t> </a:t>
            </a:r>
            <a:r>
              <a:rPr lang="en-US" sz="2800" dirty="0" err="1" smtClean="0">
                <a:latin typeface="Comic Sans MS" pitchFamily="66" charset="0"/>
              </a:rPr>
              <a:t>oluşan</a:t>
            </a:r>
            <a:r>
              <a:rPr lang="en-US" sz="2800" dirty="0" smtClean="0">
                <a:latin typeface="Comic Sans MS" pitchFamily="66" charset="0"/>
              </a:rPr>
              <a:t> </a:t>
            </a:r>
            <a:r>
              <a:rPr lang="en-US" sz="2800" dirty="0" err="1" smtClean="0">
                <a:latin typeface="Comic Sans MS" pitchFamily="66" charset="0"/>
              </a:rPr>
              <a:t>bir</a:t>
            </a:r>
            <a:r>
              <a:rPr lang="en-US" sz="2800" dirty="0" smtClean="0">
                <a:latin typeface="Comic Sans MS" pitchFamily="66" charset="0"/>
              </a:rPr>
              <a:t> </a:t>
            </a:r>
            <a:r>
              <a:rPr lang="en-US" sz="2800" dirty="0" err="1" smtClean="0">
                <a:latin typeface="Comic Sans MS" pitchFamily="66" charset="0"/>
              </a:rPr>
              <a:t>yarı-hücrenin</a:t>
            </a:r>
            <a:r>
              <a:rPr lang="en-US" sz="2800" dirty="0" smtClean="0">
                <a:latin typeface="Comic Sans MS" pitchFamily="66" charset="0"/>
              </a:rPr>
              <a:t> </a:t>
            </a:r>
            <a:r>
              <a:rPr lang="en-US" sz="2800" dirty="0" err="1" smtClean="0">
                <a:latin typeface="Comic Sans MS" pitchFamily="66" charset="0"/>
              </a:rPr>
              <a:t>elektrot</a:t>
            </a:r>
            <a:r>
              <a:rPr lang="en-US" sz="2800" dirty="0" smtClean="0">
                <a:latin typeface="Comic Sans MS" pitchFamily="66" charset="0"/>
              </a:rPr>
              <a:t> </a:t>
            </a:r>
            <a:r>
              <a:rPr lang="en-US" sz="2800" dirty="0" err="1" smtClean="0">
                <a:latin typeface="Comic Sans MS" pitchFamily="66" charset="0"/>
              </a:rPr>
              <a:t>potansiyelini</a:t>
            </a:r>
            <a:r>
              <a:rPr lang="en-US" sz="2800" dirty="0" smtClean="0">
                <a:latin typeface="Comic Sans MS" pitchFamily="66" charset="0"/>
              </a:rPr>
              <a:t> </a:t>
            </a:r>
            <a:r>
              <a:rPr lang="en-US" sz="2800" dirty="0" err="1" smtClean="0">
                <a:latin typeface="Comic Sans MS" pitchFamily="66" charset="0"/>
              </a:rPr>
              <a:t>hesaplayınız</a:t>
            </a:r>
            <a:r>
              <a:rPr lang="en-US" dirty="0" smtClean="0"/>
              <a:t>.</a:t>
            </a:r>
            <a:endParaRPr lang="tr-TR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EB64FF-AB42-4B5B-967D-B2C46DBCDBD5}" type="datetime1">
              <a:rPr lang="tr-TR" smtClean="0"/>
              <a:pPr/>
              <a:t>16.4.2018</a:t>
            </a:fld>
            <a:endParaRPr lang="tr-TR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Elektoanalitik Yöntemler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4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Dikdörtgen"/>
          <p:cNvSpPr/>
          <p:nvPr/>
        </p:nvSpPr>
        <p:spPr>
          <a:xfrm>
            <a:off x="467544" y="1412776"/>
            <a:ext cx="8208912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800" dirty="0" smtClean="0">
                <a:solidFill>
                  <a:srgbClr val="00B050"/>
                </a:solidFill>
                <a:latin typeface="Comic Sans MS" pitchFamily="66" charset="0"/>
              </a:rPr>
              <a:t>ÖRNEK</a:t>
            </a:r>
            <a:r>
              <a:rPr lang="tr-TR" sz="2800" dirty="0" smtClean="0">
                <a:solidFill>
                  <a:srgbClr val="00B050"/>
                </a:solidFill>
                <a:latin typeface="Comic Sans MS" pitchFamily="66" charset="0"/>
              </a:rPr>
              <a:t> </a:t>
            </a:r>
            <a:r>
              <a:rPr lang="en-GB" sz="2800" dirty="0" smtClean="0">
                <a:solidFill>
                  <a:srgbClr val="00B050"/>
                </a:solidFill>
                <a:latin typeface="Comic Sans MS" pitchFamily="66" charset="0"/>
              </a:rPr>
              <a:t>3</a:t>
            </a:r>
            <a:endParaRPr lang="tr-TR" sz="2800" dirty="0" smtClean="0">
              <a:solidFill>
                <a:srgbClr val="00B050"/>
              </a:solidFill>
              <a:latin typeface="Comic Sans MS" pitchFamily="66" charset="0"/>
            </a:endParaRPr>
          </a:p>
          <a:p>
            <a:r>
              <a:rPr lang="en-US" sz="2800" dirty="0" smtClean="0">
                <a:latin typeface="Comic Sans MS" pitchFamily="66" charset="0"/>
              </a:rPr>
              <a:t>Br</a:t>
            </a:r>
            <a:r>
              <a:rPr lang="en-US" sz="2800" baseline="-25000" dirty="0" smtClean="0">
                <a:latin typeface="Comic Sans MS" pitchFamily="66" charset="0"/>
              </a:rPr>
              <a:t>2 </a:t>
            </a:r>
            <a:r>
              <a:rPr lang="en-US" sz="2800" dirty="0" smtClean="0">
                <a:latin typeface="Comic Sans MS" pitchFamily="66" charset="0"/>
              </a:rPr>
              <a:t> </a:t>
            </a:r>
            <a:r>
              <a:rPr lang="en-US" sz="2800" dirty="0" err="1" smtClean="0">
                <a:latin typeface="Comic Sans MS" pitchFamily="66" charset="0"/>
              </a:rPr>
              <a:t>ile</a:t>
            </a:r>
            <a:r>
              <a:rPr lang="en-US" sz="2800" dirty="0" smtClean="0">
                <a:latin typeface="Comic Sans MS" pitchFamily="66" charset="0"/>
              </a:rPr>
              <a:t> </a:t>
            </a:r>
            <a:r>
              <a:rPr lang="en-US" sz="2800" dirty="0" err="1" smtClean="0">
                <a:latin typeface="Comic Sans MS" pitchFamily="66" charset="0"/>
              </a:rPr>
              <a:t>doyurulmuş</a:t>
            </a:r>
            <a:r>
              <a:rPr lang="en-US" sz="2800" dirty="0" smtClean="0">
                <a:latin typeface="Comic Sans MS" pitchFamily="66" charset="0"/>
              </a:rPr>
              <a:t> 0,</a:t>
            </a:r>
            <a:r>
              <a:rPr lang="tr-TR" sz="2800" dirty="0" smtClean="0">
                <a:latin typeface="Comic Sans MS" pitchFamily="66" charset="0"/>
              </a:rPr>
              <a:t>02</a:t>
            </a:r>
            <a:r>
              <a:rPr lang="en-US" sz="2800" dirty="0" smtClean="0">
                <a:latin typeface="Comic Sans MS" pitchFamily="66" charset="0"/>
              </a:rPr>
              <a:t> M</a:t>
            </a:r>
            <a:r>
              <a:rPr lang="tr-TR" sz="2800" dirty="0" smtClean="0">
                <a:latin typeface="Comic Sans MS" pitchFamily="66" charset="0"/>
              </a:rPr>
              <a:t> </a:t>
            </a:r>
            <a:r>
              <a:rPr lang="en-US" sz="2800" dirty="0" err="1" smtClean="0">
                <a:latin typeface="Comic Sans MS" pitchFamily="66" charset="0"/>
              </a:rPr>
              <a:t>KBr</a:t>
            </a:r>
            <a:r>
              <a:rPr lang="en-US" sz="2800" dirty="0" smtClean="0">
                <a:latin typeface="Comic Sans MS" pitchFamily="66" charset="0"/>
              </a:rPr>
              <a:t> </a:t>
            </a:r>
            <a:r>
              <a:rPr lang="en-US" sz="2800" dirty="0" err="1" smtClean="0">
                <a:latin typeface="Comic Sans MS" pitchFamily="66" charset="0"/>
              </a:rPr>
              <a:t>çözeltisine</a:t>
            </a:r>
            <a:r>
              <a:rPr lang="en-US" sz="2800" dirty="0" smtClean="0">
                <a:latin typeface="Comic Sans MS" pitchFamily="66" charset="0"/>
              </a:rPr>
              <a:t> </a:t>
            </a:r>
            <a:r>
              <a:rPr lang="en-US" sz="2800" dirty="0" err="1" smtClean="0">
                <a:latin typeface="Comic Sans MS" pitchFamily="66" charset="0"/>
              </a:rPr>
              <a:t>daldırılmış</a:t>
            </a:r>
            <a:r>
              <a:rPr lang="en-US" sz="2800" dirty="0" smtClean="0">
                <a:latin typeface="Comic Sans MS" pitchFamily="66" charset="0"/>
              </a:rPr>
              <a:t>  </a:t>
            </a:r>
            <a:r>
              <a:rPr lang="en-US" sz="2800" dirty="0" err="1" smtClean="0">
                <a:latin typeface="Comic Sans MS" pitchFamily="66" charset="0"/>
              </a:rPr>
              <a:t>bir</a:t>
            </a:r>
            <a:r>
              <a:rPr lang="en-US" sz="2800" dirty="0" smtClean="0">
                <a:latin typeface="Comic Sans MS" pitchFamily="66" charset="0"/>
              </a:rPr>
              <a:t> </a:t>
            </a:r>
            <a:r>
              <a:rPr lang="en-US" sz="2800" dirty="0" err="1" smtClean="0">
                <a:latin typeface="Comic Sans MS" pitchFamily="66" charset="0"/>
              </a:rPr>
              <a:t>platin</a:t>
            </a:r>
            <a:r>
              <a:rPr lang="en-US" sz="2800" dirty="0" smtClean="0">
                <a:latin typeface="Comic Sans MS" pitchFamily="66" charset="0"/>
              </a:rPr>
              <a:t> </a:t>
            </a:r>
            <a:r>
              <a:rPr lang="en-US" sz="2800" dirty="0" err="1" smtClean="0">
                <a:latin typeface="Comic Sans MS" pitchFamily="66" charset="0"/>
              </a:rPr>
              <a:t>elektrodun</a:t>
            </a:r>
            <a:r>
              <a:rPr lang="en-US" sz="2800" dirty="0" smtClean="0">
                <a:latin typeface="Comic Sans MS" pitchFamily="66" charset="0"/>
              </a:rPr>
              <a:t> </a:t>
            </a:r>
            <a:r>
              <a:rPr lang="en-US" sz="2800" dirty="0" err="1" smtClean="0">
                <a:latin typeface="Comic Sans MS" pitchFamily="66" charset="0"/>
              </a:rPr>
              <a:t>potansiyelini</a:t>
            </a:r>
            <a:r>
              <a:rPr lang="en-US" sz="2800" dirty="0" smtClean="0">
                <a:latin typeface="Comic Sans MS" pitchFamily="66" charset="0"/>
              </a:rPr>
              <a:t> </a:t>
            </a:r>
            <a:r>
              <a:rPr lang="en-US" sz="2800" dirty="0" err="1" smtClean="0">
                <a:latin typeface="Comic Sans MS" pitchFamily="66" charset="0"/>
              </a:rPr>
              <a:t>hesaplayınız</a:t>
            </a:r>
            <a:r>
              <a:rPr lang="en-US" sz="2800" dirty="0" smtClean="0">
                <a:latin typeface="Comic Sans MS" pitchFamily="66" charset="0"/>
              </a:rPr>
              <a:t>.</a:t>
            </a:r>
            <a:endParaRPr lang="tr-TR" sz="2800" dirty="0">
              <a:latin typeface="Comic Sans MS" pitchFamily="66" charset="0"/>
            </a:endParaRP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EB64FF-AB42-4B5B-967D-B2C46DBCDBD5}" type="datetime1">
              <a:rPr lang="tr-TR" smtClean="0"/>
              <a:pPr/>
              <a:t>16.4.2018</a:t>
            </a:fld>
            <a:endParaRPr lang="tr-TR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Elektoanalitik Yöntemler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5</a:t>
            </a:fld>
            <a:endParaRPr lang="tr-TR"/>
          </a:p>
        </p:txBody>
      </p:sp>
      <p:sp>
        <p:nvSpPr>
          <p:cNvPr id="9" name="9 Dikdörtgen"/>
          <p:cNvSpPr/>
          <p:nvPr/>
        </p:nvSpPr>
        <p:spPr>
          <a:xfrm>
            <a:off x="0" y="0"/>
            <a:ext cx="9160502" cy="107721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GB" sz="3200" b="1" i="1" cap="none" spc="0" dirty="0" err="1" smtClean="0">
                <a:ln w="24500" cmpd="dbl">
                  <a:solidFill>
                    <a:srgbClr val="7030A0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Comic Sans MS" pitchFamily="66" charset="0"/>
              </a:rPr>
              <a:t>E</a:t>
            </a:r>
            <a:r>
              <a:rPr lang="en-GB" sz="3200" b="1" cap="none" spc="0" baseline="30000" dirty="0" err="1" smtClean="0">
                <a:ln w="24500" cmpd="dbl">
                  <a:solidFill>
                    <a:srgbClr val="7030A0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Comic Sans MS" pitchFamily="66" charset="0"/>
              </a:rPr>
              <a:t>o</a:t>
            </a:r>
            <a:r>
              <a:rPr lang="en-GB" sz="3200" b="1" cap="none" spc="0" dirty="0" smtClean="0">
                <a:ln w="24500" cmpd="dbl">
                  <a:solidFill>
                    <a:srgbClr val="7030A0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Comic Sans MS" pitchFamily="66" charset="0"/>
              </a:rPr>
              <a:t> </a:t>
            </a:r>
            <a:r>
              <a:rPr lang="en-GB" sz="3200" b="1" cap="none" spc="0" dirty="0" err="1" smtClean="0">
                <a:ln w="24500" cmpd="dbl">
                  <a:solidFill>
                    <a:srgbClr val="7030A0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Comic Sans MS" pitchFamily="66" charset="0"/>
              </a:rPr>
              <a:t>Değerlerinden</a:t>
            </a:r>
            <a:r>
              <a:rPr lang="en-GB" sz="3200" b="1" cap="none" spc="0" dirty="0" smtClean="0">
                <a:ln w="24500" cmpd="dbl">
                  <a:solidFill>
                    <a:srgbClr val="7030A0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Comic Sans MS" pitchFamily="66" charset="0"/>
              </a:rPr>
              <a:t> </a:t>
            </a:r>
            <a:endParaRPr lang="tr-TR" sz="3200" b="1" cap="none" spc="0" dirty="0" smtClean="0">
              <a:ln w="24500" cmpd="dbl">
                <a:solidFill>
                  <a:srgbClr val="7030A0"/>
                </a:solidFill>
                <a:prstDash val="solid"/>
                <a:miter lim="800000"/>
              </a:ln>
              <a:solidFill>
                <a:schemeClr val="bg1"/>
              </a:solidFill>
              <a:effectLst>
                <a:outerShdw blurRad="38100" dist="38100" dir="7020000" algn="tl">
                  <a:srgbClr val="000000">
                    <a:alpha val="35000"/>
                  </a:srgbClr>
                </a:outerShdw>
              </a:effectLst>
              <a:latin typeface="Comic Sans MS" pitchFamily="66" charset="0"/>
            </a:endParaRPr>
          </a:p>
          <a:p>
            <a:pPr algn="ctr"/>
            <a:r>
              <a:rPr lang="en-GB" sz="3200" b="1" cap="none" spc="0" dirty="0" err="1" smtClean="0">
                <a:ln w="24500" cmpd="dbl">
                  <a:solidFill>
                    <a:srgbClr val="7030A0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Comic Sans MS" pitchFamily="66" charset="0"/>
              </a:rPr>
              <a:t>Yarı</a:t>
            </a:r>
            <a:r>
              <a:rPr lang="tr-TR" sz="3200" b="1" dirty="0" smtClean="0">
                <a:ln w="24500" cmpd="dbl">
                  <a:solidFill>
                    <a:srgbClr val="7030A0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Comic Sans MS" pitchFamily="66" charset="0"/>
              </a:rPr>
              <a:t>-</a:t>
            </a:r>
            <a:r>
              <a:rPr lang="en-GB" sz="3200" b="1" cap="none" spc="0" dirty="0" err="1" smtClean="0">
                <a:ln w="28575" cmpd="dbl">
                  <a:solidFill>
                    <a:srgbClr val="7030A0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Comic Sans MS" pitchFamily="66" charset="0"/>
              </a:rPr>
              <a:t>Hücre</a:t>
            </a:r>
            <a:r>
              <a:rPr lang="en-GB" sz="3200" b="1" cap="none" spc="0" dirty="0" smtClean="0">
                <a:ln w="24500" cmpd="dbl">
                  <a:solidFill>
                    <a:srgbClr val="7030A0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Comic Sans MS" pitchFamily="66" charset="0"/>
              </a:rPr>
              <a:t> </a:t>
            </a:r>
            <a:r>
              <a:rPr lang="en-GB" sz="3200" b="1" cap="none" spc="0" dirty="0" err="1" smtClean="0">
                <a:ln w="24500" cmpd="dbl">
                  <a:solidFill>
                    <a:srgbClr val="7030A0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Comic Sans MS" pitchFamily="66" charset="0"/>
              </a:rPr>
              <a:t>Potansiyellerinin</a:t>
            </a:r>
            <a:r>
              <a:rPr lang="en-GB" sz="3200" b="1" cap="none" spc="0" dirty="0" smtClean="0">
                <a:ln w="24500" cmpd="dbl">
                  <a:solidFill>
                    <a:srgbClr val="7030A0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Comic Sans MS" pitchFamily="66" charset="0"/>
              </a:rPr>
              <a:t> </a:t>
            </a:r>
            <a:r>
              <a:rPr lang="en-GB" sz="3200" b="1" cap="none" spc="0" dirty="0" err="1" smtClean="0">
                <a:ln w="24500" cmpd="dbl">
                  <a:solidFill>
                    <a:srgbClr val="7030A0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Comic Sans MS" pitchFamily="66" charset="0"/>
              </a:rPr>
              <a:t>Hesaplanması</a:t>
            </a:r>
            <a:endParaRPr lang="tr-TR" sz="3200" b="1" cap="none" spc="0" dirty="0">
              <a:ln w="24500" cmpd="dbl">
                <a:solidFill>
                  <a:srgbClr val="7030A0"/>
                </a:solidFill>
                <a:prstDash val="solid"/>
                <a:miter lim="800000"/>
              </a:ln>
              <a:solidFill>
                <a:schemeClr val="bg1"/>
              </a:solidFill>
              <a:effectLst>
                <a:outerShdw blurRad="38100" dist="38100" dir="7020000" algn="tl">
                  <a:srgbClr val="000000">
                    <a:alpha val="35000"/>
                  </a:srgbClr>
                </a:outerShdw>
              </a:effectLst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Dikdörtgen"/>
          <p:cNvSpPr/>
          <p:nvPr/>
        </p:nvSpPr>
        <p:spPr>
          <a:xfrm>
            <a:off x="395536" y="1556792"/>
            <a:ext cx="8248430" cy="18774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800" dirty="0" smtClean="0">
                <a:solidFill>
                  <a:srgbClr val="00B050"/>
                </a:solidFill>
                <a:latin typeface="Comic Sans MS" pitchFamily="66" charset="0"/>
              </a:rPr>
              <a:t>ÖRNEK</a:t>
            </a:r>
            <a:r>
              <a:rPr lang="tr-TR" sz="2800" dirty="0" smtClean="0">
                <a:solidFill>
                  <a:srgbClr val="00B050"/>
                </a:solidFill>
                <a:latin typeface="Comic Sans MS" pitchFamily="66" charset="0"/>
              </a:rPr>
              <a:t> 4</a:t>
            </a:r>
          </a:p>
          <a:p>
            <a:r>
              <a:rPr lang="en-US" sz="2800" dirty="0" smtClean="0">
                <a:latin typeface="Comic Sans MS" pitchFamily="66" charset="0"/>
              </a:rPr>
              <a:t>Br</a:t>
            </a:r>
            <a:r>
              <a:rPr lang="en-US" sz="2800" baseline="-25000" dirty="0" smtClean="0">
                <a:latin typeface="Comic Sans MS" pitchFamily="66" charset="0"/>
              </a:rPr>
              <a:t>2</a:t>
            </a:r>
            <a:r>
              <a:rPr lang="en-US" sz="2800" dirty="0" smtClean="0">
                <a:latin typeface="Comic Sans MS" pitchFamily="66" charset="0"/>
              </a:rPr>
              <a:t> </a:t>
            </a:r>
            <a:r>
              <a:rPr lang="en-US" sz="2800" dirty="0" err="1" smtClean="0">
                <a:latin typeface="Comic Sans MS" pitchFamily="66" charset="0"/>
              </a:rPr>
              <a:t>bakımından</a:t>
            </a:r>
            <a:r>
              <a:rPr lang="en-US" sz="2800" dirty="0" smtClean="0">
                <a:latin typeface="Comic Sans MS" pitchFamily="66" charset="0"/>
              </a:rPr>
              <a:t>  1,00 × 10</a:t>
            </a:r>
            <a:r>
              <a:rPr lang="tr-TR" sz="2800" baseline="30000" dirty="0" smtClean="0">
                <a:latin typeface="Comic Sans MS" pitchFamily="66" charset="0"/>
              </a:rPr>
              <a:t>-4</a:t>
            </a:r>
            <a:r>
              <a:rPr lang="en-US" sz="2800" dirty="0" smtClean="0">
                <a:latin typeface="Comic Sans MS" pitchFamily="66" charset="0"/>
              </a:rPr>
              <a:t> M, </a:t>
            </a:r>
            <a:r>
              <a:rPr lang="en-US" sz="2800" dirty="0" err="1" smtClean="0">
                <a:latin typeface="Comic Sans MS" pitchFamily="66" charset="0"/>
              </a:rPr>
              <a:t>KBr</a:t>
            </a:r>
            <a:r>
              <a:rPr lang="en-US" sz="2800" dirty="0" smtClean="0">
                <a:latin typeface="Comic Sans MS" pitchFamily="66" charset="0"/>
              </a:rPr>
              <a:t> </a:t>
            </a:r>
            <a:r>
              <a:rPr lang="en-US" sz="2800" dirty="0" err="1" smtClean="0">
                <a:latin typeface="Comic Sans MS" pitchFamily="66" charset="0"/>
              </a:rPr>
              <a:t>bakımından</a:t>
            </a:r>
            <a:r>
              <a:rPr lang="en-US" sz="2800" dirty="0" smtClean="0">
                <a:latin typeface="Comic Sans MS" pitchFamily="66" charset="0"/>
              </a:rPr>
              <a:t> 0,0</a:t>
            </a:r>
            <a:r>
              <a:rPr lang="tr-TR" sz="2800" dirty="0" smtClean="0">
                <a:latin typeface="Comic Sans MS" pitchFamily="66" charset="0"/>
              </a:rPr>
              <a:t>2</a:t>
            </a:r>
            <a:r>
              <a:rPr lang="en-US" sz="2800" dirty="0" smtClean="0">
                <a:latin typeface="Comic Sans MS" pitchFamily="66" charset="0"/>
              </a:rPr>
              <a:t>  M  </a:t>
            </a:r>
            <a:r>
              <a:rPr lang="en-US" sz="2800" dirty="0" err="1" smtClean="0">
                <a:latin typeface="Comic Sans MS" pitchFamily="66" charset="0"/>
              </a:rPr>
              <a:t>olan</a:t>
            </a:r>
            <a:r>
              <a:rPr lang="en-US" sz="2800" dirty="0" smtClean="0">
                <a:latin typeface="Comic Sans MS" pitchFamily="66" charset="0"/>
              </a:rPr>
              <a:t> </a:t>
            </a:r>
            <a:r>
              <a:rPr lang="en-US" sz="2800" dirty="0" err="1" smtClean="0">
                <a:latin typeface="Comic Sans MS" pitchFamily="66" charset="0"/>
              </a:rPr>
              <a:t>bir</a:t>
            </a:r>
            <a:r>
              <a:rPr lang="en-US" sz="2800" dirty="0" smtClean="0">
                <a:latin typeface="Comic Sans MS" pitchFamily="66" charset="0"/>
              </a:rPr>
              <a:t> </a:t>
            </a:r>
            <a:r>
              <a:rPr lang="en-US" sz="2800" dirty="0" err="1" smtClean="0">
                <a:latin typeface="Comic Sans MS" pitchFamily="66" charset="0"/>
              </a:rPr>
              <a:t>çözeltiye</a:t>
            </a:r>
            <a:r>
              <a:rPr lang="en-US" sz="2800" dirty="0" smtClean="0">
                <a:latin typeface="Comic Sans MS" pitchFamily="66" charset="0"/>
              </a:rPr>
              <a:t> </a:t>
            </a:r>
            <a:r>
              <a:rPr lang="en-US" sz="2800" dirty="0" err="1" smtClean="0">
                <a:latin typeface="Comic Sans MS" pitchFamily="66" charset="0"/>
              </a:rPr>
              <a:t>daldırılmış</a:t>
            </a:r>
            <a:r>
              <a:rPr lang="en-US" sz="2800" dirty="0" smtClean="0">
                <a:latin typeface="Comic Sans MS" pitchFamily="66" charset="0"/>
              </a:rPr>
              <a:t>  </a:t>
            </a:r>
            <a:r>
              <a:rPr lang="en-US" sz="2800" dirty="0" err="1" smtClean="0">
                <a:latin typeface="Comic Sans MS" pitchFamily="66" charset="0"/>
              </a:rPr>
              <a:t>bir</a:t>
            </a:r>
            <a:r>
              <a:rPr lang="en-US" sz="2800" dirty="0" smtClean="0">
                <a:latin typeface="Comic Sans MS" pitchFamily="66" charset="0"/>
              </a:rPr>
              <a:t> </a:t>
            </a:r>
            <a:r>
              <a:rPr lang="en-US" sz="2800" dirty="0" err="1" smtClean="0">
                <a:latin typeface="Comic Sans MS" pitchFamily="66" charset="0"/>
              </a:rPr>
              <a:t>platin</a:t>
            </a:r>
            <a:r>
              <a:rPr lang="en-US" sz="2800" dirty="0" smtClean="0">
                <a:latin typeface="Comic Sans MS" pitchFamily="66" charset="0"/>
              </a:rPr>
              <a:t> </a:t>
            </a:r>
            <a:r>
              <a:rPr lang="en-US" sz="2800" dirty="0" err="1" smtClean="0">
                <a:latin typeface="Comic Sans MS" pitchFamily="66" charset="0"/>
              </a:rPr>
              <a:t>elektrodun</a:t>
            </a:r>
            <a:r>
              <a:rPr lang="en-US" sz="2800" dirty="0" smtClean="0">
                <a:latin typeface="Comic Sans MS" pitchFamily="66" charset="0"/>
              </a:rPr>
              <a:t> </a:t>
            </a:r>
            <a:r>
              <a:rPr lang="en-US" sz="2800" dirty="0" err="1" smtClean="0">
                <a:latin typeface="Comic Sans MS" pitchFamily="66" charset="0"/>
              </a:rPr>
              <a:t>potansiyelini</a:t>
            </a:r>
            <a:r>
              <a:rPr lang="en-US" sz="2800" dirty="0" smtClean="0">
                <a:latin typeface="Comic Sans MS" pitchFamily="66" charset="0"/>
              </a:rPr>
              <a:t> </a:t>
            </a:r>
            <a:r>
              <a:rPr lang="en-US" sz="2800" dirty="0" err="1" smtClean="0">
                <a:latin typeface="Comic Sans MS" pitchFamily="66" charset="0"/>
              </a:rPr>
              <a:t>hesaplayınız</a:t>
            </a:r>
            <a:r>
              <a:rPr lang="en-US" sz="2800" dirty="0" smtClean="0">
                <a:latin typeface="Comic Sans MS" pitchFamily="66" charset="0"/>
              </a:rPr>
              <a:t> .</a:t>
            </a:r>
            <a:endParaRPr lang="tr-TR" sz="2800" dirty="0">
              <a:latin typeface="Comic Sans MS" pitchFamily="66" charset="0"/>
            </a:endParaRP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CACC92-67B5-4264-9A06-3F93AFB6ECD9}" type="datetime1">
              <a:rPr lang="tr-TR" smtClean="0"/>
              <a:pPr/>
              <a:t>16.4.2018</a:t>
            </a:fld>
            <a:endParaRPr lang="tr-TR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Elektoanalitik Yöntemler</a:t>
            </a:r>
            <a:endParaRPr lang="tr-TR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6</a:t>
            </a:fld>
            <a:endParaRPr lang="tr-TR"/>
          </a:p>
        </p:txBody>
      </p:sp>
      <p:sp>
        <p:nvSpPr>
          <p:cNvPr id="11" name="9 Dikdörtgen"/>
          <p:cNvSpPr/>
          <p:nvPr/>
        </p:nvSpPr>
        <p:spPr>
          <a:xfrm>
            <a:off x="0" y="0"/>
            <a:ext cx="9160502" cy="107721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GB" sz="3200" b="1" i="1" cap="none" spc="0" dirty="0" err="1" smtClean="0">
                <a:ln w="24500" cmpd="dbl">
                  <a:solidFill>
                    <a:srgbClr val="7030A0"/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Comic Sans MS" pitchFamily="66" charset="0"/>
              </a:rPr>
              <a:t>E</a:t>
            </a:r>
            <a:r>
              <a:rPr lang="en-GB" sz="3200" b="1" cap="none" spc="0" baseline="30000" dirty="0" err="1" smtClean="0">
                <a:ln w="24500" cmpd="dbl">
                  <a:solidFill>
                    <a:srgbClr val="7030A0"/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Comic Sans MS" pitchFamily="66" charset="0"/>
              </a:rPr>
              <a:t>o</a:t>
            </a:r>
            <a:r>
              <a:rPr lang="en-GB" sz="3200" b="1" cap="none" spc="0" dirty="0" smtClean="0">
                <a:ln w="24500" cmpd="dbl">
                  <a:solidFill>
                    <a:srgbClr val="7030A0"/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Comic Sans MS" pitchFamily="66" charset="0"/>
              </a:rPr>
              <a:t> </a:t>
            </a:r>
            <a:r>
              <a:rPr lang="en-GB" sz="3200" b="1" cap="none" spc="0" dirty="0" err="1" smtClean="0">
                <a:ln w="24500" cmpd="dbl">
                  <a:solidFill>
                    <a:srgbClr val="7030A0"/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Comic Sans MS" pitchFamily="66" charset="0"/>
              </a:rPr>
              <a:t>Değerlerinden</a:t>
            </a:r>
            <a:r>
              <a:rPr lang="en-GB" sz="3200" b="1" cap="none" spc="0" dirty="0" smtClean="0">
                <a:ln w="24500" cmpd="dbl">
                  <a:solidFill>
                    <a:srgbClr val="7030A0"/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Comic Sans MS" pitchFamily="66" charset="0"/>
              </a:rPr>
              <a:t> </a:t>
            </a:r>
            <a:endParaRPr lang="tr-TR" sz="3200" b="1" cap="none" spc="0" dirty="0" smtClean="0">
              <a:ln w="24500" cmpd="dbl">
                <a:solidFill>
                  <a:srgbClr val="7030A0"/>
                </a:solidFill>
                <a:prstDash val="solid"/>
                <a:miter lim="800000"/>
              </a:ln>
              <a:gradFill>
                <a:gsLst>
                  <a:gs pos="10000">
                    <a:schemeClr val="accent2">
                      <a:tint val="10000"/>
                      <a:satMod val="155000"/>
                    </a:schemeClr>
                  </a:gs>
                  <a:gs pos="60000">
                    <a:schemeClr val="accent2">
                      <a:tint val="30000"/>
                      <a:satMod val="155000"/>
                    </a:schemeClr>
                  </a:gs>
                  <a:gs pos="100000">
                    <a:schemeClr val="accent2">
                      <a:tint val="73000"/>
                      <a:satMod val="155000"/>
                    </a:schemeClr>
                  </a:gs>
                </a:gsLst>
                <a:lin ang="5400000"/>
              </a:gradFill>
              <a:effectLst>
                <a:outerShdw blurRad="38100" dist="38100" dir="7020000" algn="tl">
                  <a:srgbClr val="000000">
                    <a:alpha val="35000"/>
                  </a:srgbClr>
                </a:outerShdw>
              </a:effectLst>
              <a:latin typeface="Comic Sans MS" pitchFamily="66" charset="0"/>
            </a:endParaRPr>
          </a:p>
          <a:p>
            <a:pPr algn="ctr"/>
            <a:r>
              <a:rPr lang="en-GB" sz="3200" b="1" cap="none" spc="0" dirty="0" err="1" smtClean="0">
                <a:ln w="24500" cmpd="dbl">
                  <a:solidFill>
                    <a:srgbClr val="7030A0"/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Comic Sans MS" pitchFamily="66" charset="0"/>
              </a:rPr>
              <a:t>Yarı</a:t>
            </a:r>
            <a:r>
              <a:rPr lang="tr-TR" sz="3200" b="1" dirty="0" smtClean="0">
                <a:ln w="24500" cmpd="dbl">
                  <a:solidFill>
                    <a:srgbClr val="7030A0"/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Comic Sans MS" pitchFamily="66" charset="0"/>
              </a:rPr>
              <a:t>-</a:t>
            </a:r>
            <a:r>
              <a:rPr lang="en-GB" sz="3200" b="1" cap="none" spc="0" dirty="0" err="1" smtClean="0">
                <a:ln w="24500" cmpd="dbl">
                  <a:solidFill>
                    <a:srgbClr val="7030A0"/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Comic Sans MS" pitchFamily="66" charset="0"/>
              </a:rPr>
              <a:t>Hücre</a:t>
            </a:r>
            <a:r>
              <a:rPr lang="en-GB" sz="3200" b="1" cap="none" spc="0" dirty="0" smtClean="0">
                <a:ln w="24500" cmpd="dbl">
                  <a:solidFill>
                    <a:srgbClr val="7030A0"/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Comic Sans MS" pitchFamily="66" charset="0"/>
              </a:rPr>
              <a:t> </a:t>
            </a:r>
            <a:r>
              <a:rPr lang="en-GB" sz="3200" b="1" cap="none" spc="0" dirty="0" err="1" smtClean="0">
                <a:ln w="24500" cmpd="dbl">
                  <a:solidFill>
                    <a:srgbClr val="7030A0"/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Comic Sans MS" pitchFamily="66" charset="0"/>
              </a:rPr>
              <a:t>Potansiyellerinin</a:t>
            </a:r>
            <a:r>
              <a:rPr lang="en-GB" sz="3200" b="1" cap="none" spc="0" dirty="0" smtClean="0">
                <a:ln w="24500" cmpd="dbl">
                  <a:solidFill>
                    <a:srgbClr val="7030A0"/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Comic Sans MS" pitchFamily="66" charset="0"/>
              </a:rPr>
              <a:t> </a:t>
            </a:r>
            <a:r>
              <a:rPr lang="en-GB" sz="3200" b="1" cap="none" spc="0" dirty="0" err="1" smtClean="0">
                <a:ln w="24500" cmpd="dbl">
                  <a:solidFill>
                    <a:srgbClr val="7030A0"/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Comic Sans MS" pitchFamily="66" charset="0"/>
              </a:rPr>
              <a:t>Hesaplanması</a:t>
            </a:r>
            <a:endParaRPr lang="tr-TR" sz="3200" b="1" cap="none" spc="0" dirty="0">
              <a:ln w="24500" cmpd="dbl">
                <a:solidFill>
                  <a:srgbClr val="7030A0"/>
                </a:solidFill>
                <a:prstDash val="solid"/>
                <a:miter lim="800000"/>
              </a:ln>
              <a:gradFill>
                <a:gsLst>
                  <a:gs pos="10000">
                    <a:schemeClr val="accent2">
                      <a:tint val="10000"/>
                      <a:satMod val="155000"/>
                    </a:schemeClr>
                  </a:gs>
                  <a:gs pos="60000">
                    <a:schemeClr val="accent2">
                      <a:tint val="30000"/>
                      <a:satMod val="155000"/>
                    </a:schemeClr>
                  </a:gs>
                  <a:gs pos="100000">
                    <a:schemeClr val="accent2">
                      <a:tint val="73000"/>
                      <a:satMod val="155000"/>
                    </a:schemeClr>
                  </a:gs>
                </a:gsLst>
                <a:lin ang="5400000"/>
              </a:gradFill>
              <a:effectLst>
                <a:outerShdw blurRad="38100" dist="38100" dir="7020000" algn="tl">
                  <a:srgbClr val="000000">
                    <a:alpha val="35000"/>
                  </a:srgbClr>
                </a:outerShdw>
              </a:effectLst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Dikdörtgen"/>
          <p:cNvSpPr/>
          <p:nvPr/>
        </p:nvSpPr>
        <p:spPr>
          <a:xfrm>
            <a:off x="971600" y="2416239"/>
            <a:ext cx="7157729" cy="209288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indent="-342900">
              <a:buAutoNum type="arabicPeriod"/>
            </a:pPr>
            <a:r>
              <a:rPr lang="en-US" sz="2800" dirty="0" err="1" smtClean="0">
                <a:latin typeface="Comic Sans MS" pitchFamily="66" charset="0"/>
              </a:rPr>
              <a:t>Aktiviteler</a:t>
            </a:r>
            <a:r>
              <a:rPr lang="en-US" sz="2800" dirty="0" smtClean="0">
                <a:latin typeface="Comic Sans MS" pitchFamily="66" charset="0"/>
              </a:rPr>
              <a:t> </a:t>
            </a:r>
            <a:r>
              <a:rPr lang="en-US" sz="2800" dirty="0" err="1" smtClean="0">
                <a:latin typeface="Comic Sans MS" pitchFamily="66" charset="0"/>
              </a:rPr>
              <a:t>yerine</a:t>
            </a:r>
            <a:r>
              <a:rPr lang="en-US" sz="2800" dirty="0" smtClean="0">
                <a:latin typeface="Comic Sans MS" pitchFamily="66" charset="0"/>
              </a:rPr>
              <a:t> </a:t>
            </a:r>
            <a:r>
              <a:rPr lang="en-US" sz="2800" dirty="0" err="1" smtClean="0">
                <a:latin typeface="Comic Sans MS" pitchFamily="66" charset="0"/>
              </a:rPr>
              <a:t>derişimlerin</a:t>
            </a:r>
            <a:r>
              <a:rPr lang="en-US" sz="2800" dirty="0" smtClean="0">
                <a:latin typeface="Comic Sans MS" pitchFamily="66" charset="0"/>
              </a:rPr>
              <a:t> </a:t>
            </a:r>
            <a:r>
              <a:rPr lang="en-US" sz="2800" dirty="0" err="1" smtClean="0">
                <a:latin typeface="Comic Sans MS" pitchFamily="66" charset="0"/>
              </a:rPr>
              <a:t>kullanımı</a:t>
            </a:r>
            <a:endParaRPr lang="en-GB" dirty="0" smtClean="0"/>
          </a:p>
          <a:p>
            <a:pPr marL="342900" indent="-342900">
              <a:buAutoNum type="arabicPeriod"/>
            </a:pPr>
            <a:r>
              <a:rPr lang="en-GB" sz="2800" dirty="0" err="1" smtClean="0">
                <a:latin typeface="Comic Sans MS" pitchFamily="66" charset="0"/>
              </a:rPr>
              <a:t>Diğer</a:t>
            </a:r>
            <a:r>
              <a:rPr lang="en-GB" sz="2800" dirty="0" smtClean="0">
                <a:latin typeface="Comic Sans MS" pitchFamily="66" charset="0"/>
              </a:rPr>
              <a:t> </a:t>
            </a:r>
            <a:r>
              <a:rPr lang="en-GB" sz="2800" dirty="0" err="1" smtClean="0">
                <a:latin typeface="Comic Sans MS" pitchFamily="66" charset="0"/>
              </a:rPr>
              <a:t>dengelerin</a:t>
            </a:r>
            <a:r>
              <a:rPr lang="en-GB" sz="2800" dirty="0" smtClean="0">
                <a:latin typeface="Comic Sans MS" pitchFamily="66" charset="0"/>
              </a:rPr>
              <a:t> </a:t>
            </a:r>
            <a:r>
              <a:rPr lang="en-GB" sz="2800" dirty="0" err="1" smtClean="0">
                <a:latin typeface="Comic Sans MS" pitchFamily="66" charset="0"/>
              </a:rPr>
              <a:t>etkisi</a:t>
            </a:r>
            <a:endParaRPr lang="en-GB" sz="2800" dirty="0" smtClean="0">
              <a:latin typeface="Comic Sans MS" pitchFamily="66" charset="0"/>
            </a:endParaRPr>
          </a:p>
          <a:p>
            <a:pPr marL="342900" indent="-342900">
              <a:buAutoNum type="arabicPeriod"/>
            </a:pPr>
            <a:r>
              <a:rPr lang="en-GB" sz="2800" dirty="0" smtClean="0">
                <a:latin typeface="Comic Sans MS" pitchFamily="66" charset="0"/>
              </a:rPr>
              <a:t>Formal </a:t>
            </a:r>
            <a:r>
              <a:rPr lang="en-GB" sz="2800" dirty="0" err="1" smtClean="0">
                <a:latin typeface="Comic Sans MS" pitchFamily="66" charset="0"/>
              </a:rPr>
              <a:t>potansiyeller</a:t>
            </a:r>
            <a:endParaRPr lang="en-GB" sz="2800" dirty="0" smtClean="0">
              <a:latin typeface="Comic Sans MS" pitchFamily="66" charset="0"/>
            </a:endParaRPr>
          </a:p>
          <a:p>
            <a:pPr marL="342900" indent="-342900">
              <a:buAutoNum type="arabicPeriod"/>
            </a:pPr>
            <a:r>
              <a:rPr lang="en-GB" sz="2800" dirty="0" err="1" smtClean="0">
                <a:latin typeface="Comic Sans MS" pitchFamily="66" charset="0"/>
              </a:rPr>
              <a:t>Reaksiyon</a:t>
            </a:r>
            <a:r>
              <a:rPr lang="en-GB" sz="2800" dirty="0" smtClean="0">
                <a:latin typeface="Comic Sans MS" pitchFamily="66" charset="0"/>
              </a:rPr>
              <a:t> </a:t>
            </a:r>
            <a:r>
              <a:rPr lang="en-GB" sz="2800" dirty="0" err="1" smtClean="0">
                <a:latin typeface="Comic Sans MS" pitchFamily="66" charset="0"/>
              </a:rPr>
              <a:t>hızları</a:t>
            </a:r>
            <a:endParaRPr lang="en-GB" sz="2800" dirty="0" smtClean="0">
              <a:latin typeface="Comic Sans MS" pitchFamily="66" charset="0"/>
            </a:endParaRPr>
          </a:p>
          <a:p>
            <a:pPr marL="342900" indent="-342900">
              <a:buAutoNum type="arabicPeriod"/>
            </a:pPr>
            <a:endParaRPr lang="tr-TR" dirty="0"/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D0DC9-510B-40FD-BE38-F3471DEA31B9}" type="datetime1">
              <a:rPr lang="tr-TR" smtClean="0"/>
              <a:pPr/>
              <a:t>16.4.2018</a:t>
            </a:fld>
            <a:endParaRPr lang="tr-TR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dirty="0" smtClean="0"/>
              <a:t>Elektoanalitik Yöntemler</a:t>
            </a:r>
            <a:endParaRPr lang="tr-TR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7</a:t>
            </a:fld>
            <a:endParaRPr lang="tr-TR"/>
          </a:p>
        </p:txBody>
      </p:sp>
      <p:sp>
        <p:nvSpPr>
          <p:cNvPr id="11" name="10 Dikdörtgen"/>
          <p:cNvSpPr/>
          <p:nvPr/>
        </p:nvSpPr>
        <p:spPr>
          <a:xfrm>
            <a:off x="944901" y="695598"/>
            <a:ext cx="7274748" cy="107721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GB" sz="3200" b="1" cap="none" spc="0" dirty="0" err="1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Comic Sans MS" pitchFamily="66" charset="0"/>
              </a:rPr>
              <a:t>Standart</a:t>
            </a:r>
            <a:r>
              <a:rPr lang="en-GB" sz="3200" b="1" cap="none" spc="0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Comic Sans MS" pitchFamily="66" charset="0"/>
              </a:rPr>
              <a:t> </a:t>
            </a:r>
            <a:r>
              <a:rPr lang="tr-TR" sz="3200" b="1" cap="none" spc="0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Comic Sans MS" pitchFamily="66" charset="0"/>
              </a:rPr>
              <a:t>E</a:t>
            </a:r>
            <a:r>
              <a:rPr lang="en-GB" sz="3200" b="1" cap="none" spc="0" dirty="0" err="1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Comic Sans MS" pitchFamily="66" charset="0"/>
              </a:rPr>
              <a:t>lektrot</a:t>
            </a:r>
            <a:r>
              <a:rPr lang="en-GB" sz="3200" b="1" cap="none" spc="0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Comic Sans MS" pitchFamily="66" charset="0"/>
              </a:rPr>
              <a:t> </a:t>
            </a:r>
            <a:r>
              <a:rPr lang="tr-TR" sz="3200" b="1" cap="none" spc="0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Comic Sans MS" pitchFamily="66" charset="0"/>
              </a:rPr>
              <a:t>P</a:t>
            </a:r>
            <a:r>
              <a:rPr lang="en-GB" sz="3200" b="1" cap="none" spc="0" dirty="0" err="1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Comic Sans MS" pitchFamily="66" charset="0"/>
              </a:rPr>
              <a:t>ot</a:t>
            </a:r>
            <a:r>
              <a:rPr lang="tr-TR" sz="3200" b="1" cap="none" spc="0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Comic Sans MS" pitchFamily="66" charset="0"/>
              </a:rPr>
              <a:t>a</a:t>
            </a:r>
            <a:r>
              <a:rPr lang="en-GB" sz="3200" b="1" cap="none" spc="0" dirty="0" err="1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Comic Sans MS" pitchFamily="66" charset="0"/>
              </a:rPr>
              <a:t>nsiyellerinin</a:t>
            </a:r>
            <a:r>
              <a:rPr lang="en-GB" sz="3200" b="1" cap="none" spc="0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Comic Sans MS" pitchFamily="66" charset="0"/>
              </a:rPr>
              <a:t> </a:t>
            </a:r>
            <a:endParaRPr lang="tr-TR" sz="3200" b="1" cap="none" spc="0" dirty="0" smtClean="0">
              <a:ln w="24500" cmpd="dbl">
                <a:solidFill>
                  <a:schemeClr val="accent2">
                    <a:shade val="85000"/>
                    <a:satMod val="155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2">
                      <a:tint val="10000"/>
                      <a:satMod val="155000"/>
                    </a:schemeClr>
                  </a:gs>
                  <a:gs pos="60000">
                    <a:schemeClr val="accent2">
                      <a:tint val="30000"/>
                      <a:satMod val="155000"/>
                    </a:schemeClr>
                  </a:gs>
                  <a:gs pos="100000">
                    <a:schemeClr val="accent2">
                      <a:tint val="73000"/>
                      <a:satMod val="155000"/>
                    </a:schemeClr>
                  </a:gs>
                </a:gsLst>
                <a:lin ang="5400000"/>
              </a:gradFill>
              <a:effectLst>
                <a:outerShdw blurRad="38100" dist="38100" dir="7020000" algn="tl">
                  <a:srgbClr val="000000">
                    <a:alpha val="35000"/>
                  </a:srgbClr>
                </a:outerShdw>
              </a:effectLst>
              <a:latin typeface="Comic Sans MS" pitchFamily="66" charset="0"/>
            </a:endParaRPr>
          </a:p>
          <a:p>
            <a:pPr algn="ctr"/>
            <a:r>
              <a:rPr lang="tr-TR" sz="3200" b="1" cap="none" spc="0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Comic Sans MS" pitchFamily="66" charset="0"/>
              </a:rPr>
              <a:t>K</a:t>
            </a:r>
            <a:r>
              <a:rPr lang="en-GB" sz="3200" b="1" cap="none" spc="0" dirty="0" err="1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Comic Sans MS" pitchFamily="66" charset="0"/>
              </a:rPr>
              <a:t>ullanımındaki</a:t>
            </a:r>
            <a:r>
              <a:rPr lang="en-GB" sz="3200" b="1" cap="none" spc="0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Comic Sans MS" pitchFamily="66" charset="0"/>
              </a:rPr>
              <a:t> </a:t>
            </a:r>
            <a:r>
              <a:rPr lang="tr-TR" sz="3200" b="1" cap="none" spc="0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Comic Sans MS" pitchFamily="66" charset="0"/>
              </a:rPr>
              <a:t>S</a:t>
            </a:r>
            <a:r>
              <a:rPr lang="en-GB" sz="3200" b="1" cap="none" spc="0" dirty="0" err="1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Comic Sans MS" pitchFamily="66" charset="0"/>
              </a:rPr>
              <a:t>ınırlamalar</a:t>
            </a:r>
            <a:endParaRPr lang="tr-TR" sz="3200" b="1" cap="none" spc="0" dirty="0">
              <a:ln w="24500" cmpd="dbl">
                <a:solidFill>
                  <a:schemeClr val="accent2">
                    <a:shade val="85000"/>
                    <a:satMod val="155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2">
                      <a:tint val="10000"/>
                      <a:satMod val="155000"/>
                    </a:schemeClr>
                  </a:gs>
                  <a:gs pos="60000">
                    <a:schemeClr val="accent2">
                      <a:tint val="30000"/>
                      <a:satMod val="155000"/>
                    </a:schemeClr>
                  </a:gs>
                  <a:gs pos="100000">
                    <a:schemeClr val="accent2">
                      <a:tint val="73000"/>
                      <a:satMod val="155000"/>
                    </a:schemeClr>
                  </a:gs>
                </a:gsLst>
                <a:lin ang="5400000"/>
              </a:gradFill>
              <a:effectLst>
                <a:outerShdw blurRad="38100" dist="38100" dir="7020000" algn="tl">
                  <a:srgbClr val="000000">
                    <a:alpha val="35000"/>
                  </a:srgbClr>
                </a:outerShdw>
              </a:effectLst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Dikdörtgen"/>
          <p:cNvSpPr/>
          <p:nvPr/>
        </p:nvSpPr>
        <p:spPr>
          <a:xfrm>
            <a:off x="971600" y="1556792"/>
            <a:ext cx="6811480" cy="218521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indent="-342900"/>
            <a:r>
              <a:rPr lang="en-US" sz="2800" dirty="0" err="1" smtClean="0">
                <a:solidFill>
                  <a:srgbClr val="0070C0"/>
                </a:solidFill>
                <a:latin typeface="Comic Sans MS" pitchFamily="66" charset="0"/>
              </a:rPr>
              <a:t>Aktiviteler</a:t>
            </a:r>
            <a:r>
              <a:rPr lang="en-US" sz="2800" dirty="0" smtClean="0">
                <a:solidFill>
                  <a:srgbClr val="0070C0"/>
                </a:solidFill>
                <a:latin typeface="Comic Sans MS" pitchFamily="66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Comic Sans MS" pitchFamily="66" charset="0"/>
              </a:rPr>
              <a:t>yerine</a:t>
            </a:r>
            <a:r>
              <a:rPr lang="en-US" sz="2800" dirty="0" smtClean="0">
                <a:solidFill>
                  <a:srgbClr val="0070C0"/>
                </a:solidFill>
                <a:latin typeface="Comic Sans MS" pitchFamily="66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Comic Sans MS" pitchFamily="66" charset="0"/>
              </a:rPr>
              <a:t>derişimlerin</a:t>
            </a:r>
            <a:r>
              <a:rPr lang="en-US" sz="2800" dirty="0" smtClean="0">
                <a:solidFill>
                  <a:srgbClr val="0070C0"/>
                </a:solidFill>
                <a:latin typeface="Comic Sans MS" pitchFamily="66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Comic Sans MS" pitchFamily="66" charset="0"/>
              </a:rPr>
              <a:t>kullanımı</a:t>
            </a:r>
            <a:endParaRPr lang="en-US" sz="2800" dirty="0" smtClean="0">
              <a:solidFill>
                <a:srgbClr val="0070C0"/>
              </a:solidFill>
              <a:latin typeface="Comic Sans MS" pitchFamily="66" charset="0"/>
            </a:endParaRPr>
          </a:p>
          <a:p>
            <a:pPr marL="342900" indent="-342900">
              <a:buAutoNum type="arabicPeriod"/>
            </a:pPr>
            <a:endParaRPr lang="en-US" dirty="0" smtClean="0"/>
          </a:p>
          <a:p>
            <a:pPr marL="342900" indent="-342900">
              <a:buAutoNum type="arabicPeriod"/>
            </a:pPr>
            <a:endParaRPr lang="en-US" dirty="0" smtClean="0"/>
          </a:p>
          <a:p>
            <a:pPr marL="342900" indent="-342900">
              <a:buAutoNum type="arabicPeriod"/>
            </a:pPr>
            <a:endParaRPr lang="en-GB" dirty="0" smtClean="0"/>
          </a:p>
          <a:p>
            <a:pPr marL="342900" indent="-342900">
              <a:buAutoNum type="arabicPeriod"/>
            </a:pPr>
            <a:endParaRPr lang="en-GB" dirty="0" smtClean="0"/>
          </a:p>
          <a:p>
            <a:pPr marL="342900" indent="-342900">
              <a:buAutoNum type="arabicPeriod"/>
            </a:pPr>
            <a:endParaRPr lang="en-GB" dirty="0" smtClean="0"/>
          </a:p>
          <a:p>
            <a:pPr marL="342900" indent="-342900">
              <a:buAutoNum type="arabicPeriod"/>
            </a:pPr>
            <a:endParaRPr lang="en-GB" dirty="0" smtClean="0"/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D0DC9-510B-40FD-BE38-F3471DEA31B9}" type="datetime1">
              <a:rPr lang="tr-TR" smtClean="0"/>
              <a:pPr/>
              <a:t>16.4.2018</a:t>
            </a:fld>
            <a:endParaRPr lang="tr-TR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dirty="0" smtClean="0"/>
              <a:t>Elektoanalitik Yöntemler</a:t>
            </a:r>
            <a:endParaRPr lang="tr-TR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8</a:t>
            </a:fld>
            <a:endParaRPr lang="tr-TR"/>
          </a:p>
        </p:txBody>
      </p:sp>
      <p:sp>
        <p:nvSpPr>
          <p:cNvPr id="11" name="10 Dikdörtgen"/>
          <p:cNvSpPr/>
          <p:nvPr/>
        </p:nvSpPr>
        <p:spPr>
          <a:xfrm>
            <a:off x="944901" y="357166"/>
            <a:ext cx="7274748" cy="107721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GB" sz="3200" b="1" cap="none" spc="0" dirty="0" err="1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Comic Sans MS" pitchFamily="66" charset="0"/>
              </a:rPr>
              <a:t>Standart</a:t>
            </a:r>
            <a:r>
              <a:rPr lang="en-GB" sz="3200" b="1" cap="none" spc="0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Comic Sans MS" pitchFamily="66" charset="0"/>
              </a:rPr>
              <a:t> </a:t>
            </a:r>
            <a:r>
              <a:rPr lang="tr-TR" sz="3200" b="1" cap="none" spc="0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Comic Sans MS" pitchFamily="66" charset="0"/>
              </a:rPr>
              <a:t>E</a:t>
            </a:r>
            <a:r>
              <a:rPr lang="en-GB" sz="3200" b="1" cap="none" spc="0" dirty="0" err="1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Comic Sans MS" pitchFamily="66" charset="0"/>
              </a:rPr>
              <a:t>lektrot</a:t>
            </a:r>
            <a:r>
              <a:rPr lang="en-GB" sz="3200" b="1" cap="none" spc="0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Comic Sans MS" pitchFamily="66" charset="0"/>
              </a:rPr>
              <a:t> </a:t>
            </a:r>
            <a:r>
              <a:rPr lang="tr-TR" sz="3200" b="1" cap="none" spc="0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Comic Sans MS" pitchFamily="66" charset="0"/>
              </a:rPr>
              <a:t>P</a:t>
            </a:r>
            <a:r>
              <a:rPr lang="en-GB" sz="3200" b="1" cap="none" spc="0" dirty="0" err="1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Comic Sans MS" pitchFamily="66" charset="0"/>
              </a:rPr>
              <a:t>ot</a:t>
            </a:r>
            <a:r>
              <a:rPr lang="tr-TR" sz="3200" b="1" cap="none" spc="0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Comic Sans MS" pitchFamily="66" charset="0"/>
              </a:rPr>
              <a:t>a</a:t>
            </a:r>
            <a:r>
              <a:rPr lang="en-GB" sz="3200" b="1" cap="none" spc="0" dirty="0" err="1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Comic Sans MS" pitchFamily="66" charset="0"/>
              </a:rPr>
              <a:t>nsiyellerinin</a:t>
            </a:r>
            <a:r>
              <a:rPr lang="en-GB" sz="3200" b="1" cap="none" spc="0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Comic Sans MS" pitchFamily="66" charset="0"/>
              </a:rPr>
              <a:t> </a:t>
            </a:r>
            <a:endParaRPr lang="tr-TR" sz="3200" b="1" cap="none" spc="0" dirty="0" smtClean="0">
              <a:ln w="24500" cmpd="dbl">
                <a:solidFill>
                  <a:schemeClr val="accent2">
                    <a:shade val="85000"/>
                    <a:satMod val="155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2">
                      <a:tint val="10000"/>
                      <a:satMod val="155000"/>
                    </a:schemeClr>
                  </a:gs>
                  <a:gs pos="60000">
                    <a:schemeClr val="accent2">
                      <a:tint val="30000"/>
                      <a:satMod val="155000"/>
                    </a:schemeClr>
                  </a:gs>
                  <a:gs pos="100000">
                    <a:schemeClr val="accent2">
                      <a:tint val="73000"/>
                      <a:satMod val="155000"/>
                    </a:schemeClr>
                  </a:gs>
                </a:gsLst>
                <a:lin ang="5400000"/>
              </a:gradFill>
              <a:effectLst>
                <a:outerShdw blurRad="38100" dist="38100" dir="7020000" algn="tl">
                  <a:srgbClr val="000000">
                    <a:alpha val="35000"/>
                  </a:srgbClr>
                </a:outerShdw>
              </a:effectLst>
              <a:latin typeface="Comic Sans MS" pitchFamily="66" charset="0"/>
            </a:endParaRPr>
          </a:p>
          <a:p>
            <a:pPr algn="ctr"/>
            <a:r>
              <a:rPr lang="tr-TR" sz="3200" b="1" cap="none" spc="0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Comic Sans MS" pitchFamily="66" charset="0"/>
              </a:rPr>
              <a:t>K</a:t>
            </a:r>
            <a:r>
              <a:rPr lang="en-GB" sz="3200" b="1" cap="none" spc="0" dirty="0" err="1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Comic Sans MS" pitchFamily="66" charset="0"/>
              </a:rPr>
              <a:t>ullanımındaki</a:t>
            </a:r>
            <a:r>
              <a:rPr lang="en-GB" sz="3200" b="1" cap="none" spc="0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Comic Sans MS" pitchFamily="66" charset="0"/>
              </a:rPr>
              <a:t> </a:t>
            </a:r>
            <a:r>
              <a:rPr lang="tr-TR" sz="3200" b="1" cap="none" spc="0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Comic Sans MS" pitchFamily="66" charset="0"/>
              </a:rPr>
              <a:t>S</a:t>
            </a:r>
            <a:r>
              <a:rPr lang="en-GB" sz="3200" b="1" cap="none" spc="0" dirty="0" err="1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Comic Sans MS" pitchFamily="66" charset="0"/>
              </a:rPr>
              <a:t>ınırlamalar</a:t>
            </a:r>
            <a:endParaRPr lang="tr-TR" sz="3200" b="1" cap="none" spc="0" dirty="0">
              <a:ln w="24500" cmpd="dbl">
                <a:solidFill>
                  <a:schemeClr val="accent2">
                    <a:shade val="85000"/>
                    <a:satMod val="155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2">
                      <a:tint val="10000"/>
                      <a:satMod val="155000"/>
                    </a:schemeClr>
                  </a:gs>
                  <a:gs pos="60000">
                    <a:schemeClr val="accent2">
                      <a:tint val="30000"/>
                      <a:satMod val="155000"/>
                    </a:schemeClr>
                  </a:gs>
                  <a:gs pos="100000">
                    <a:schemeClr val="accent2">
                      <a:tint val="73000"/>
                      <a:satMod val="155000"/>
                    </a:schemeClr>
                  </a:gs>
                </a:gsLst>
                <a:lin ang="5400000"/>
              </a:gradFill>
              <a:effectLst>
                <a:outerShdw blurRad="38100" dist="38100" dir="7020000" algn="tl">
                  <a:srgbClr val="000000">
                    <a:alpha val="35000"/>
                  </a:srgbClr>
                </a:outerShdw>
              </a:effectLst>
              <a:latin typeface="Comic Sans MS" pitchFamily="66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364088" y="2492896"/>
            <a:ext cx="3816424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sz="2400" i="1" dirty="0" smtClean="0">
              <a:solidFill>
                <a:srgbClr val="C00000"/>
              </a:solidFill>
              <a:latin typeface="Comic Sans MS" pitchFamily="66" charset="0"/>
            </a:endParaRPr>
          </a:p>
          <a:p>
            <a:endParaRPr lang="en-GB" sz="2400" i="1" dirty="0" smtClean="0">
              <a:solidFill>
                <a:srgbClr val="C00000"/>
              </a:solidFill>
              <a:latin typeface="Comic Sans MS" pitchFamily="66" charset="0"/>
            </a:endParaRPr>
          </a:p>
          <a:p>
            <a:endParaRPr lang="en-GB" sz="2400" i="1" dirty="0" smtClean="0">
              <a:solidFill>
                <a:srgbClr val="C00000"/>
              </a:solidFill>
              <a:latin typeface="Comic Sans MS" pitchFamily="66" charset="0"/>
            </a:endParaRPr>
          </a:p>
          <a:p>
            <a:r>
              <a:rPr lang="en-GB" sz="2400" i="1" dirty="0" err="1" smtClean="0">
                <a:solidFill>
                  <a:srgbClr val="C00000"/>
                </a:solidFill>
                <a:latin typeface="Comic Sans MS" pitchFamily="66" charset="0"/>
              </a:rPr>
              <a:t>E</a:t>
            </a:r>
            <a:r>
              <a:rPr lang="en-GB" sz="2400" i="1" baseline="30000" dirty="0" err="1" smtClean="0">
                <a:solidFill>
                  <a:srgbClr val="C00000"/>
                </a:solidFill>
                <a:latin typeface="Comic Sans MS" pitchFamily="66" charset="0"/>
              </a:rPr>
              <a:t>o</a:t>
            </a:r>
            <a:r>
              <a:rPr lang="en-GB" sz="2400" dirty="0" smtClean="0">
                <a:solidFill>
                  <a:srgbClr val="C00000"/>
                </a:solidFill>
                <a:latin typeface="Comic Sans MS" pitchFamily="66" charset="0"/>
              </a:rPr>
              <a:t> = 0,732 V </a:t>
            </a:r>
            <a:r>
              <a:rPr lang="en-GB" sz="2400" dirty="0" smtClean="0">
                <a:latin typeface="Comic Sans MS" pitchFamily="66" charset="0"/>
              </a:rPr>
              <a:t>(1 M HClO</a:t>
            </a:r>
            <a:r>
              <a:rPr lang="en-GB" sz="2400" baseline="-25000" dirty="0" smtClean="0">
                <a:latin typeface="Comic Sans MS" pitchFamily="66" charset="0"/>
              </a:rPr>
              <a:t>4</a:t>
            </a:r>
            <a:r>
              <a:rPr lang="en-GB" sz="2400" dirty="0" smtClean="0">
                <a:latin typeface="Comic Sans MS" pitchFamily="66" charset="0"/>
              </a:rPr>
              <a:t> )</a:t>
            </a:r>
            <a:r>
              <a:rPr lang="en-GB" sz="2400" baseline="-25000" dirty="0" smtClean="0">
                <a:latin typeface="Comic Sans MS" pitchFamily="66" charset="0"/>
              </a:rPr>
              <a:t> </a:t>
            </a:r>
            <a:endParaRPr lang="en-GB" sz="2400" dirty="0" smtClean="0">
              <a:latin typeface="Comic Sans MS" pitchFamily="66" charset="0"/>
            </a:endParaRPr>
          </a:p>
          <a:p>
            <a:endParaRPr lang="en-GB" sz="2400" baseline="-25000" dirty="0">
              <a:latin typeface="Comic Sans MS" pitchFamily="66" charset="0"/>
            </a:endParaRPr>
          </a:p>
        </p:txBody>
      </p:sp>
      <p:pic>
        <p:nvPicPr>
          <p:cNvPr id="1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259632" y="2348880"/>
            <a:ext cx="5594950" cy="5178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Dikdörtgen"/>
          <p:cNvSpPr/>
          <p:nvPr/>
        </p:nvSpPr>
        <p:spPr>
          <a:xfrm>
            <a:off x="971600" y="1556792"/>
            <a:ext cx="763284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AutoNum type="arabicPeriod"/>
            </a:pPr>
            <a:endParaRPr lang="en-US" dirty="0" smtClean="0"/>
          </a:p>
          <a:p>
            <a:pPr marL="342900" indent="-342900">
              <a:buAutoNum type="arabicPeriod"/>
            </a:pPr>
            <a:r>
              <a:rPr lang="tr-TR" dirty="0" smtClean="0"/>
              <a:t>Aşağıdaki reaksiyona ortamın etkisi</a:t>
            </a:r>
            <a:endParaRPr lang="tr-TR" dirty="0"/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D0DC9-510B-40FD-BE38-F3471DEA31B9}" type="datetime1">
              <a:rPr lang="tr-TR" smtClean="0"/>
              <a:pPr/>
              <a:t>16.4.2018</a:t>
            </a:fld>
            <a:endParaRPr lang="tr-TR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dirty="0" smtClean="0"/>
              <a:t>Elektoanalitik Yöntemler</a:t>
            </a:r>
            <a:endParaRPr lang="tr-TR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9</a:t>
            </a:fld>
            <a:endParaRPr lang="tr-TR"/>
          </a:p>
        </p:txBody>
      </p:sp>
      <p:sp>
        <p:nvSpPr>
          <p:cNvPr id="11" name="10 Dikdörtgen"/>
          <p:cNvSpPr/>
          <p:nvPr/>
        </p:nvSpPr>
        <p:spPr>
          <a:xfrm>
            <a:off x="944901" y="357166"/>
            <a:ext cx="7274748" cy="107721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GB" sz="3200" b="1" cap="none" spc="0" dirty="0" err="1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Comic Sans MS" pitchFamily="66" charset="0"/>
              </a:rPr>
              <a:t>Standart</a:t>
            </a:r>
            <a:r>
              <a:rPr lang="en-GB" sz="3200" b="1" cap="none" spc="0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Comic Sans MS" pitchFamily="66" charset="0"/>
              </a:rPr>
              <a:t> </a:t>
            </a:r>
            <a:r>
              <a:rPr lang="tr-TR" sz="3200" b="1" cap="none" spc="0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Comic Sans MS" pitchFamily="66" charset="0"/>
              </a:rPr>
              <a:t>E</a:t>
            </a:r>
            <a:r>
              <a:rPr lang="en-GB" sz="3200" b="1" cap="none" spc="0" dirty="0" err="1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Comic Sans MS" pitchFamily="66" charset="0"/>
              </a:rPr>
              <a:t>lektrot</a:t>
            </a:r>
            <a:r>
              <a:rPr lang="en-GB" sz="3200" b="1" cap="none" spc="0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Comic Sans MS" pitchFamily="66" charset="0"/>
              </a:rPr>
              <a:t> </a:t>
            </a:r>
            <a:r>
              <a:rPr lang="tr-TR" sz="3200" b="1" cap="none" spc="0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Comic Sans MS" pitchFamily="66" charset="0"/>
              </a:rPr>
              <a:t>P</a:t>
            </a:r>
            <a:r>
              <a:rPr lang="en-GB" sz="3200" b="1" cap="none" spc="0" dirty="0" err="1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Comic Sans MS" pitchFamily="66" charset="0"/>
              </a:rPr>
              <a:t>ot</a:t>
            </a:r>
            <a:r>
              <a:rPr lang="tr-TR" sz="3200" b="1" cap="none" spc="0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Comic Sans MS" pitchFamily="66" charset="0"/>
              </a:rPr>
              <a:t>a</a:t>
            </a:r>
            <a:r>
              <a:rPr lang="en-GB" sz="3200" b="1" cap="none" spc="0" dirty="0" err="1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Comic Sans MS" pitchFamily="66" charset="0"/>
              </a:rPr>
              <a:t>nsiyellerinin</a:t>
            </a:r>
            <a:r>
              <a:rPr lang="en-GB" sz="3200" b="1" cap="none" spc="0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Comic Sans MS" pitchFamily="66" charset="0"/>
              </a:rPr>
              <a:t> </a:t>
            </a:r>
            <a:endParaRPr lang="tr-TR" sz="3200" b="1" cap="none" spc="0" dirty="0" smtClean="0">
              <a:ln w="24500" cmpd="dbl">
                <a:solidFill>
                  <a:schemeClr val="accent2">
                    <a:shade val="85000"/>
                    <a:satMod val="155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2">
                      <a:tint val="10000"/>
                      <a:satMod val="155000"/>
                    </a:schemeClr>
                  </a:gs>
                  <a:gs pos="60000">
                    <a:schemeClr val="accent2">
                      <a:tint val="30000"/>
                      <a:satMod val="155000"/>
                    </a:schemeClr>
                  </a:gs>
                  <a:gs pos="100000">
                    <a:schemeClr val="accent2">
                      <a:tint val="73000"/>
                      <a:satMod val="155000"/>
                    </a:schemeClr>
                  </a:gs>
                </a:gsLst>
                <a:lin ang="5400000"/>
              </a:gradFill>
              <a:effectLst>
                <a:outerShdw blurRad="38100" dist="38100" dir="7020000" algn="tl">
                  <a:srgbClr val="000000">
                    <a:alpha val="35000"/>
                  </a:srgbClr>
                </a:outerShdw>
              </a:effectLst>
              <a:latin typeface="Comic Sans MS" pitchFamily="66" charset="0"/>
            </a:endParaRPr>
          </a:p>
          <a:p>
            <a:pPr algn="ctr"/>
            <a:r>
              <a:rPr lang="tr-TR" sz="3200" b="1" cap="none" spc="0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Comic Sans MS" pitchFamily="66" charset="0"/>
              </a:rPr>
              <a:t>K</a:t>
            </a:r>
            <a:r>
              <a:rPr lang="en-GB" sz="3200" b="1" cap="none" spc="0" dirty="0" err="1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Comic Sans MS" pitchFamily="66" charset="0"/>
              </a:rPr>
              <a:t>ullanımındaki</a:t>
            </a:r>
            <a:r>
              <a:rPr lang="en-GB" sz="3200" b="1" cap="none" spc="0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Comic Sans MS" pitchFamily="66" charset="0"/>
              </a:rPr>
              <a:t> </a:t>
            </a:r>
            <a:r>
              <a:rPr lang="tr-TR" sz="3200" b="1" cap="none" spc="0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Comic Sans MS" pitchFamily="66" charset="0"/>
              </a:rPr>
              <a:t>S</a:t>
            </a:r>
            <a:r>
              <a:rPr lang="en-GB" sz="3200" b="1" cap="none" spc="0" dirty="0" err="1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Comic Sans MS" pitchFamily="66" charset="0"/>
              </a:rPr>
              <a:t>ınırlamalar</a:t>
            </a:r>
            <a:endParaRPr lang="tr-TR" sz="3200" b="1" cap="none" spc="0" dirty="0">
              <a:ln w="24500" cmpd="dbl">
                <a:solidFill>
                  <a:schemeClr val="accent2">
                    <a:shade val="85000"/>
                    <a:satMod val="155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2">
                      <a:tint val="10000"/>
                      <a:satMod val="155000"/>
                    </a:schemeClr>
                  </a:gs>
                  <a:gs pos="60000">
                    <a:schemeClr val="accent2">
                      <a:tint val="30000"/>
                      <a:satMod val="155000"/>
                    </a:schemeClr>
                  </a:gs>
                  <a:gs pos="100000">
                    <a:schemeClr val="accent2">
                      <a:tint val="73000"/>
                      <a:satMod val="155000"/>
                    </a:schemeClr>
                  </a:gs>
                </a:gsLst>
                <a:lin ang="5400000"/>
              </a:gradFill>
              <a:effectLst>
                <a:outerShdw blurRad="38100" dist="38100" dir="7020000" algn="tl">
                  <a:srgbClr val="000000">
                    <a:alpha val="35000"/>
                  </a:srgbClr>
                </a:outerShdw>
              </a:effectLst>
              <a:latin typeface="Comic Sans MS" pitchFamily="66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827584" y="3692058"/>
            <a:ext cx="7597352" cy="21852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i="1" dirty="0" err="1" smtClean="0">
                <a:solidFill>
                  <a:srgbClr val="C00000"/>
                </a:solidFill>
                <a:latin typeface="Comic Sans MS" pitchFamily="66" charset="0"/>
              </a:rPr>
              <a:t>E</a:t>
            </a:r>
            <a:r>
              <a:rPr lang="en-GB" sz="2400" i="1" baseline="30000" dirty="0" err="1" smtClean="0">
                <a:solidFill>
                  <a:srgbClr val="C00000"/>
                </a:solidFill>
                <a:latin typeface="Comic Sans MS" pitchFamily="66" charset="0"/>
              </a:rPr>
              <a:t>o</a:t>
            </a:r>
            <a:r>
              <a:rPr lang="en-GB" sz="2400" dirty="0" smtClean="0">
                <a:solidFill>
                  <a:srgbClr val="C00000"/>
                </a:solidFill>
                <a:latin typeface="Comic Sans MS" pitchFamily="66" charset="0"/>
              </a:rPr>
              <a:t> = 0,771 V</a:t>
            </a:r>
          </a:p>
          <a:p>
            <a:r>
              <a:rPr lang="en-GB" sz="2400" i="1" dirty="0" err="1" smtClean="0">
                <a:solidFill>
                  <a:srgbClr val="C00000"/>
                </a:solidFill>
                <a:latin typeface="Comic Sans MS" pitchFamily="66" charset="0"/>
              </a:rPr>
              <a:t>E</a:t>
            </a:r>
            <a:r>
              <a:rPr lang="en-GB" sz="2400" i="1" baseline="30000" dirty="0" err="1" smtClean="0">
                <a:solidFill>
                  <a:srgbClr val="C00000"/>
                </a:solidFill>
                <a:latin typeface="Comic Sans MS" pitchFamily="66" charset="0"/>
              </a:rPr>
              <a:t>o</a:t>
            </a:r>
            <a:r>
              <a:rPr lang="en-GB" sz="2400" i="1" baseline="30000" dirty="0" smtClean="0">
                <a:solidFill>
                  <a:srgbClr val="C00000"/>
                </a:solidFill>
                <a:latin typeface="Comic Sans MS" pitchFamily="66" charset="0"/>
              </a:rPr>
              <a:t>’</a:t>
            </a:r>
            <a:r>
              <a:rPr lang="en-GB" sz="2400" dirty="0" smtClean="0">
                <a:solidFill>
                  <a:srgbClr val="C00000"/>
                </a:solidFill>
                <a:latin typeface="Comic Sans MS" pitchFamily="66" charset="0"/>
              </a:rPr>
              <a:t> = 0,73 V </a:t>
            </a:r>
            <a:r>
              <a:rPr lang="en-GB" sz="2400" dirty="0" smtClean="0">
                <a:latin typeface="Comic Sans MS" pitchFamily="66" charset="0"/>
              </a:rPr>
              <a:t>(1 M HClO</a:t>
            </a:r>
            <a:r>
              <a:rPr lang="en-GB" sz="2400" baseline="-25000" dirty="0" smtClean="0">
                <a:latin typeface="Comic Sans MS" pitchFamily="66" charset="0"/>
              </a:rPr>
              <a:t>4</a:t>
            </a:r>
            <a:r>
              <a:rPr lang="en-GB" sz="2400" dirty="0" smtClean="0">
                <a:latin typeface="Comic Sans MS" pitchFamily="66" charset="0"/>
              </a:rPr>
              <a:t>)</a:t>
            </a:r>
            <a:r>
              <a:rPr lang="en-GB" sz="2400" i="1" dirty="0" smtClean="0">
                <a:solidFill>
                  <a:srgbClr val="C00000"/>
                </a:solidFill>
                <a:latin typeface="Comic Sans MS" pitchFamily="66" charset="0"/>
              </a:rPr>
              <a:t> </a:t>
            </a:r>
          </a:p>
          <a:p>
            <a:r>
              <a:rPr lang="en-GB" sz="2400" i="1" dirty="0" err="1" smtClean="0">
                <a:solidFill>
                  <a:srgbClr val="C00000"/>
                </a:solidFill>
                <a:latin typeface="Comic Sans MS" pitchFamily="66" charset="0"/>
              </a:rPr>
              <a:t>E</a:t>
            </a:r>
            <a:r>
              <a:rPr lang="en-GB" sz="2400" i="1" baseline="30000" dirty="0" err="1" smtClean="0">
                <a:solidFill>
                  <a:srgbClr val="C00000"/>
                </a:solidFill>
                <a:latin typeface="Comic Sans MS" pitchFamily="66" charset="0"/>
              </a:rPr>
              <a:t>o</a:t>
            </a:r>
            <a:r>
              <a:rPr lang="en-GB" sz="2400" i="1" baseline="30000" dirty="0" smtClean="0">
                <a:solidFill>
                  <a:srgbClr val="C00000"/>
                </a:solidFill>
                <a:latin typeface="Comic Sans MS" pitchFamily="66" charset="0"/>
              </a:rPr>
              <a:t>’</a:t>
            </a:r>
            <a:r>
              <a:rPr lang="en-GB" sz="2400" dirty="0" smtClean="0">
                <a:solidFill>
                  <a:srgbClr val="C00000"/>
                </a:solidFill>
                <a:latin typeface="Comic Sans MS" pitchFamily="66" charset="0"/>
              </a:rPr>
              <a:t> = 0,70 V </a:t>
            </a:r>
            <a:r>
              <a:rPr lang="en-GB" sz="2400" dirty="0" smtClean="0">
                <a:latin typeface="Comic Sans MS" pitchFamily="66" charset="0"/>
              </a:rPr>
              <a:t>(1 M </a:t>
            </a:r>
            <a:r>
              <a:rPr lang="en-GB" sz="2400" dirty="0" err="1" smtClean="0">
                <a:latin typeface="Comic Sans MS" pitchFamily="66" charset="0"/>
              </a:rPr>
              <a:t>HCl</a:t>
            </a:r>
            <a:r>
              <a:rPr lang="en-GB" sz="2400" dirty="0" smtClean="0">
                <a:latin typeface="Comic Sans MS" pitchFamily="66" charset="0"/>
              </a:rPr>
              <a:t>)</a:t>
            </a:r>
          </a:p>
          <a:p>
            <a:r>
              <a:rPr lang="en-GB" sz="2400" i="1" dirty="0" err="1" smtClean="0">
                <a:solidFill>
                  <a:srgbClr val="C00000"/>
                </a:solidFill>
                <a:latin typeface="Comic Sans MS" pitchFamily="66" charset="0"/>
              </a:rPr>
              <a:t>E</a:t>
            </a:r>
            <a:r>
              <a:rPr lang="en-GB" sz="2400" i="1" baseline="30000" dirty="0" err="1" smtClean="0">
                <a:solidFill>
                  <a:srgbClr val="C00000"/>
                </a:solidFill>
                <a:latin typeface="Comic Sans MS" pitchFamily="66" charset="0"/>
              </a:rPr>
              <a:t>o</a:t>
            </a:r>
            <a:r>
              <a:rPr lang="en-GB" sz="2400" i="1" baseline="30000" dirty="0" smtClean="0">
                <a:solidFill>
                  <a:srgbClr val="C00000"/>
                </a:solidFill>
                <a:latin typeface="Comic Sans MS" pitchFamily="66" charset="0"/>
              </a:rPr>
              <a:t>’</a:t>
            </a:r>
            <a:r>
              <a:rPr lang="en-GB" sz="2400" dirty="0" smtClean="0">
                <a:solidFill>
                  <a:srgbClr val="C00000"/>
                </a:solidFill>
                <a:latin typeface="Comic Sans MS" pitchFamily="66" charset="0"/>
              </a:rPr>
              <a:t> = 0,68 V </a:t>
            </a:r>
            <a:r>
              <a:rPr lang="en-GB" sz="2400" dirty="0" smtClean="0">
                <a:latin typeface="Comic Sans MS" pitchFamily="66" charset="0"/>
              </a:rPr>
              <a:t>(1 M H</a:t>
            </a:r>
            <a:r>
              <a:rPr lang="en-GB" sz="2400" baseline="-25000" dirty="0" smtClean="0">
                <a:latin typeface="Comic Sans MS" pitchFamily="66" charset="0"/>
              </a:rPr>
              <a:t>2</a:t>
            </a:r>
            <a:r>
              <a:rPr lang="en-GB" sz="2400" dirty="0" smtClean="0">
                <a:latin typeface="Comic Sans MS" pitchFamily="66" charset="0"/>
              </a:rPr>
              <a:t>SO</a:t>
            </a:r>
            <a:r>
              <a:rPr lang="en-GB" sz="2400" baseline="-25000" dirty="0" smtClean="0">
                <a:latin typeface="Comic Sans MS" pitchFamily="66" charset="0"/>
              </a:rPr>
              <a:t>4</a:t>
            </a:r>
            <a:r>
              <a:rPr lang="en-GB" sz="2400" dirty="0" smtClean="0">
                <a:latin typeface="Comic Sans MS" pitchFamily="66" charset="0"/>
              </a:rPr>
              <a:t>)</a:t>
            </a:r>
            <a:endParaRPr lang="en-GB" sz="2400" i="1" dirty="0" smtClean="0">
              <a:solidFill>
                <a:srgbClr val="C00000"/>
              </a:solidFill>
              <a:latin typeface="Comic Sans MS" pitchFamily="66" charset="0"/>
            </a:endParaRPr>
          </a:p>
          <a:p>
            <a:r>
              <a:rPr lang="en-GB" sz="2400" i="1" dirty="0" err="1" smtClean="0">
                <a:solidFill>
                  <a:srgbClr val="C00000"/>
                </a:solidFill>
                <a:latin typeface="Comic Sans MS" pitchFamily="66" charset="0"/>
              </a:rPr>
              <a:t>E</a:t>
            </a:r>
            <a:r>
              <a:rPr lang="en-GB" sz="2400" i="1" baseline="30000" dirty="0" err="1" smtClean="0">
                <a:solidFill>
                  <a:srgbClr val="C00000"/>
                </a:solidFill>
                <a:latin typeface="Comic Sans MS" pitchFamily="66" charset="0"/>
              </a:rPr>
              <a:t>o</a:t>
            </a:r>
            <a:r>
              <a:rPr lang="en-GB" sz="2400" i="1" baseline="30000" dirty="0" smtClean="0">
                <a:solidFill>
                  <a:srgbClr val="C00000"/>
                </a:solidFill>
                <a:latin typeface="Comic Sans MS" pitchFamily="66" charset="0"/>
              </a:rPr>
              <a:t>’</a:t>
            </a:r>
            <a:r>
              <a:rPr lang="en-GB" sz="2400" dirty="0" smtClean="0">
                <a:solidFill>
                  <a:srgbClr val="C00000"/>
                </a:solidFill>
                <a:latin typeface="Comic Sans MS" pitchFamily="66" charset="0"/>
              </a:rPr>
              <a:t> = 0,60 V </a:t>
            </a:r>
            <a:r>
              <a:rPr lang="en-GB" sz="2400" dirty="0" smtClean="0">
                <a:latin typeface="Comic Sans MS" pitchFamily="66" charset="0"/>
              </a:rPr>
              <a:t>(1 M H</a:t>
            </a:r>
            <a:r>
              <a:rPr lang="en-GB" sz="2400" baseline="-25000" dirty="0" smtClean="0">
                <a:latin typeface="Comic Sans MS" pitchFamily="66" charset="0"/>
              </a:rPr>
              <a:t>3</a:t>
            </a:r>
            <a:r>
              <a:rPr lang="en-GB" sz="2400" dirty="0" smtClean="0">
                <a:latin typeface="Comic Sans MS" pitchFamily="66" charset="0"/>
              </a:rPr>
              <a:t>PO</a:t>
            </a:r>
            <a:r>
              <a:rPr lang="en-GB" sz="2400" baseline="-25000" dirty="0" smtClean="0">
                <a:latin typeface="Comic Sans MS" pitchFamily="66" charset="0"/>
              </a:rPr>
              <a:t>4</a:t>
            </a:r>
            <a:r>
              <a:rPr lang="en-GB" sz="2400" dirty="0" smtClean="0">
                <a:latin typeface="Comic Sans MS" pitchFamily="66" charset="0"/>
              </a:rPr>
              <a:t>)</a:t>
            </a:r>
            <a:r>
              <a:rPr lang="en-GB" sz="2400" baseline="-25000" dirty="0" smtClean="0">
                <a:latin typeface="Comic Sans MS" pitchFamily="66" charset="0"/>
              </a:rPr>
              <a:t> </a:t>
            </a:r>
            <a:endParaRPr lang="en-GB" sz="2400" dirty="0" smtClean="0">
              <a:latin typeface="Comic Sans MS" pitchFamily="66" charset="0"/>
            </a:endParaRPr>
          </a:p>
          <a:p>
            <a:endParaRPr lang="en-GB" sz="2400" baseline="-25000" dirty="0">
              <a:latin typeface="Comic Sans MS" pitchFamily="66" charset="0"/>
            </a:endParaRPr>
          </a:p>
        </p:txBody>
      </p:sp>
      <p:pic>
        <p:nvPicPr>
          <p:cNvPr id="11981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19672" y="2924944"/>
            <a:ext cx="5594950" cy="5178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2521</TotalTime>
  <Words>700</Words>
  <Application>Microsoft Office PowerPoint</Application>
  <PresentationFormat>Ekran Gösterisi (4:3)</PresentationFormat>
  <Paragraphs>177</Paragraphs>
  <Slides>18</Slides>
  <Notes>18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18</vt:i4>
      </vt:variant>
    </vt:vector>
  </HeadingPairs>
  <TitlesOfParts>
    <vt:vector size="19" baseType="lpstr">
      <vt:lpstr>Ofis Teması</vt:lpstr>
      <vt:lpstr>Slayt 1</vt:lpstr>
      <vt:lpstr>Slayt 2</vt:lpstr>
      <vt:lpstr>Slayt 3</vt:lpstr>
      <vt:lpstr>Slayt 4</vt:lpstr>
      <vt:lpstr>Slayt 5</vt:lpstr>
      <vt:lpstr>Slayt 6</vt:lpstr>
      <vt:lpstr>Slayt 7</vt:lpstr>
      <vt:lpstr>Slayt 8</vt:lpstr>
      <vt:lpstr>Slayt 9</vt:lpstr>
      <vt:lpstr>Slayt 10</vt:lpstr>
      <vt:lpstr>Slayt 11</vt:lpstr>
      <vt:lpstr>Slayt 12</vt:lpstr>
      <vt:lpstr>Slayt 13</vt:lpstr>
      <vt:lpstr>Slayt 14</vt:lpstr>
      <vt:lpstr>Slayt 15</vt:lpstr>
      <vt:lpstr>Slayt 16</vt:lpstr>
      <vt:lpstr>Slayt 17</vt:lpstr>
      <vt:lpstr>Slayt 18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ESMA KILIÇ</dc:creator>
  <cp:lastModifiedBy>kullanicii</cp:lastModifiedBy>
  <cp:revision>334</cp:revision>
  <dcterms:created xsi:type="dcterms:W3CDTF">2011-02-11T07:27:27Z</dcterms:created>
  <dcterms:modified xsi:type="dcterms:W3CDTF">2018-04-16T12:30:02Z</dcterms:modified>
</cp:coreProperties>
</file>