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sldIdLst>
    <p:sldId id="256" r:id="rId2"/>
    <p:sldId id="282" r:id="rId3"/>
    <p:sldId id="280" r:id="rId4"/>
    <p:sldId id="284" r:id="rId5"/>
    <p:sldId id="286" r:id="rId6"/>
    <p:sldId id="287" r:id="rId7"/>
    <p:sldId id="362" r:id="rId8"/>
    <p:sldId id="289" r:id="rId9"/>
    <p:sldId id="40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3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876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194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ÇATALHÖYÜK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Dünyanın en eski uygarlık merkezlerinden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biridir.Konyada’dır.Yapılan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kazılarda bulunan buğday ve tahıllar toplayıcılık yerine üretim ekonomisine geçiş dönemi M.Ö. 8000’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yıllarda  yaşadıklarını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göstermektedir.Taş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alet işçiliği burada bir endüstri dalı haline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gelmiştir.Üstten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girişli iki odalı evlerin duvarlarında sıva üzerine kırmızı boya ile yapılmış resimler bulunmaktadır.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9658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ÇATALHÖYÜK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Dünyanın en eski uygarlık merkezlerinden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biridir.Konyada’dır.Yapılan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kazılarda bulunan buğday ve tahıllar toplayıcılık yerine üretim ekonomisine geçiş dönemi M.Ö. 8000’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yıllarda  yaşadıklarını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göstermektedir.Taş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alet işçiliği burada bir endüstri dalı haline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gelmiştir.Üstten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girişli iki odalı evlerin duvarlarında sıva üzerine kırmızı boya ile yapılmış resimler bulunmaktadır.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679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ÇATALHÖYÜK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Dünyanın en eski uygarlık merkezlerinden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biridir.Konyada’dır.Yapılan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kazılarda bulunan buğday ve tahıllar toplayıcılık yerine üretim ekonomisine geçiş dönemi M.Ö. 8000’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yıllarda  yaşadıklarını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göstermektedir.Taş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alet işçiliği burada bir endüstri dalı haline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gelmiştir.Üstten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girişli iki odalı evlerin duvarlarında sıva üzerine kırmızı boya ile yapılmış resimler bulunmaktadır.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2900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YESEMİ-YESEMEK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Antep ili sınırları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içerisindedir.Tarihin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ilk ve en büyük açık hava heykel atölyesidir.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7451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GAVURKALE-HAYMANA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500174"/>
            <a:ext cx="6572296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000" dirty="0"/>
              <a:t>GEÇ HİTİT SAVAŞ ARABASI-KARGAMIŞ M.Ö 8.YY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 l="3704" t="1756" r="13580"/>
          <a:stretch>
            <a:fillRect/>
          </a:stretch>
        </p:blipFill>
        <p:spPr bwMode="auto">
          <a:xfrm>
            <a:off x="1071538" y="1643050"/>
            <a:ext cx="7215238" cy="442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ÇATALHÖYÜK-ÇUMRA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85860"/>
            <a:ext cx="76200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ÇATALHÖYÜK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452563"/>
            <a:ext cx="7343775" cy="433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ÇATALHÖYÜK-KUTSAL BOĞA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3"/>
          <a:srcRect r="1756"/>
          <a:stretch/>
        </p:blipFill>
        <p:spPr bwMode="auto">
          <a:xfrm>
            <a:off x="755576" y="1484784"/>
            <a:ext cx="77768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YESEMİ-YESEMEK AÇIK HAVA HEYKEL MÜZESİ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8FB86D4-0678-477F-9458-C36B66AE4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464496" cy="446449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6CA9BB2B-4B9A-4B93-BE9E-0961360F6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446449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EFLATUNPINAR-BEYŞEHİR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246697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214422"/>
            <a:ext cx="2071703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214686"/>
            <a:ext cx="43577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1214422"/>
            <a:ext cx="37147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3" name="Picture 7" descr="http://4.bp.blogspot.com/-TbnhJhZNlOw/Td1ULf3MkqI/AAAAAAAAANA/HYSLJe_kZ9o/s1600/DSC_06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643314"/>
            <a:ext cx="3655905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1072</TotalTime>
  <Words>644</Words>
  <Application>Microsoft Office PowerPoint</Application>
  <PresentationFormat>Ekran Gösterisi (4:3)</PresentationFormat>
  <Paragraphs>52</Paragraphs>
  <Slides>9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GAVURKALE-HAYMANA</vt:lpstr>
      <vt:lpstr>GEÇ HİTİT SAVAŞ ARABASI-KARGAMIŞ M.Ö 8.YY</vt:lpstr>
      <vt:lpstr>ÇATALHÖYÜK-ÇUMRA</vt:lpstr>
      <vt:lpstr>ÇATALHÖYÜK</vt:lpstr>
      <vt:lpstr>ÇATALHÖYÜK-KUTSAL BOĞA</vt:lpstr>
      <vt:lpstr>YESEMİ-YESEMEK AÇIK HAVA HEYKEL MÜZESİ</vt:lpstr>
      <vt:lpstr>EFLATUNPINAR-BEYŞEHİR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2019-05-02T12:50:13Z</dcterms:modified>
</cp:coreProperties>
</file>