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1"/>
  </p:notesMasterIdLst>
  <p:sldIdLst>
    <p:sldId id="256" r:id="rId2"/>
    <p:sldId id="282" r:id="rId3"/>
    <p:sldId id="280" r:id="rId4"/>
    <p:sldId id="284" r:id="rId5"/>
    <p:sldId id="286" r:id="rId6"/>
    <p:sldId id="287" r:id="rId7"/>
    <p:sldId id="362" r:id="rId8"/>
    <p:sldId id="289" r:id="rId9"/>
    <p:sldId id="401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at Atasoy" initials="FA" lastIdx="1" clrIdx="0">
    <p:extLst>
      <p:ext uri="{19B8F6BF-5375-455C-9EA6-DF929625EA0E}">
        <p15:presenceInfo xmlns:p15="http://schemas.microsoft.com/office/powerpoint/2012/main" userId="393e570509190b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72761" autoAdjust="0"/>
  </p:normalViewPr>
  <p:slideViewPr>
    <p:cSldViewPr>
      <p:cViewPr varScale="1">
        <p:scale>
          <a:sx n="64" d="100"/>
          <a:sy n="64" d="100"/>
        </p:scale>
        <p:origin x="203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0C2E3-B69C-4E4D-8D37-975F0EF23DCB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1BAB7-E97D-43CA-8AB8-A4354C8634F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964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Başkentleri Çorum yanındaki Boğazköy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(HATTUŞAŞ)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’dür.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Anadolu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ilk kez milli birliği sağlayan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(organize bir devlet kuran) ve ilk imparatorluğu kuran kavimdir.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Kralın yanında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PANKUŞ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meclis vardı. Kraldan sonra en yetkili kişi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TAVANNA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kraliçedir.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Dilleri Hititçedir. Asurluların çivi yazısını kullanmıştır. Hititler resmi işlerde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çivi yazısı, anıtlarda ve mühürlerde ise hiyeroglif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kullanmışlardır. 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Mısırlılarla tarihin ilk savaşını yapmışlardır ve sonunda tarihin ilk yazılı belgesi olan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KADEŞ ANLAŞMASI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(Hitit Kralı 3.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Hattuşili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ile Mısır Firavunu 2.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Ramses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arasında MÖ 1280-1269 ) yapılmıştır.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Gümüş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bastırmışlardır.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İlk defa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tekerleği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Bazı hastalıkların tedavisinde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Atların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eğitilmesi,binicilik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savaş arabaları konusunda gelişmişlerdir.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Hattuşaş Anadolu’daki en eski yerleşim merkezlerinden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biridir.Boğazköy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yakınlarına Hititlere ait bir açık hava tapınağı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bulunmaktadır.Tapınakta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farklı boyda iki kayanın iç yüzleri düzeltilerek Hititlerin kral ve kraliçenin resimleri ve onlarla ilgili olaylar işlenmiş olduğunda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YAZILIKAYA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olarak adlandırılmıştır.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Hitit ülkesinde 1000 tanrıdan oluşan bir kutsal topluluk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pantheon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vardı. Bunların başında Fırtına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Teşup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gelmektedir,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Hepat'tır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kutsal hayvanı boğadır; ayrıca tanrı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Şarruma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tanrıça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Şavuşga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Ninive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İştar'ı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suların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güneş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Şamaş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karısı Aya, ay tanrısı Sin,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Ningal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bunların başlıcalarıdır.0</a:t>
            </a:r>
            <a:endParaRPr lang="tr-TR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0876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Başkentleri Çorum yanındaki Boğazköy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(HATTUŞAŞ)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’dür.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Anadolu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ilk kez milli birliği sağlayan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(organize bir devlet kuran) ve ilk imparatorluğu kuran kavimdir.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Kralın yanında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PANKUŞ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meclis vardı. Kraldan sonra en yetkili kişi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TAVANNA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adı verilen kraliçedir.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Dilleri Hititçedir. Asurluların çivi yazısını kullanmıştır. Hititler resmi işlerde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çivi yazısı, anıtlarda ve mühürlerde ise hiyeroglif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kullanmışlardır. 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Mısırlılarla tarihin ilk savaşını yapmışlardır ve sonunda tarihin ilk yazılı belgesi olan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KADEŞ ANLAŞMASI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(Hitit Kralı 3.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Hattuşili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ile Mısır Firavunu 2.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Ramses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arasında MÖ 1280-1269 ) yapılmıştır.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Gümüş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bastırmışlardır.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İlk defa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tekerleği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Bazı hastalıkların tedavisinde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kullanmışlardır.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Atların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eğitilmesi,binicilik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savaş arabaları konusunda gelişmişlerdir.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Hattuşaş Anadolu’daki en eski yerleşim merkezlerinden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biridir.Boğazköy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yakınlarına Hititlere ait bir açık hava tapınağı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bulunmaktadır.Tapınakta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farklı boyda iki kayanın iç yüzleri düzeltilerek Hititlerin kral ve kraliçenin resimleri ve onlarla ilgili olaylar işlenmiş olduğunda </a:t>
            </a:r>
            <a:r>
              <a:rPr lang="tr-TR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YAZILIKAYA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olarak adlandırılmıştır.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Hitit ülkesinde 1000 tanrıdan oluşan bir kutsal topluluk </a:t>
            </a: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pantheon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vardı. Bunların başında Fırtına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Teşup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gelmektedir,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Hepat'tır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kutsal hayvanı boğadır; ayrıca tanrı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Şarruma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tanrıça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Şavuşga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Ninive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İştar'ı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suların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güneş tanrısı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Şamaş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karısı Aya, ay tanrısı Sin, karısı </a:t>
            </a:r>
            <a:r>
              <a:rPr lang="tr-T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Ningal</a:t>
            </a:r>
            <a:r>
              <a:rPr lang="tr-TR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bunların başlıcalarıdır.0</a:t>
            </a:r>
            <a:endParaRPr lang="tr-TR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019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ÇATALHÖYÜK</a:t>
            </a:r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Dünyanın en eski uygarlık merkezlerinden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biridir.Konyada’dır.Yapılan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kazılarda bulunan buğday ve tahıllar toplayıcılık yerine üretim ekonomisine geçiş dönemi M.Ö. 8000’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yıllarda  yaşadıklarını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göstermektedir.Taş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alet işçiliği burada bir endüstri dalı haline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gelmiştir.Üstten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girişli iki odalı evlerin duvarlarında sıva üzerine kırmızı boya ile yapılmış resimler bulunmaktadır.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9658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ÇATALHÖYÜK</a:t>
            </a:r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Dünyanın en eski uygarlık merkezlerinden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biridir.Konyada’dır.Yapılan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kazılarda bulunan buğday ve tahıllar toplayıcılık yerine üretim ekonomisine geçiş dönemi M.Ö. 8000’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yıllarda  yaşadıklarını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göstermektedir.Taş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alet işçiliği burada bir endüstri dalı haline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gelmiştir.Üstten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girişli iki odalı evlerin duvarlarında sıva üzerine kırmızı boya ile yapılmış resimler bulunmaktadır.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8679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ÇATALHÖYÜK</a:t>
            </a:r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Dünyanın en eski uygarlık merkezlerinden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biridir.Konyada’dır.Yapılan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kazılarda bulunan buğday ve tahıllar toplayıcılık yerine üretim ekonomisine geçiş dönemi M.Ö. 8000’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yıllarda  yaşadıklarını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göstermektedir.Taş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alet işçiliği burada bir endüstri dalı haline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gelmiştir.Üstten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girişli iki odalı evlerin duvarlarında sıva üzerine kırmızı boya ile yapılmış resimler bulunmaktadır.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2900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YESEMİ-YESEMEK</a:t>
            </a:r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Antep ili sınırları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içerisindedir.Tarihin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ilk ve en büyük açık hava heykel atölyesidir.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7451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997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27 Başlık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Oval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0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6" name="15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32" name="31 İçerik Yer Tutucusu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34" name="33 İçerik Yer Tutucusu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cxnSp>
        <p:nvCxnSpPr>
          <p:cNvPr id="10" name="9 Düz Bağlayıcı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6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5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İçerik Yer Tutucusu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31" name="30 Başlık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1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dirty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1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>
          <a:xfrm>
            <a:off x="457200" y="214290"/>
            <a:ext cx="8305800" cy="642942"/>
          </a:xfrm>
        </p:spPr>
        <p:txBody>
          <a:bodyPr/>
          <a:lstStyle/>
          <a:p>
            <a:r>
              <a:rPr lang="tr-TR" dirty="0"/>
              <a:t>ANADOLU UYGARLIKLARI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378852" y="-447543"/>
            <a:ext cx="4857783" cy="803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/>
              <a:t>GAVURKALE-HAYMANA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00174"/>
            <a:ext cx="6572296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000" dirty="0"/>
              <a:t>GEÇ HİTİT SAVAŞ ARABASI-KARGAMIŞ M.Ö 8.YY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l="3704" t="1756" r="13580"/>
          <a:stretch>
            <a:fillRect/>
          </a:stretch>
        </p:blipFill>
        <p:spPr bwMode="auto">
          <a:xfrm>
            <a:off x="1071538" y="1643050"/>
            <a:ext cx="7215238" cy="442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tr-TR" sz="3600" dirty="0"/>
              <a:t>ÇATALHÖYÜK-ÇUMRA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85860"/>
            <a:ext cx="76200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dirty="0"/>
              <a:t>ÇATALHÖYÜK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452563"/>
            <a:ext cx="7343775" cy="4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dirty="0"/>
              <a:t>ÇATALHÖYÜK-KUTSAL BOĞA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3"/>
          <a:srcRect r="1756"/>
          <a:stretch/>
        </p:blipFill>
        <p:spPr bwMode="auto">
          <a:xfrm>
            <a:off x="755576" y="1484784"/>
            <a:ext cx="77768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dirty="0"/>
              <a:t>YESEMİ-YESEMEK AÇIK HAVA HEYKEL MÜZESİ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8FB86D4-0678-477F-9458-C36B66AE4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4464496" cy="446449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6CA9BB2B-4B9A-4B93-BE9E-0961360F6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46449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1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tr-TR" sz="3600" dirty="0"/>
              <a:t>EFLATUNPINAR-BEYŞEHİR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246697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214422"/>
            <a:ext cx="207170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14686"/>
            <a:ext cx="435771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1214422"/>
            <a:ext cx="371477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3" name="Picture 7" descr="http://4.bp.blogspot.com/-TbnhJhZNlOw/Td1ULf3MkqI/AAAAAAAAANA/HYSLJe_kZ9o/s1600/DSC_06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3643314"/>
            <a:ext cx="3655905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620688"/>
            <a:ext cx="8640960" cy="4301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182880" algn="just">
              <a:spcBef>
                <a:spcPts val="100"/>
              </a:spcBef>
              <a:spcAft>
                <a:spcPts val="100"/>
              </a:spcAft>
            </a:pPr>
            <a:r>
              <a:rPr lang="tr-T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KAYNAKÇA:</a:t>
            </a:r>
          </a:p>
          <a:p>
            <a:pPr marL="274320" indent="-182880" algn="just">
              <a:spcBef>
                <a:spcPts val="100"/>
              </a:spcBef>
              <a:spcAft>
                <a:spcPts val="100"/>
              </a:spcAft>
            </a:pPr>
            <a:endParaRPr lang="tr-TR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5720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Fazıl </a:t>
            </a:r>
            <a:r>
              <a:rPr lang="tr-T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Şenol, Türkiye Turizm Coğrafyası, Detay Yayıncılık</a:t>
            </a:r>
          </a:p>
          <a:p>
            <a:pPr marL="548640" indent="-45720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5720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Mehmet </a:t>
            </a:r>
            <a:r>
              <a:rPr lang="tr-T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Gürdal, Türkiye Turizm Coğrafyası, </a:t>
            </a:r>
            <a:r>
              <a:rPr lang="tr-T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Nobel Yayıncılık</a:t>
            </a:r>
            <a:endParaRPr lang="tr-TR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tr-TR" sz="2800" dirty="0" smtClean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Gürhan </a:t>
            </a:r>
            <a:r>
              <a:rPr lang="tr-TR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Aktaş, Türkiye Turizm Coğrafyası, Detay </a:t>
            </a:r>
            <a:r>
              <a:rPr lang="tr-TR" sz="28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 Yayıncılık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4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ğıt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1072</TotalTime>
  <Words>644</Words>
  <Application>Microsoft Office PowerPoint</Application>
  <PresentationFormat>Ekran Gösterisi (4:3)</PresentationFormat>
  <Paragraphs>52</Paragraphs>
  <Slides>9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7" baseType="lpstr">
      <vt:lpstr>Arial</vt:lpstr>
      <vt:lpstr>Calibri</vt:lpstr>
      <vt:lpstr>Constantia</vt:lpstr>
      <vt:lpstr>MS Mincho</vt:lpstr>
      <vt:lpstr>Times New Roman</vt:lpstr>
      <vt:lpstr>Verdana</vt:lpstr>
      <vt:lpstr>Wingdings 2</vt:lpstr>
      <vt:lpstr>Kağıt</vt:lpstr>
      <vt:lpstr>ANADOLU UYGARLIKLARI</vt:lpstr>
      <vt:lpstr>GAVURKALE-HAYMANA</vt:lpstr>
      <vt:lpstr>GEÇ HİTİT SAVAŞ ARABASI-KARGAMIŞ M.Ö 8.YY</vt:lpstr>
      <vt:lpstr>ÇATALHÖYÜK-ÇUMRA</vt:lpstr>
      <vt:lpstr>ÇATALHÖYÜK</vt:lpstr>
      <vt:lpstr>ÇATALHÖYÜK-KUTSAL BOĞA</vt:lpstr>
      <vt:lpstr>YESEMİ-YESEMEK AÇIK HAVA HEYKEL MÜZESİ</vt:lpstr>
      <vt:lpstr>EFLATUNPINAR-BEYŞEHİR</vt:lpstr>
      <vt:lpstr>PowerPoint Sunusu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HİTİLER(ETİLER)</dc:title>
  <dc:creator>Microsoft-PC</dc:creator>
  <cp:lastModifiedBy>Fuat Atasoy</cp:lastModifiedBy>
  <cp:revision>146</cp:revision>
  <dcterms:created xsi:type="dcterms:W3CDTF">2013-09-16T15:17:53Z</dcterms:created>
  <dcterms:modified xsi:type="dcterms:W3CDTF">2019-05-02T12:50:13Z</dcterms:modified>
</cp:coreProperties>
</file>