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16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3129-B40B-4F2F-98E2-5F3E7A1813DA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D23F-E512-4131-B010-0EDF52705F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3129-B40B-4F2F-98E2-5F3E7A1813DA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D23F-E512-4131-B010-0EDF52705F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1994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3129-B40B-4F2F-98E2-5F3E7A1813DA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D23F-E512-4131-B010-0EDF52705F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411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3129-B40B-4F2F-98E2-5F3E7A1813DA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D23F-E512-4131-B010-0EDF52705F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8835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3129-B40B-4F2F-98E2-5F3E7A1813DA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D23F-E512-4131-B010-0EDF52705F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2618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3129-B40B-4F2F-98E2-5F3E7A1813DA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D23F-E512-4131-B010-0EDF52705F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252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3129-B40B-4F2F-98E2-5F3E7A1813DA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D23F-E512-4131-B010-0EDF52705F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5109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3129-B40B-4F2F-98E2-5F3E7A1813DA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D23F-E512-4131-B010-0EDF52705F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751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3129-B40B-4F2F-98E2-5F3E7A1813DA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D23F-E512-4131-B010-0EDF52705F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1148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3129-B40B-4F2F-98E2-5F3E7A1813DA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D23F-E512-4131-B010-0EDF52705F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5883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3129-B40B-4F2F-98E2-5F3E7A1813DA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D23F-E512-4131-B010-0EDF52705F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6895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63129-B40B-4F2F-98E2-5F3E7A1813DA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4D23F-E512-4131-B010-0EDF52705F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2169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08001" y="280827"/>
            <a:ext cx="6447501" cy="1320800"/>
          </a:xfrm>
        </p:spPr>
        <p:txBody>
          <a:bodyPr>
            <a:normAutofit fontScale="90000"/>
          </a:bodyPr>
          <a:lstStyle/>
          <a:p>
            <a:r>
              <a:rPr lang="tr-TR" sz="1800" b="1" smtClean="0"/>
              <a:t/>
            </a:r>
            <a:br>
              <a:rPr lang="tr-TR" sz="1800" b="1" smtClean="0"/>
            </a:br>
            <a:r>
              <a:rPr lang="tr-TR" sz="1800" b="1"/>
              <a:t/>
            </a:r>
            <a:br>
              <a:rPr lang="tr-TR" sz="1800" b="1"/>
            </a:br>
            <a:r>
              <a:rPr lang="tr-TR" sz="1800" b="1" smtClean="0"/>
              <a:t/>
            </a:r>
            <a:br>
              <a:rPr lang="tr-TR" sz="1800" b="1" smtClean="0"/>
            </a:br>
            <a:r>
              <a:rPr lang="tr-TR" sz="1800" b="1"/>
              <a:t/>
            </a:r>
            <a:br>
              <a:rPr lang="tr-TR" sz="1800" b="1"/>
            </a:br>
            <a:r>
              <a:rPr lang="tr-TR" sz="1800" b="1" smtClean="0"/>
              <a:t/>
            </a:r>
            <a:br>
              <a:rPr lang="tr-TR" sz="1800" b="1" smtClean="0"/>
            </a:br>
            <a:r>
              <a:rPr lang="tr-TR" sz="1800" b="1"/>
              <a:t/>
            </a:r>
            <a:br>
              <a:rPr lang="tr-TR" sz="1800" b="1"/>
            </a:br>
            <a:r>
              <a:rPr lang="tr-TR" sz="1800" b="1" smtClean="0"/>
              <a:t/>
            </a:r>
            <a:br>
              <a:rPr lang="tr-TR" sz="1800" b="1" smtClean="0"/>
            </a:br>
            <a:r>
              <a:rPr lang="tr-TR" sz="1800" b="1"/>
              <a:t/>
            </a:r>
            <a:br>
              <a:rPr lang="tr-TR" sz="1800" b="1"/>
            </a:br>
            <a:r>
              <a:rPr lang="tr-TR" sz="1800" b="1" smtClean="0"/>
              <a:t/>
            </a:r>
            <a:br>
              <a:rPr lang="tr-TR" sz="1800" b="1" smtClean="0"/>
            </a:br>
            <a:r>
              <a:rPr lang="tr-TR" sz="1800" b="1"/>
              <a:t/>
            </a:r>
            <a:br>
              <a:rPr lang="tr-TR" sz="1800" b="1"/>
            </a:br>
            <a:r>
              <a:rPr lang="tr-TR" sz="1800" b="1" smtClean="0"/>
              <a:t>Islah </a:t>
            </a:r>
            <a:r>
              <a:rPr lang="tr-TR" sz="1800" b="1" dirty="0" smtClean="0"/>
              <a:t>Yöntemleri ve Islahı ve ülkemizde geliştirilen bazı çeşitler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/>
              <a:t/>
            </a:r>
            <a:br>
              <a:rPr lang="tr-TR" b="1" dirty="0"/>
            </a:br>
            <a:r>
              <a:rPr lang="tr-TR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Seleksiyon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Doğal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bitki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populasyonları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yerel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köy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çeşitle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genetik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çeşitlilik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zengindir.</a:t>
            </a:r>
          </a:p>
          <a:p>
            <a:pPr algn="just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basit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seleksiyon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yöntemleriyle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bile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tıbbi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aromatik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bitki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opulasyonlarından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üstün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tiplerin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formların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seçilip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geliştirilmesi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mümkün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Pozitif ve Negatif S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eleksiyon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yöntem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leri</a:t>
            </a:r>
            <a:endParaRPr lang="tr-T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Dünyada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tıbbi ve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aromotik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ç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çeşitlerin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%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70-80’i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populasyonlardan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yerel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çeşitlerden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veya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introdüksiyon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materyallerinden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toplu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teksel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veya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klon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seleksiyonu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gibi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basit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seleksiyon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yöntemleriyle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elde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edilmişlerdir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tr-T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Türkiye’de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tescil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edilmiş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çeşitlerin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çoğunluğu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klonal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eleksiyon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ile edilmiştir.</a:t>
            </a:r>
          </a:p>
          <a:p>
            <a:pPr algn="just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klon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seleksiyonu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yöntemi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Ceylan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2002”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Tayşi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2002”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K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ekik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Origanum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onites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çeşitleri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283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08001" y="280827"/>
            <a:ext cx="6447501" cy="1320800"/>
          </a:xfrm>
        </p:spPr>
        <p:txBody>
          <a:bodyPr>
            <a:normAutofit fontScale="90000"/>
          </a:bodyPr>
          <a:lstStyle/>
          <a:p>
            <a:r>
              <a:rPr lang="tr-TR" sz="1800" b="1" dirty="0" smtClean="0"/>
              <a:t/>
            </a:r>
            <a:br>
              <a:rPr lang="tr-TR" sz="1800" b="1" dirty="0" smtClean="0"/>
            </a:br>
            <a:r>
              <a:rPr lang="tr-TR" sz="1800" b="1" dirty="0"/>
              <a:t/>
            </a:r>
            <a:br>
              <a:rPr lang="tr-TR" sz="1800" b="1" dirty="0"/>
            </a:br>
            <a:r>
              <a:rPr lang="tr-TR" sz="1800" b="1" dirty="0" smtClean="0"/>
              <a:t/>
            </a:r>
            <a:br>
              <a:rPr lang="tr-TR" sz="1800" b="1" dirty="0" smtClean="0"/>
            </a:br>
            <a:r>
              <a:rPr lang="tr-TR" sz="1800" b="1" dirty="0"/>
              <a:t/>
            </a:r>
            <a:br>
              <a:rPr lang="tr-TR" sz="1800" b="1" dirty="0"/>
            </a:br>
            <a:r>
              <a:rPr lang="tr-TR" sz="1800" b="1" dirty="0" smtClean="0"/>
              <a:t/>
            </a:r>
            <a:br>
              <a:rPr lang="tr-TR" sz="1800" b="1" dirty="0" smtClean="0"/>
            </a:br>
            <a:r>
              <a:rPr lang="tr-TR" sz="1800" b="1" dirty="0"/>
              <a:t/>
            </a:r>
            <a:br>
              <a:rPr lang="tr-TR" sz="1800" b="1" dirty="0"/>
            </a:br>
            <a:r>
              <a:rPr lang="tr-TR" sz="1800" b="1" dirty="0" smtClean="0"/>
              <a:t/>
            </a:r>
            <a:br>
              <a:rPr lang="tr-TR" sz="1800" b="1" dirty="0" smtClean="0"/>
            </a:br>
            <a:r>
              <a:rPr lang="tr-TR" sz="1800" b="1" dirty="0" smtClean="0"/>
              <a:t>Islah Yöntemleri ve Islahı ve ülkemizde geliştirilen bazı çeşitler</a:t>
            </a:r>
            <a:br>
              <a:rPr lang="tr-TR" sz="1800" b="1" dirty="0" smtClean="0"/>
            </a:br>
            <a:r>
              <a:rPr lang="tr-TR" sz="1800" b="1" dirty="0"/>
              <a:t/>
            </a:r>
            <a:br>
              <a:rPr lang="tr-TR" sz="1800" b="1" dirty="0"/>
            </a:br>
            <a:r>
              <a:rPr lang="tr-TR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Seleksiyon</a:t>
            </a: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/>
              <a:t/>
            </a:r>
            <a:br>
              <a:rPr lang="tr-TR" sz="1800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Doğal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bitki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populasyonları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yerel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köy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çeşitle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genetik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çeşitlilik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zengindir.</a:t>
            </a:r>
          </a:p>
          <a:p>
            <a:pPr algn="just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basit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seleksiyon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yöntemleriyle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bile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tıbbi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aromatik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bitki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opulasyonlarından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üstün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tiplerin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formların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seçilip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geliştirilmesi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mümkün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Pozitif ve Negatif S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eleksiyon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yöntem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leri</a:t>
            </a:r>
            <a:endParaRPr lang="tr-T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Dünyada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tıbbi ve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aromotik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ç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çeşitlerin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%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70-80’i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populasyonlardan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yerel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çeşitlerden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veya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introdüksiyon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materyallerinden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toplu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teksel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veya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klon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seleksiyonu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gibi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basit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seleksiyon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yöntemleriyle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elde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edilmişlerdir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tr-T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Türkiye’de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tescil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edilmiş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çeşitlerin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çoğunluğu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klonal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eleksiyon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ile edilmiştir.</a:t>
            </a:r>
          </a:p>
          <a:p>
            <a:pPr algn="just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klon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seleksiyonu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yöntemi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Ceylan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2002”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Tayşi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2002”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K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ekik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Origanum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onites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çeşitleri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/>
          </a:p>
        </p:txBody>
      </p:sp>
      <p:sp>
        <p:nvSpPr>
          <p:cNvPr id="4" name="Dikdörtgen 3"/>
          <p:cNvSpPr/>
          <p:nvPr/>
        </p:nvSpPr>
        <p:spPr>
          <a:xfrm>
            <a:off x="827584" y="4365104"/>
            <a:ext cx="2014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Arslan N. Vd. 2015. </a:t>
            </a:r>
          </a:p>
        </p:txBody>
      </p:sp>
    </p:spTree>
    <p:extLst>
      <p:ext uri="{BB962C8B-B14F-4D97-AF65-F5344CB8AC3E}">
        <p14:creationId xmlns:p14="http://schemas.microsoft.com/office/powerpoint/2010/main" val="3365602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08001" y="609601"/>
            <a:ext cx="6447501" cy="345897"/>
          </a:xfrm>
        </p:spPr>
        <p:txBody>
          <a:bodyPr>
            <a:noAutofit/>
          </a:bodyPr>
          <a:lstStyle/>
          <a:p>
            <a:r>
              <a:rPr lang="tr-T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Melezleme</a:t>
            </a:r>
            <a:endParaRPr lang="en-US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15533" y="1112626"/>
            <a:ext cx="6447501" cy="3880773"/>
          </a:xfrm>
        </p:spPr>
        <p:txBody>
          <a:bodyPr>
            <a:noAutofit/>
          </a:bodyPr>
          <a:lstStyle/>
          <a:p>
            <a:pPr algn="just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Melezleme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ıslahında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genetik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olarak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farklı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iki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ebeveyn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(P1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P2)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melezlenir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elde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edilen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F1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dölleri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kendilenir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ilk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açılma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kuşağında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(F2)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içinde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geniş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genetik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varyasyon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barındıran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populasyon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meydana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getirilir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populasyondan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ıslah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amacına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uygun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olarak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ebeveynlerinden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üstün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olan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veya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onların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üstün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özelliklerini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kombine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etmiş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olan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döller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seçilir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döller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pedigri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bulk,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tek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tohum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nesli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gibi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farklı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seleksiyon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yöntemleri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ile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ileri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generasyonlara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(F3, F4, F5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gibi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taşınır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her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generasyonda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seçime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devam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edilerek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sonunda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saf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hatlar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elde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edilir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Melezlemeler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sadece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tür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içinde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değil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türler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arasında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geçekleştirilebilmektedir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tr-T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üksek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kafur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içeren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Salvia officinalis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ile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düşük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kafur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içeren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S.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fruticosa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melezlenerek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düşür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kafur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içeren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S. officinalis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hatları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elde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edilmiştir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avandin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Lavandula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intermedia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Lavandula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latifolia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Lavandula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angustifolia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subsp.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pyrenaica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melezidir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Melez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lavantanın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Lavandula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x intermedia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 hem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çiçek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verimi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hem de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uçucu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yağ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verimi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diğer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iki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türe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göre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daha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yüksek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olup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bugün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hakiki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lavantanın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Lavandula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angustifolia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tarımını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önemli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ölçüde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daraltmıştır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tr-T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</p:txBody>
      </p:sp>
      <p:sp>
        <p:nvSpPr>
          <p:cNvPr id="4" name="Dikdörtgen 3"/>
          <p:cNvSpPr/>
          <p:nvPr/>
        </p:nvSpPr>
        <p:spPr>
          <a:xfrm>
            <a:off x="899592" y="6488668"/>
            <a:ext cx="2014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Arslan N. Vd. 2015. </a:t>
            </a:r>
          </a:p>
        </p:txBody>
      </p:sp>
    </p:spTree>
    <p:extLst>
      <p:ext uri="{BB962C8B-B14F-4D97-AF65-F5344CB8AC3E}">
        <p14:creationId xmlns:p14="http://schemas.microsoft.com/office/powerpoint/2010/main" val="1967574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705492"/>
          </a:xfrm>
        </p:spPr>
        <p:txBody>
          <a:bodyPr>
            <a:normAutofit/>
          </a:bodyPr>
          <a:lstStyle/>
          <a:p>
            <a:r>
              <a:rPr lang="tr-T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Mutasyon</a:t>
            </a:r>
            <a:endParaRPr lang="en-US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3239" y="1315093"/>
            <a:ext cx="6447501" cy="388077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 err="1"/>
              <a:t>Genetik</a:t>
            </a:r>
            <a:r>
              <a:rPr lang="en-US" dirty="0"/>
              <a:t> </a:t>
            </a:r>
            <a:r>
              <a:rPr lang="en-US" dirty="0" err="1"/>
              <a:t>varyasyon</a:t>
            </a:r>
            <a:r>
              <a:rPr lang="en-US" dirty="0"/>
              <a:t> </a:t>
            </a:r>
            <a:r>
              <a:rPr lang="en-US" dirty="0" err="1"/>
              <a:t>yaratmak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mutayon</a:t>
            </a:r>
            <a:r>
              <a:rPr lang="en-US" dirty="0"/>
              <a:t> </a:t>
            </a:r>
            <a:r>
              <a:rPr lang="en-US" dirty="0" err="1"/>
              <a:t>ıslahında</a:t>
            </a:r>
            <a:r>
              <a:rPr lang="en-US" dirty="0"/>
              <a:t> </a:t>
            </a:r>
            <a:r>
              <a:rPr lang="en-US" dirty="0" err="1"/>
              <a:t>fiziksel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kimyasal</a:t>
            </a:r>
            <a:r>
              <a:rPr lang="en-US" dirty="0"/>
              <a:t> </a:t>
            </a:r>
            <a:r>
              <a:rPr lang="en-US" dirty="0" err="1"/>
              <a:t>mutagenlerden</a:t>
            </a:r>
            <a:r>
              <a:rPr lang="en-US" dirty="0"/>
              <a:t> </a:t>
            </a:r>
            <a:r>
              <a:rPr lang="en-US" dirty="0" err="1"/>
              <a:t>faydalanılabilir</a:t>
            </a:r>
            <a:r>
              <a:rPr lang="en-US" dirty="0"/>
              <a:t>. </a:t>
            </a:r>
            <a:r>
              <a:rPr lang="en-US" dirty="0" err="1"/>
              <a:t>Örneğin</a:t>
            </a:r>
            <a:r>
              <a:rPr lang="en-US" dirty="0"/>
              <a:t> </a:t>
            </a:r>
            <a:r>
              <a:rPr lang="en-US" dirty="0" err="1"/>
              <a:t>Macaristan’da</a:t>
            </a:r>
            <a:r>
              <a:rPr lang="en-US" dirty="0"/>
              <a:t> </a:t>
            </a:r>
            <a:r>
              <a:rPr lang="en-US" dirty="0" err="1"/>
              <a:t>haşhaş</a:t>
            </a:r>
            <a:r>
              <a:rPr lang="en-US" dirty="0"/>
              <a:t> (</a:t>
            </a:r>
            <a:r>
              <a:rPr lang="en-US" i="1" dirty="0"/>
              <a:t>Papaver </a:t>
            </a:r>
            <a:r>
              <a:rPr lang="en-US" i="1" dirty="0" err="1"/>
              <a:t>somniferum</a:t>
            </a:r>
            <a:r>
              <a:rPr lang="en-US" dirty="0"/>
              <a:t>) </a:t>
            </a:r>
            <a:r>
              <a:rPr lang="en-US" dirty="0" err="1"/>
              <a:t>bitkisinin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çeşidine</a:t>
            </a:r>
            <a:r>
              <a:rPr lang="en-US" dirty="0"/>
              <a:t> (</a:t>
            </a:r>
            <a:r>
              <a:rPr lang="en-US" dirty="0" err="1"/>
              <a:t>Sanchita</a:t>
            </a:r>
            <a:r>
              <a:rPr lang="en-US" dirty="0"/>
              <a:t>)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tohumlar</a:t>
            </a:r>
            <a:r>
              <a:rPr lang="en-US" dirty="0"/>
              <a:t> </a:t>
            </a:r>
            <a:r>
              <a:rPr lang="el-GR" dirty="0"/>
              <a:t>γ-</a:t>
            </a:r>
            <a:r>
              <a:rPr lang="en-US" dirty="0" err="1"/>
              <a:t>ışını</a:t>
            </a:r>
            <a:r>
              <a:rPr lang="en-US" dirty="0"/>
              <a:t> (15 </a:t>
            </a:r>
            <a:r>
              <a:rPr lang="en-US" dirty="0" err="1"/>
              <a:t>kR</a:t>
            </a:r>
            <a:r>
              <a:rPr lang="en-US" dirty="0"/>
              <a:t>)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etil</a:t>
            </a:r>
            <a:r>
              <a:rPr lang="en-US" dirty="0"/>
              <a:t> </a:t>
            </a:r>
            <a:r>
              <a:rPr lang="en-US" dirty="0" err="1"/>
              <a:t>metan</a:t>
            </a:r>
            <a:r>
              <a:rPr lang="en-US" dirty="0"/>
              <a:t> </a:t>
            </a:r>
            <a:r>
              <a:rPr lang="en-US" dirty="0" err="1"/>
              <a:t>sülfonat</a:t>
            </a:r>
            <a:r>
              <a:rPr lang="en-US" dirty="0"/>
              <a:t> (%0.4)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mutasyona</a:t>
            </a:r>
            <a:r>
              <a:rPr lang="en-US" dirty="0"/>
              <a:t> </a:t>
            </a:r>
            <a:r>
              <a:rPr lang="en-US" dirty="0" err="1"/>
              <a:t>uğratılmış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nihayetinde</a:t>
            </a:r>
            <a:r>
              <a:rPr lang="en-US" dirty="0"/>
              <a:t> </a:t>
            </a:r>
            <a:r>
              <a:rPr lang="en-US" dirty="0" err="1"/>
              <a:t>kodein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tebain</a:t>
            </a:r>
            <a:r>
              <a:rPr lang="en-US" dirty="0"/>
              <a:t> </a:t>
            </a:r>
            <a:r>
              <a:rPr lang="en-US" dirty="0" err="1"/>
              <a:t>zengini</a:t>
            </a:r>
            <a:r>
              <a:rPr lang="en-US" dirty="0"/>
              <a:t> </a:t>
            </a:r>
            <a:r>
              <a:rPr lang="en-US" dirty="0" err="1"/>
              <a:t>kemotipler</a:t>
            </a:r>
            <a:r>
              <a:rPr lang="en-US" dirty="0"/>
              <a:t>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edilebilmiştir</a:t>
            </a:r>
            <a:r>
              <a:rPr lang="en-US" dirty="0"/>
              <a:t>. </a:t>
            </a:r>
            <a:endParaRPr lang="tr-TR" dirty="0" smtClean="0"/>
          </a:p>
          <a:p>
            <a:pPr algn="just"/>
            <a:r>
              <a:rPr lang="tr-TR" dirty="0" smtClean="0"/>
              <a:t>Ülkemizde</a:t>
            </a:r>
            <a:r>
              <a:rPr lang="en-US" dirty="0" smtClean="0"/>
              <a:t> </a:t>
            </a:r>
            <a:r>
              <a:rPr lang="en-US" dirty="0" err="1"/>
              <a:t>yağ</a:t>
            </a:r>
            <a:r>
              <a:rPr lang="en-US" dirty="0"/>
              <a:t> </a:t>
            </a:r>
            <a:r>
              <a:rPr lang="en-US" dirty="0" err="1"/>
              <a:t>gülünde</a:t>
            </a:r>
            <a:r>
              <a:rPr lang="en-US" dirty="0"/>
              <a:t> (</a:t>
            </a:r>
            <a:r>
              <a:rPr lang="en-US" i="1" dirty="0"/>
              <a:t>Rosa </a:t>
            </a:r>
            <a:r>
              <a:rPr lang="en-US" i="1" dirty="0" err="1"/>
              <a:t>damascena</a:t>
            </a:r>
            <a:r>
              <a:rPr lang="en-US" dirty="0"/>
              <a:t>) </a:t>
            </a:r>
            <a:r>
              <a:rPr lang="en-US" dirty="0" err="1"/>
              <a:t>tohuma</a:t>
            </a:r>
            <a:r>
              <a:rPr lang="en-US" dirty="0"/>
              <a:t> </a:t>
            </a:r>
            <a:r>
              <a:rPr lang="en-US" dirty="0" err="1"/>
              <a:t>gama</a:t>
            </a:r>
            <a:r>
              <a:rPr lang="en-US" dirty="0"/>
              <a:t> </a:t>
            </a:r>
            <a:r>
              <a:rPr lang="en-US" dirty="0" err="1"/>
              <a:t>ışınları</a:t>
            </a:r>
            <a:r>
              <a:rPr lang="en-US" dirty="0"/>
              <a:t> </a:t>
            </a:r>
            <a:r>
              <a:rPr lang="en-US" dirty="0" err="1"/>
              <a:t>uygulanarak</a:t>
            </a:r>
            <a:r>
              <a:rPr lang="en-US" dirty="0"/>
              <a:t> </a:t>
            </a:r>
            <a:r>
              <a:rPr lang="en-US" dirty="0" err="1"/>
              <a:t>çiçek</a:t>
            </a:r>
            <a:r>
              <a:rPr lang="en-US" dirty="0"/>
              <a:t> </a:t>
            </a:r>
            <a:r>
              <a:rPr lang="en-US" dirty="0" err="1"/>
              <a:t>rengi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petal </a:t>
            </a:r>
            <a:r>
              <a:rPr lang="en-US" dirty="0" err="1"/>
              <a:t>sayısı</a:t>
            </a:r>
            <a:r>
              <a:rPr lang="en-US" dirty="0"/>
              <a:t> </a:t>
            </a:r>
            <a:r>
              <a:rPr lang="en-US" dirty="0" err="1"/>
              <a:t>bakımından</a:t>
            </a:r>
            <a:r>
              <a:rPr lang="en-US" dirty="0"/>
              <a:t> </a:t>
            </a:r>
            <a:r>
              <a:rPr lang="en-US" dirty="0" err="1"/>
              <a:t>geniş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varyabilite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çıkmış</a:t>
            </a:r>
            <a:r>
              <a:rPr lang="en-US" dirty="0"/>
              <a:t>, </a:t>
            </a:r>
            <a:r>
              <a:rPr lang="en-US" dirty="0" err="1"/>
              <a:t>kırmızıdan</a:t>
            </a:r>
            <a:r>
              <a:rPr lang="en-US" dirty="0"/>
              <a:t> </a:t>
            </a:r>
            <a:r>
              <a:rPr lang="en-US" dirty="0" err="1"/>
              <a:t>beyaza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renklerde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5’den 160’a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değişen</a:t>
            </a:r>
            <a:r>
              <a:rPr lang="en-US" dirty="0"/>
              <a:t> </a:t>
            </a:r>
            <a:r>
              <a:rPr lang="en-US" dirty="0" err="1"/>
              <a:t>sayılarda</a:t>
            </a:r>
            <a:r>
              <a:rPr lang="en-US" dirty="0"/>
              <a:t> petal </a:t>
            </a:r>
            <a:r>
              <a:rPr lang="en-US" dirty="0" err="1"/>
              <a:t>yaprak</a:t>
            </a:r>
            <a:r>
              <a:rPr lang="en-US" dirty="0"/>
              <a:t> </a:t>
            </a:r>
            <a:r>
              <a:rPr lang="en-US" dirty="0" err="1"/>
              <a:t>oluşturan</a:t>
            </a:r>
            <a:r>
              <a:rPr lang="en-US" dirty="0"/>
              <a:t> mutant </a:t>
            </a:r>
            <a:r>
              <a:rPr lang="en-US" dirty="0" err="1"/>
              <a:t>yağ</a:t>
            </a:r>
            <a:r>
              <a:rPr lang="en-US" dirty="0"/>
              <a:t> </a:t>
            </a:r>
            <a:r>
              <a:rPr lang="en-US" dirty="0" err="1"/>
              <a:t>gülleri</a:t>
            </a:r>
            <a:r>
              <a:rPr lang="en-US" dirty="0"/>
              <a:t>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edilmiştir</a:t>
            </a:r>
            <a:r>
              <a:rPr lang="en-US" dirty="0"/>
              <a:t> </a:t>
            </a:r>
          </a:p>
        </p:txBody>
      </p:sp>
      <p:sp>
        <p:nvSpPr>
          <p:cNvPr id="4" name="Dikdörtgen 3"/>
          <p:cNvSpPr/>
          <p:nvPr/>
        </p:nvSpPr>
        <p:spPr>
          <a:xfrm>
            <a:off x="827584" y="4293096"/>
            <a:ext cx="2014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Arslan N. Vd. 2015. </a:t>
            </a:r>
          </a:p>
        </p:txBody>
      </p:sp>
    </p:spTree>
    <p:extLst>
      <p:ext uri="{BB962C8B-B14F-4D97-AF65-F5344CB8AC3E}">
        <p14:creationId xmlns:p14="http://schemas.microsoft.com/office/powerpoint/2010/main" val="97885167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492</Words>
  <Application>Microsoft Office PowerPoint</Application>
  <PresentationFormat>Ekran Gösterisi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          Islah Yöntemleri ve Islahı ve ülkemizde geliştirilen bazı çeşitler  Seleksiyon    </vt:lpstr>
      <vt:lpstr>       Islah Yöntemleri ve Islahı ve ülkemizde geliştirilen bazı çeşitler  Seleksiyon    </vt:lpstr>
      <vt:lpstr>Melezleme</vt:lpstr>
      <vt:lpstr>Mutasyon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Islah Yöntemleri ve Islahı ve ülkemizde geliştirilen bazı çeşitler  Seleksiyon    </dc:title>
  <dc:creator>user</dc:creator>
  <cp:lastModifiedBy>user</cp:lastModifiedBy>
  <cp:revision>1</cp:revision>
  <dcterms:created xsi:type="dcterms:W3CDTF">2017-01-31T12:52:14Z</dcterms:created>
  <dcterms:modified xsi:type="dcterms:W3CDTF">2017-01-31T12:53:52Z</dcterms:modified>
</cp:coreProperties>
</file>