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0" d="100"/>
          <a:sy n="120" d="100"/>
        </p:scale>
        <p:origin x="-13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Friday, 23 November 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Friday, 23 November 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Friday, 23 November 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Friday, 23 November 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Friday, 23 November 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Friday, 23 November 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Friday, 23 November 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Friday, 23 November 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Friday, 23 November 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Friday, 23 November 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Friday, 23 November 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Friday, 23 November 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Derrida </a:t>
            </a:r>
            <a:r>
              <a:rPr lang="en-US" dirty="0" err="1" smtClean="0"/>
              <a:t>ve</a:t>
            </a:r>
            <a:r>
              <a:rPr lang="en-US" dirty="0" smtClean="0"/>
              <a:t> Post-</a:t>
            </a:r>
            <a:r>
              <a:rPr lang="en-US" dirty="0" err="1" smtClean="0"/>
              <a:t>YapISALCILIK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28028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Metafor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Toplum </a:t>
            </a:r>
            <a:r>
              <a:rPr lang="en-US" dirty="0" err="1"/>
              <a:t>kuramları</a:t>
            </a:r>
            <a:r>
              <a:rPr lang="en-US" dirty="0"/>
              <a:t> </a:t>
            </a:r>
            <a:r>
              <a:rPr lang="en-US" dirty="0" err="1"/>
              <a:t>bu</a:t>
            </a:r>
            <a:r>
              <a:rPr lang="en-US" dirty="0"/>
              <a:t> </a:t>
            </a:r>
            <a:r>
              <a:rPr lang="en-US" dirty="0" err="1"/>
              <a:t>türden</a:t>
            </a:r>
            <a:r>
              <a:rPr lang="en-US" dirty="0"/>
              <a:t> </a:t>
            </a:r>
            <a:r>
              <a:rPr lang="en-US" dirty="0" err="1"/>
              <a:t>retorik</a:t>
            </a:r>
            <a:r>
              <a:rPr lang="en-US" dirty="0"/>
              <a:t> </a:t>
            </a:r>
            <a:r>
              <a:rPr lang="en-US" dirty="0" err="1"/>
              <a:t>araçlardan</a:t>
            </a:r>
            <a:r>
              <a:rPr lang="en-US" dirty="0"/>
              <a:t> </a:t>
            </a:r>
            <a:r>
              <a:rPr lang="en-US" dirty="0" err="1" smtClean="0"/>
              <a:t>yararlanarak</a:t>
            </a:r>
            <a:r>
              <a:rPr lang="en-US" dirty="0" smtClean="0"/>
              <a:t> </a:t>
            </a:r>
            <a:r>
              <a:rPr lang="en-US" dirty="0" err="1" smtClean="0"/>
              <a:t>sosyolojik</a:t>
            </a:r>
            <a:r>
              <a:rPr lang="en-US" dirty="0" smtClean="0"/>
              <a:t> </a:t>
            </a:r>
            <a:r>
              <a:rPr lang="en-US" dirty="0" err="1" smtClean="0"/>
              <a:t>soru</a:t>
            </a:r>
            <a:r>
              <a:rPr lang="en-US" dirty="0" smtClean="0"/>
              <a:t> </a:t>
            </a:r>
            <a:r>
              <a:rPr lang="en-US" dirty="0" err="1" smtClean="0"/>
              <a:t>sorma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cevaplama</a:t>
            </a:r>
            <a:r>
              <a:rPr lang="en-US" dirty="0" smtClean="0"/>
              <a:t> </a:t>
            </a:r>
            <a:r>
              <a:rPr lang="en-US" dirty="0" err="1" smtClean="0"/>
              <a:t>biçimlerini</a:t>
            </a:r>
            <a:r>
              <a:rPr lang="en-US" dirty="0" smtClean="0"/>
              <a:t> </a:t>
            </a:r>
            <a:r>
              <a:rPr lang="en-US" dirty="0" err="1" smtClean="0"/>
              <a:t>şekillendirir</a:t>
            </a:r>
            <a:endParaRPr lang="en-US" dirty="0" smtClean="0"/>
          </a:p>
          <a:p>
            <a:pPr lvl="1"/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organizma</a:t>
            </a:r>
            <a:r>
              <a:rPr lang="en-US" dirty="0" smtClean="0"/>
              <a:t> </a:t>
            </a:r>
            <a:r>
              <a:rPr lang="en-US" dirty="0" err="1" smtClean="0"/>
              <a:t>metaforu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Durkheim </a:t>
            </a:r>
            <a:r>
              <a:rPr lang="en-US" dirty="0" err="1" smtClean="0"/>
              <a:t>ve</a:t>
            </a:r>
            <a:r>
              <a:rPr lang="en-US" dirty="0" smtClean="0"/>
              <a:t> Parsons</a:t>
            </a:r>
          </a:p>
          <a:p>
            <a:pPr lvl="1"/>
            <a:r>
              <a:rPr lang="en-US" dirty="0" err="1" smtClean="0"/>
              <a:t>Tiyatro</a:t>
            </a:r>
            <a:r>
              <a:rPr lang="en-US" dirty="0" smtClean="0"/>
              <a:t> </a:t>
            </a:r>
            <a:r>
              <a:rPr lang="en-US" dirty="0" err="1" smtClean="0"/>
              <a:t>metaforu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Goffman</a:t>
            </a:r>
            <a:endParaRPr lang="en-US" dirty="0" smtClean="0"/>
          </a:p>
          <a:p>
            <a:pPr lvl="1"/>
            <a:r>
              <a:rPr lang="en-US" dirty="0" err="1" smtClean="0"/>
              <a:t>İnşaat</a:t>
            </a:r>
            <a:r>
              <a:rPr lang="en-US" dirty="0" smtClean="0"/>
              <a:t> </a:t>
            </a:r>
            <a:r>
              <a:rPr lang="en-US" dirty="0" err="1" smtClean="0"/>
              <a:t>metaforları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Marksizm</a:t>
            </a:r>
            <a:r>
              <a:rPr lang="en-US" dirty="0" smtClean="0"/>
              <a:t>, </a:t>
            </a:r>
            <a:r>
              <a:rPr lang="en-US" dirty="0" err="1" smtClean="0"/>
              <a:t>Giddens</a:t>
            </a:r>
            <a:r>
              <a:rPr lang="en-US" smtClean="0"/>
              <a:t>, vs.</a:t>
            </a:r>
            <a:endParaRPr lang="en-US" dirty="0" smtClean="0"/>
          </a:p>
          <a:p>
            <a:pPr lvl="1"/>
            <a:r>
              <a:rPr lang="en-US" dirty="0" err="1" smtClean="0"/>
              <a:t>Oyun</a:t>
            </a:r>
            <a:r>
              <a:rPr lang="en-US" dirty="0" smtClean="0"/>
              <a:t> </a:t>
            </a:r>
            <a:r>
              <a:rPr lang="en-US" dirty="0" err="1" smtClean="0"/>
              <a:t>metaforu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Bourdieu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295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Metin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Temsil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Derrida’ya </a:t>
            </a:r>
            <a:r>
              <a:rPr lang="en-US" dirty="0" err="1" smtClean="0"/>
              <a:t>göre</a:t>
            </a:r>
            <a:r>
              <a:rPr lang="en-US" dirty="0" smtClean="0"/>
              <a:t>,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metin</a:t>
            </a:r>
            <a:r>
              <a:rPr lang="en-US" dirty="0" smtClean="0"/>
              <a:t> </a:t>
            </a:r>
            <a:r>
              <a:rPr lang="en-US" dirty="0" err="1" smtClean="0"/>
              <a:t>tekil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belirlenmiş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anlamla</a:t>
            </a:r>
            <a:r>
              <a:rPr lang="en-US" dirty="0" smtClean="0"/>
              <a:t> </a:t>
            </a:r>
            <a:r>
              <a:rPr lang="en-US" dirty="0" err="1" smtClean="0"/>
              <a:t>sınırlı</a:t>
            </a:r>
            <a:r>
              <a:rPr lang="en-US" dirty="0" smtClean="0"/>
              <a:t> </a:t>
            </a:r>
            <a:r>
              <a:rPr lang="en-US" dirty="0" err="1" smtClean="0"/>
              <a:t>değildir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metin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anlamları</a:t>
            </a:r>
            <a:r>
              <a:rPr lang="en-US" dirty="0" smtClean="0"/>
              <a:t> </a:t>
            </a:r>
            <a:r>
              <a:rPr lang="en-US" dirty="0" err="1" smtClean="0"/>
              <a:t>üreten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sosyal</a:t>
            </a:r>
            <a:r>
              <a:rPr lang="en-US" dirty="0" smtClean="0"/>
              <a:t> </a:t>
            </a:r>
            <a:r>
              <a:rPr lang="en-US" dirty="0" err="1" smtClean="0"/>
              <a:t>dünyanın</a:t>
            </a:r>
            <a:r>
              <a:rPr lang="en-US" dirty="0" smtClean="0"/>
              <a:t> </a:t>
            </a:r>
            <a:r>
              <a:rPr lang="en-US" dirty="0" err="1" smtClean="0"/>
              <a:t>yeniden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biçimlerde</a:t>
            </a:r>
            <a:r>
              <a:rPr lang="en-US" dirty="0" smtClean="0"/>
              <a:t> </a:t>
            </a:r>
            <a:r>
              <a:rPr lang="en-US" dirty="0" err="1" smtClean="0"/>
              <a:t>bilinebilirliğini</a:t>
            </a:r>
            <a:r>
              <a:rPr lang="en-US" dirty="0" smtClean="0"/>
              <a:t> </a:t>
            </a:r>
            <a:r>
              <a:rPr lang="en-US" dirty="0" err="1" smtClean="0"/>
              <a:t>üretir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Post-</a:t>
            </a:r>
            <a:r>
              <a:rPr lang="en-US" dirty="0" err="1" smtClean="0"/>
              <a:t>yapısalcılık</a:t>
            </a:r>
            <a:r>
              <a:rPr lang="en-US" dirty="0" smtClean="0"/>
              <a:t> </a:t>
            </a:r>
            <a:r>
              <a:rPr lang="en-US" dirty="0" err="1" smtClean="0"/>
              <a:t>terimi</a:t>
            </a:r>
            <a:r>
              <a:rPr lang="en-US" dirty="0" smtClean="0"/>
              <a:t>, </a:t>
            </a:r>
            <a:r>
              <a:rPr lang="en-US" dirty="0" err="1" smtClean="0"/>
              <a:t>Derrida’nın</a:t>
            </a:r>
            <a:r>
              <a:rPr lang="en-US" dirty="0" smtClean="0"/>
              <a:t> </a:t>
            </a:r>
            <a:r>
              <a:rPr lang="en-US" dirty="0" err="1" smtClean="0"/>
              <a:t>kuramlarından</a:t>
            </a:r>
            <a:r>
              <a:rPr lang="en-US" dirty="0" smtClean="0"/>
              <a:t> </a:t>
            </a:r>
            <a:r>
              <a:rPr lang="en-US" dirty="0" err="1" smtClean="0"/>
              <a:t>etkilenerek</a:t>
            </a:r>
            <a:r>
              <a:rPr lang="en-US" dirty="0" smtClean="0"/>
              <a:t> </a:t>
            </a:r>
            <a:r>
              <a:rPr lang="en-US" dirty="0" err="1" smtClean="0"/>
              <a:t>sonradan</a:t>
            </a:r>
            <a:r>
              <a:rPr lang="en-US" dirty="0" smtClean="0"/>
              <a:t> </a:t>
            </a:r>
            <a:r>
              <a:rPr lang="en-US" dirty="0" err="1" smtClean="0"/>
              <a:t>adlandırılan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geleneğin</a:t>
            </a:r>
            <a:r>
              <a:rPr lang="en-US" dirty="0" smtClean="0"/>
              <a:t> </a:t>
            </a:r>
            <a:r>
              <a:rPr lang="en-US" dirty="0" err="1" smtClean="0"/>
              <a:t>ismidir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Post-</a:t>
            </a:r>
            <a:r>
              <a:rPr lang="en-US" dirty="0" err="1" smtClean="0"/>
              <a:t>yapısalcılık</a:t>
            </a:r>
            <a:r>
              <a:rPr lang="en-US" dirty="0" smtClean="0"/>
              <a:t>, </a:t>
            </a:r>
            <a:r>
              <a:rPr lang="en-US" dirty="0" err="1" smtClean="0"/>
              <a:t>yapıların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ikili</a:t>
            </a:r>
            <a:r>
              <a:rPr lang="en-US" dirty="0" smtClean="0"/>
              <a:t> </a:t>
            </a:r>
            <a:r>
              <a:rPr lang="en-US" dirty="0" err="1" smtClean="0"/>
              <a:t>karşıtlıkların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biçimlerde</a:t>
            </a:r>
            <a:r>
              <a:rPr lang="en-US" dirty="0" smtClean="0"/>
              <a:t> </a:t>
            </a:r>
            <a:r>
              <a:rPr lang="en-US" dirty="0" err="1" smtClean="0"/>
              <a:t>eleştirilerini</a:t>
            </a:r>
            <a:r>
              <a:rPr lang="en-US" dirty="0" smtClean="0"/>
              <a:t> </a:t>
            </a:r>
            <a:r>
              <a:rPr lang="en-US" dirty="0" err="1" smtClean="0"/>
              <a:t>içeren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genel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adlandırmadır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Bu </a:t>
            </a:r>
            <a:r>
              <a:rPr lang="en-US" dirty="0" err="1" smtClean="0"/>
              <a:t>düşünce</a:t>
            </a:r>
            <a:r>
              <a:rPr lang="en-US" dirty="0" smtClean="0"/>
              <a:t> </a:t>
            </a:r>
            <a:r>
              <a:rPr lang="en-US" dirty="0" err="1" smtClean="0"/>
              <a:t>geleneğinin</a:t>
            </a:r>
            <a:r>
              <a:rPr lang="en-US" dirty="0" smtClean="0"/>
              <a:t> </a:t>
            </a:r>
            <a:r>
              <a:rPr lang="en-US" dirty="0" err="1" smtClean="0"/>
              <a:t>oluşmasında</a:t>
            </a:r>
            <a:r>
              <a:rPr lang="en-US" dirty="0" smtClean="0"/>
              <a:t> </a:t>
            </a:r>
            <a:r>
              <a:rPr lang="en-US" dirty="0" err="1" smtClean="0"/>
              <a:t>Derrida’nın</a:t>
            </a:r>
            <a:r>
              <a:rPr lang="en-US" dirty="0" smtClean="0"/>
              <a:t> </a:t>
            </a:r>
            <a:r>
              <a:rPr lang="en-US" dirty="0" err="1" smtClean="0"/>
              <a:t>kurucu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önemi</a:t>
            </a:r>
            <a:r>
              <a:rPr lang="en-US" dirty="0" smtClean="0"/>
              <a:t> </a:t>
            </a:r>
            <a:r>
              <a:rPr lang="en-US" dirty="0" err="1" smtClean="0"/>
              <a:t>bulunur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32389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Dil’in</a:t>
            </a:r>
            <a:r>
              <a:rPr lang="en-US" dirty="0" smtClean="0"/>
              <a:t> </a:t>
            </a:r>
            <a:r>
              <a:rPr lang="en-US" dirty="0" err="1" smtClean="0"/>
              <a:t>Oynaklığı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Derrida’ya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dil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yapılanmış</a:t>
            </a:r>
            <a:r>
              <a:rPr lang="en-US" dirty="0" smtClean="0"/>
              <a:t> </a:t>
            </a:r>
            <a:r>
              <a:rPr lang="en-US" dirty="0" err="1" smtClean="0"/>
              <a:t>olan</a:t>
            </a:r>
            <a:r>
              <a:rPr lang="en-US" dirty="0" smtClean="0"/>
              <a:t> </a:t>
            </a:r>
            <a:r>
              <a:rPr lang="en-US" dirty="0" err="1" smtClean="0"/>
              <a:t>toplum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kültür</a:t>
            </a:r>
            <a:r>
              <a:rPr lang="en-US" dirty="0" smtClean="0"/>
              <a:t> </a:t>
            </a:r>
            <a:r>
              <a:rPr lang="en-US" dirty="0" err="1" smtClean="0"/>
              <a:t>içerisinde</a:t>
            </a:r>
            <a:r>
              <a:rPr lang="en-US" dirty="0" smtClean="0"/>
              <a:t>, </a:t>
            </a:r>
            <a:r>
              <a:rPr lang="en-US" dirty="0" err="1" smtClean="0"/>
              <a:t>gösterenler</a:t>
            </a:r>
            <a:r>
              <a:rPr lang="en-US" dirty="0" smtClean="0"/>
              <a:t> </a:t>
            </a:r>
            <a:r>
              <a:rPr lang="en-US" dirty="0" err="1" smtClean="0"/>
              <a:t>doğrudan</a:t>
            </a:r>
            <a:r>
              <a:rPr lang="en-US" dirty="0" smtClean="0"/>
              <a:t> </a:t>
            </a:r>
            <a:r>
              <a:rPr lang="en-US" dirty="0" err="1" smtClean="0"/>
              <a:t>gösterilenler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ilişkili</a:t>
            </a:r>
            <a:r>
              <a:rPr lang="en-US" dirty="0" smtClean="0"/>
              <a:t> </a:t>
            </a:r>
            <a:r>
              <a:rPr lang="en-US" dirty="0" err="1" smtClean="0"/>
              <a:t>değildir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Saussurecü</a:t>
            </a:r>
            <a:r>
              <a:rPr lang="en-US" dirty="0" smtClean="0"/>
              <a:t> </a:t>
            </a:r>
            <a:r>
              <a:rPr lang="en-US" dirty="0" err="1" smtClean="0"/>
              <a:t>düşüncenin</a:t>
            </a:r>
            <a:r>
              <a:rPr lang="en-US" dirty="0" smtClean="0"/>
              <a:t> </a:t>
            </a:r>
            <a:r>
              <a:rPr lang="en-US" dirty="0" err="1" smtClean="0"/>
              <a:t>gösterge</a:t>
            </a:r>
            <a:r>
              <a:rPr lang="en-US" dirty="0" smtClean="0"/>
              <a:t> (</a:t>
            </a:r>
            <a:r>
              <a:rPr lang="en-US" dirty="0" err="1" smtClean="0"/>
              <a:t>gösteren-gösterilen</a:t>
            </a:r>
            <a:r>
              <a:rPr lang="en-US" dirty="0" smtClean="0"/>
              <a:t> </a:t>
            </a:r>
            <a:r>
              <a:rPr lang="en-US" dirty="0" err="1" smtClean="0"/>
              <a:t>ilişkisi</a:t>
            </a:r>
            <a:r>
              <a:rPr lang="en-US" dirty="0" smtClean="0"/>
              <a:t>) </a:t>
            </a:r>
            <a:r>
              <a:rPr lang="en-US" dirty="0" err="1" smtClean="0"/>
              <a:t>başlı</a:t>
            </a:r>
            <a:r>
              <a:rPr lang="en-US" dirty="0" smtClean="0"/>
              <a:t> </a:t>
            </a:r>
            <a:r>
              <a:rPr lang="en-US" dirty="0" err="1" smtClean="0"/>
              <a:t>başına</a:t>
            </a:r>
            <a:r>
              <a:rPr lang="en-US" dirty="0" smtClean="0"/>
              <a:t> </a:t>
            </a:r>
            <a:r>
              <a:rPr lang="en-US" dirty="0" err="1" smtClean="0"/>
              <a:t>verili</a:t>
            </a:r>
            <a:r>
              <a:rPr lang="en-US" dirty="0" smtClean="0"/>
              <a:t> </a:t>
            </a:r>
            <a:r>
              <a:rPr lang="en-US" dirty="0" err="1" smtClean="0"/>
              <a:t>kabul</a:t>
            </a:r>
            <a:r>
              <a:rPr lang="en-US" dirty="0" smtClean="0"/>
              <a:t> </a:t>
            </a:r>
            <a:r>
              <a:rPr lang="en-US" dirty="0" err="1" smtClean="0"/>
              <a:t>edilir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/>
              <a:t>Derrida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birliği</a:t>
            </a:r>
            <a:r>
              <a:rPr lang="en-US" dirty="0" smtClean="0"/>
              <a:t> </a:t>
            </a:r>
            <a:r>
              <a:rPr lang="en-US" dirty="0" err="1" smtClean="0"/>
              <a:t>eleştirerek</a:t>
            </a:r>
            <a:r>
              <a:rPr lang="en-US" dirty="0" smtClean="0"/>
              <a:t> </a:t>
            </a:r>
            <a:r>
              <a:rPr lang="en-US" dirty="0" err="1" smtClean="0"/>
              <a:t>reddeder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/>
              <a:t>Derrida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anlam</a:t>
            </a:r>
            <a:r>
              <a:rPr lang="en-US" dirty="0" smtClean="0"/>
              <a:t> </a:t>
            </a:r>
            <a:r>
              <a:rPr lang="en-US" dirty="0" err="1" smtClean="0"/>
              <a:t>gösterenlerin</a:t>
            </a:r>
            <a:r>
              <a:rPr lang="en-US" dirty="0" smtClean="0"/>
              <a:t> </a:t>
            </a:r>
            <a:r>
              <a:rPr lang="en-US" dirty="0" err="1" smtClean="0"/>
              <a:t>başka</a:t>
            </a:r>
            <a:r>
              <a:rPr lang="en-US" dirty="0" smtClean="0"/>
              <a:t> </a:t>
            </a:r>
            <a:r>
              <a:rPr lang="en-US" dirty="0" err="1" smtClean="0"/>
              <a:t>gösterenlerle</a:t>
            </a:r>
            <a:r>
              <a:rPr lang="en-US" dirty="0" smtClean="0"/>
              <a:t> </a:t>
            </a:r>
            <a:r>
              <a:rPr lang="en-US" dirty="0" err="1" smtClean="0"/>
              <a:t>ilişkis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kurulur</a:t>
            </a:r>
            <a:r>
              <a:rPr lang="en-US" dirty="0" smtClean="0"/>
              <a:t>. </a:t>
            </a:r>
          </a:p>
          <a:p>
            <a:pPr lvl="2"/>
            <a:r>
              <a:rPr lang="en-US" dirty="0" err="1" smtClean="0"/>
              <a:t>Sözlük</a:t>
            </a:r>
            <a:r>
              <a:rPr lang="en-US" dirty="0" smtClean="0"/>
              <a:t> </a:t>
            </a:r>
            <a:r>
              <a:rPr lang="en-US" dirty="0" err="1" smtClean="0"/>
              <a:t>örneği</a:t>
            </a:r>
            <a:endParaRPr lang="en-US" dirty="0" smtClean="0"/>
          </a:p>
          <a:p>
            <a:pPr lvl="1"/>
            <a:r>
              <a:rPr lang="en-US" dirty="0" err="1" smtClean="0"/>
              <a:t>Dolayısıyla</a:t>
            </a:r>
            <a:r>
              <a:rPr lang="en-US" dirty="0" smtClean="0"/>
              <a:t>, </a:t>
            </a:r>
            <a:r>
              <a:rPr lang="en-US" dirty="0" err="1" smtClean="0"/>
              <a:t>anlamın</a:t>
            </a:r>
            <a:r>
              <a:rPr lang="en-US" dirty="0" smtClean="0"/>
              <a:t> </a:t>
            </a:r>
            <a:r>
              <a:rPr lang="en-US" dirty="0" err="1" smtClean="0"/>
              <a:t>üretimi</a:t>
            </a:r>
            <a:r>
              <a:rPr lang="en-US" dirty="0" smtClean="0"/>
              <a:t> </a:t>
            </a:r>
            <a:r>
              <a:rPr lang="en-US" dirty="0" err="1" smtClean="0"/>
              <a:t>asla</a:t>
            </a:r>
            <a:r>
              <a:rPr lang="en-US" dirty="0" smtClean="0"/>
              <a:t> </a:t>
            </a:r>
            <a:r>
              <a:rPr lang="en-US" dirty="0" err="1" smtClean="0"/>
              <a:t>tamamlanmamıştır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Anlam’ın</a:t>
            </a:r>
            <a:r>
              <a:rPr lang="en-US" dirty="0" smtClean="0"/>
              <a:t> </a:t>
            </a:r>
            <a:r>
              <a:rPr lang="en-US" dirty="0" err="1" smtClean="0"/>
              <a:t>kurucusu</a:t>
            </a:r>
            <a:r>
              <a:rPr lang="en-US" dirty="0" smtClean="0"/>
              <a:t>, </a:t>
            </a:r>
            <a:r>
              <a:rPr lang="en-US" dirty="0" err="1" smtClean="0"/>
              <a:t>başlatıcısı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ilk </a:t>
            </a:r>
            <a:r>
              <a:rPr lang="en-US" dirty="0" err="1" smtClean="0"/>
              <a:t>gösteren</a:t>
            </a:r>
            <a:r>
              <a:rPr lang="en-US" dirty="0" smtClean="0"/>
              <a:t> </a:t>
            </a:r>
            <a:r>
              <a:rPr lang="en-US" dirty="0" err="1" smtClean="0"/>
              <a:t>olmadığı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, </a:t>
            </a:r>
            <a:r>
              <a:rPr lang="en-US" dirty="0" err="1" smtClean="0"/>
              <a:t>anlamın</a:t>
            </a:r>
            <a:r>
              <a:rPr lang="en-US" dirty="0" smtClean="0"/>
              <a:t> </a:t>
            </a:r>
            <a:r>
              <a:rPr lang="en-US" dirty="0" err="1" smtClean="0"/>
              <a:t>sonuçlandığı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son </a:t>
            </a:r>
            <a:r>
              <a:rPr lang="en-US" dirty="0" err="1" smtClean="0"/>
              <a:t>gösterenden</a:t>
            </a:r>
            <a:r>
              <a:rPr lang="en-US" dirty="0" smtClean="0"/>
              <a:t> de </a:t>
            </a:r>
            <a:r>
              <a:rPr lang="en-US" dirty="0" err="1" smtClean="0"/>
              <a:t>söz</a:t>
            </a:r>
            <a:r>
              <a:rPr lang="en-US" dirty="0" smtClean="0"/>
              <a:t> </a:t>
            </a:r>
            <a:r>
              <a:rPr lang="en-US" dirty="0" err="1" smtClean="0"/>
              <a:t>edilemez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Anlam</a:t>
            </a:r>
            <a:r>
              <a:rPr lang="en-US" dirty="0" smtClean="0"/>
              <a:t> </a:t>
            </a:r>
            <a:r>
              <a:rPr lang="en-US" dirty="0" err="1" smtClean="0"/>
              <a:t>gösterenler</a:t>
            </a:r>
            <a:r>
              <a:rPr lang="en-US" dirty="0" smtClean="0"/>
              <a:t> </a:t>
            </a:r>
            <a:r>
              <a:rPr lang="en-US" dirty="0" err="1" smtClean="0"/>
              <a:t>zinciri</a:t>
            </a:r>
            <a:r>
              <a:rPr lang="en-US" dirty="0" smtClean="0"/>
              <a:t> </a:t>
            </a:r>
            <a:r>
              <a:rPr lang="en-US" dirty="0" err="1" smtClean="0"/>
              <a:t>içerisinde</a:t>
            </a:r>
            <a:r>
              <a:rPr lang="en-US" dirty="0" smtClean="0"/>
              <a:t> </a:t>
            </a:r>
            <a:r>
              <a:rPr lang="en-US" dirty="0" err="1" smtClean="0"/>
              <a:t>kayıtlıdır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861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Dil’in</a:t>
            </a:r>
            <a:r>
              <a:rPr lang="en-US" dirty="0" smtClean="0"/>
              <a:t> </a:t>
            </a:r>
            <a:r>
              <a:rPr lang="en-US" dirty="0" err="1" smtClean="0"/>
              <a:t>Oynaklığı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Derrida’nın</a:t>
            </a:r>
            <a:r>
              <a:rPr lang="en-US" dirty="0" smtClean="0"/>
              <a:t> </a:t>
            </a:r>
            <a:r>
              <a:rPr lang="en-US" dirty="0" err="1" smtClean="0"/>
              <a:t>anlamın</a:t>
            </a:r>
            <a:r>
              <a:rPr lang="en-US" dirty="0" smtClean="0"/>
              <a:t> </a:t>
            </a:r>
            <a:r>
              <a:rPr lang="en-US" dirty="0" err="1" smtClean="0"/>
              <a:t>üretimine</a:t>
            </a:r>
            <a:r>
              <a:rPr lang="en-US" dirty="0" smtClean="0"/>
              <a:t> </a:t>
            </a:r>
            <a:r>
              <a:rPr lang="en-US" dirty="0" err="1" smtClean="0"/>
              <a:t>ilişkin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kavrayışı</a:t>
            </a:r>
            <a:r>
              <a:rPr lang="en-US" dirty="0" smtClean="0"/>
              <a:t>, </a:t>
            </a:r>
            <a:r>
              <a:rPr lang="en-US" dirty="0" err="1" smtClean="0"/>
              <a:t>yapısalcılık</a:t>
            </a:r>
            <a:r>
              <a:rPr lang="en-US" dirty="0" smtClean="0"/>
              <a:t> </a:t>
            </a:r>
            <a:r>
              <a:rPr lang="en-US" dirty="0" err="1" smtClean="0"/>
              <a:t>eleştirisinin</a:t>
            </a:r>
            <a:r>
              <a:rPr lang="en-US" dirty="0" smtClean="0"/>
              <a:t> de </a:t>
            </a:r>
            <a:r>
              <a:rPr lang="en-US" dirty="0" err="1" smtClean="0"/>
              <a:t>temellerinden</a:t>
            </a:r>
            <a:r>
              <a:rPr lang="en-US" dirty="0" smtClean="0"/>
              <a:t> </a:t>
            </a:r>
            <a:r>
              <a:rPr lang="en-US" dirty="0" err="1" smtClean="0"/>
              <a:t>birini</a:t>
            </a:r>
            <a:r>
              <a:rPr lang="en-US" dirty="0" smtClean="0"/>
              <a:t> </a:t>
            </a:r>
            <a:r>
              <a:rPr lang="en-US" dirty="0" err="1" smtClean="0"/>
              <a:t>oluşurur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Anlam</a:t>
            </a:r>
            <a:r>
              <a:rPr lang="en-US" dirty="0" smtClean="0"/>
              <a:t> </a:t>
            </a:r>
            <a:r>
              <a:rPr lang="en-US" dirty="0" err="1" smtClean="0"/>
              <a:t>gösterenler</a:t>
            </a:r>
            <a:r>
              <a:rPr lang="en-US" dirty="0" smtClean="0"/>
              <a:t> </a:t>
            </a:r>
            <a:r>
              <a:rPr lang="en-US" dirty="0" err="1" smtClean="0"/>
              <a:t>zinciri</a:t>
            </a:r>
            <a:r>
              <a:rPr lang="en-US" dirty="0" smtClean="0"/>
              <a:t> </a:t>
            </a:r>
            <a:r>
              <a:rPr lang="en-US" dirty="0" err="1" smtClean="0"/>
              <a:t>içerisinde</a:t>
            </a:r>
            <a:r>
              <a:rPr lang="en-US" dirty="0" smtClean="0"/>
              <a:t> </a:t>
            </a:r>
            <a:r>
              <a:rPr lang="en-US" dirty="0" err="1" smtClean="0"/>
              <a:t>oluşuyorsa</a:t>
            </a:r>
            <a:r>
              <a:rPr lang="en-US" dirty="0" smtClean="0"/>
              <a:t>;</a:t>
            </a:r>
          </a:p>
          <a:p>
            <a:pPr lvl="1"/>
            <a:r>
              <a:rPr lang="en-US" dirty="0" err="1" smtClean="0"/>
              <a:t>Anlamın</a:t>
            </a:r>
            <a:r>
              <a:rPr lang="en-US" dirty="0" smtClean="0"/>
              <a:t> </a:t>
            </a:r>
            <a:r>
              <a:rPr lang="en-US" dirty="0" err="1" smtClean="0"/>
              <a:t>üretilmesinde</a:t>
            </a:r>
            <a:r>
              <a:rPr lang="en-US" dirty="0" smtClean="0"/>
              <a:t> </a:t>
            </a:r>
            <a:r>
              <a:rPr lang="en-US" dirty="0" err="1" smtClean="0"/>
              <a:t>sürekli</a:t>
            </a:r>
            <a:r>
              <a:rPr lang="en-US" dirty="0" smtClean="0"/>
              <a:t> </a:t>
            </a:r>
            <a:r>
              <a:rPr lang="en-US" dirty="0" err="1" smtClean="0"/>
              <a:t>yeni</a:t>
            </a:r>
            <a:r>
              <a:rPr lang="en-US" dirty="0" smtClean="0"/>
              <a:t> </a:t>
            </a:r>
            <a:r>
              <a:rPr lang="en-US" dirty="0" err="1" smtClean="0"/>
              <a:t>gösterenler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zincire</a:t>
            </a:r>
            <a:r>
              <a:rPr lang="en-US" dirty="0" smtClean="0"/>
              <a:t> </a:t>
            </a:r>
            <a:r>
              <a:rPr lang="en-US" dirty="0" err="1" smtClean="0"/>
              <a:t>dahil</a:t>
            </a:r>
            <a:r>
              <a:rPr lang="en-US" dirty="0" smtClean="0"/>
              <a:t> </a:t>
            </a:r>
            <a:r>
              <a:rPr lang="en-US" dirty="0" err="1" smtClean="0"/>
              <a:t>edilebilir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Dolayısıyla</a:t>
            </a:r>
            <a:r>
              <a:rPr lang="en-US" dirty="0" smtClean="0"/>
              <a:t>, </a:t>
            </a:r>
            <a:r>
              <a:rPr lang="en-US" dirty="0" err="1" smtClean="0"/>
              <a:t>anlamın</a:t>
            </a:r>
            <a:r>
              <a:rPr lang="en-US" dirty="0" smtClean="0"/>
              <a:t> </a:t>
            </a:r>
            <a:r>
              <a:rPr lang="en-US" dirty="0" err="1" smtClean="0"/>
              <a:t>sabitlenmiş</a:t>
            </a:r>
            <a:r>
              <a:rPr lang="en-US" dirty="0" smtClean="0"/>
              <a:t>, </a:t>
            </a:r>
            <a:r>
              <a:rPr lang="en-US" dirty="0" err="1" smtClean="0"/>
              <a:t>tekilleşmiş</a:t>
            </a:r>
            <a:r>
              <a:rPr lang="en-US" dirty="0" smtClean="0"/>
              <a:t>, </a:t>
            </a:r>
            <a:r>
              <a:rPr lang="en-US" dirty="0" err="1" smtClean="0"/>
              <a:t>durağan</a:t>
            </a:r>
            <a:r>
              <a:rPr lang="en-US" dirty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gösterge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üretilmesi</a:t>
            </a:r>
            <a:r>
              <a:rPr lang="en-US" dirty="0" smtClean="0"/>
              <a:t> </a:t>
            </a:r>
            <a:r>
              <a:rPr lang="en-US" dirty="0" err="1" smtClean="0"/>
              <a:t>imkansızdır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Derri</a:t>
            </a:r>
            <a:r>
              <a:rPr lang="en-US" dirty="0" smtClean="0"/>
              <a:t> </a:t>
            </a:r>
            <a:r>
              <a:rPr lang="en-US" dirty="0" err="1" smtClean="0"/>
              <a:t>buradan</a:t>
            </a:r>
            <a:r>
              <a:rPr lang="en-US" dirty="0" smtClean="0"/>
              <a:t> </a:t>
            </a:r>
            <a:r>
              <a:rPr lang="en-US" dirty="0" err="1" smtClean="0"/>
              <a:t>hareketle</a:t>
            </a:r>
            <a:r>
              <a:rPr lang="en-US" dirty="0" smtClean="0"/>
              <a:t>, </a:t>
            </a:r>
            <a:r>
              <a:rPr lang="en-US" dirty="0" err="1" smtClean="0"/>
              <a:t>yapısalcığın</a:t>
            </a:r>
            <a:r>
              <a:rPr lang="en-US" dirty="0" smtClean="0"/>
              <a:t> </a:t>
            </a:r>
            <a:r>
              <a:rPr lang="en-US" dirty="0" err="1" smtClean="0"/>
              <a:t>tutarlı</a:t>
            </a:r>
            <a:r>
              <a:rPr lang="en-US" dirty="0" smtClean="0"/>
              <a:t>, </a:t>
            </a:r>
            <a:r>
              <a:rPr lang="en-US" dirty="0" err="1" smtClean="0"/>
              <a:t>evrensel</a:t>
            </a:r>
            <a:r>
              <a:rPr lang="en-US" dirty="0" smtClean="0"/>
              <a:t>, </a:t>
            </a:r>
            <a:r>
              <a:rPr lang="en-US" dirty="0" err="1" smtClean="0"/>
              <a:t>sabit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kavradıkları</a:t>
            </a:r>
            <a:r>
              <a:rPr lang="en-US" dirty="0" smtClean="0"/>
              <a:t> </a:t>
            </a:r>
            <a:r>
              <a:rPr lang="en-US" dirty="0" err="1" smtClean="0"/>
              <a:t>dil</a:t>
            </a:r>
            <a:r>
              <a:rPr lang="en-US" dirty="0" smtClean="0"/>
              <a:t> </a:t>
            </a:r>
            <a:r>
              <a:rPr lang="en-US" dirty="0" err="1" smtClean="0"/>
              <a:t>çözümlemelerini</a:t>
            </a:r>
            <a:r>
              <a:rPr lang="en-US" dirty="0" smtClean="0"/>
              <a:t> </a:t>
            </a:r>
            <a:r>
              <a:rPr lang="en-US" dirty="0" err="1" smtClean="0"/>
              <a:t>reddeder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Bunun</a:t>
            </a:r>
            <a:r>
              <a:rPr lang="en-US" dirty="0" smtClean="0"/>
              <a:t> </a:t>
            </a:r>
            <a:r>
              <a:rPr lang="en-US" dirty="0" err="1" smtClean="0"/>
              <a:t>yerine</a:t>
            </a:r>
            <a:r>
              <a:rPr lang="en-US" dirty="0" smtClean="0"/>
              <a:t>, </a:t>
            </a:r>
            <a:r>
              <a:rPr lang="en-US" dirty="0" err="1" smtClean="0"/>
              <a:t>anlamın</a:t>
            </a:r>
            <a:r>
              <a:rPr lang="en-US" dirty="0" smtClean="0"/>
              <a:t> </a:t>
            </a:r>
            <a:r>
              <a:rPr lang="en-US" dirty="0" err="1" smtClean="0"/>
              <a:t>sürekli</a:t>
            </a:r>
            <a:r>
              <a:rPr lang="en-US" dirty="0" smtClean="0"/>
              <a:t> </a:t>
            </a:r>
            <a:r>
              <a:rPr lang="en-US" dirty="0" err="1" smtClean="0"/>
              <a:t>yeniden</a:t>
            </a:r>
            <a:r>
              <a:rPr lang="en-US" dirty="0" smtClean="0"/>
              <a:t> </a:t>
            </a:r>
            <a:r>
              <a:rPr lang="en-US" dirty="0" err="1" smtClean="0"/>
              <a:t>üretilebilen</a:t>
            </a:r>
            <a:r>
              <a:rPr lang="en-US" dirty="0" smtClean="0"/>
              <a:t>, </a:t>
            </a:r>
            <a:r>
              <a:rPr lang="en-US" dirty="0" err="1" smtClean="0"/>
              <a:t>oynak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varlık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düşünülmesine</a:t>
            </a:r>
            <a:r>
              <a:rPr lang="en-US" dirty="0" smtClean="0"/>
              <a:t> </a:t>
            </a:r>
            <a:r>
              <a:rPr lang="en-US" dirty="0" err="1" smtClean="0"/>
              <a:t>davet</a:t>
            </a:r>
            <a:r>
              <a:rPr lang="en-US" dirty="0" smtClean="0"/>
              <a:t> </a:t>
            </a:r>
            <a:r>
              <a:rPr lang="en-US" dirty="0" err="1" smtClean="0"/>
              <a:t>eder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697855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Ses</a:t>
            </a:r>
            <a:r>
              <a:rPr lang="en-US" dirty="0" smtClean="0"/>
              <a:t> </a:t>
            </a:r>
            <a:r>
              <a:rPr lang="en-US" dirty="0" err="1" smtClean="0"/>
              <a:t>Merkezcilik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Söz</a:t>
            </a:r>
            <a:r>
              <a:rPr lang="en-US" dirty="0" smtClean="0"/>
              <a:t> </a:t>
            </a:r>
            <a:r>
              <a:rPr lang="en-US" dirty="0" err="1" smtClean="0"/>
              <a:t>Merkezcilik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Derrida </a:t>
            </a:r>
            <a:r>
              <a:rPr lang="en-US" dirty="0" err="1" smtClean="0"/>
              <a:t>felsefe</a:t>
            </a:r>
            <a:r>
              <a:rPr lang="en-US" dirty="0" smtClean="0"/>
              <a:t> </a:t>
            </a:r>
            <a:r>
              <a:rPr lang="en-US" dirty="0" err="1" smtClean="0"/>
              <a:t>geleneğinin</a:t>
            </a:r>
            <a:r>
              <a:rPr lang="en-US" dirty="0" smtClean="0"/>
              <a:t> </a:t>
            </a:r>
            <a:r>
              <a:rPr lang="en-US" dirty="0" err="1" smtClean="0"/>
              <a:t>sesmerkezciliğini</a:t>
            </a:r>
            <a:r>
              <a:rPr lang="en-US" dirty="0" smtClean="0"/>
              <a:t> </a:t>
            </a:r>
            <a:r>
              <a:rPr lang="en-US" dirty="0" err="1" smtClean="0"/>
              <a:t>eleştirir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Hakikatin</a:t>
            </a:r>
            <a:r>
              <a:rPr lang="en-US" dirty="0" smtClean="0"/>
              <a:t> “</a:t>
            </a:r>
            <a:r>
              <a:rPr lang="en-US" dirty="0" err="1" smtClean="0"/>
              <a:t>mevcudiyet</a:t>
            </a:r>
            <a:r>
              <a:rPr lang="en-US" dirty="0" smtClean="0"/>
              <a:t> </a:t>
            </a:r>
            <a:r>
              <a:rPr lang="en-US" dirty="0" err="1" smtClean="0"/>
              <a:t>metafiziği</a:t>
            </a:r>
            <a:r>
              <a:rPr lang="en-US" dirty="0" smtClean="0"/>
              <a:t>” (metaphysics of presence)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üretildiğine</a:t>
            </a:r>
            <a:r>
              <a:rPr lang="en-US" dirty="0" smtClean="0"/>
              <a:t> </a:t>
            </a:r>
            <a:r>
              <a:rPr lang="en-US" dirty="0" err="1" smtClean="0"/>
              <a:t>mesafelidir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Derrida’ya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konuşma</a:t>
            </a:r>
            <a:r>
              <a:rPr lang="en-US" dirty="0" smtClean="0"/>
              <a:t> </a:t>
            </a:r>
            <a:r>
              <a:rPr lang="en-US" dirty="0" err="1" smtClean="0"/>
              <a:t>Varlık’ın</a:t>
            </a:r>
            <a:r>
              <a:rPr lang="en-US" dirty="0" smtClean="0"/>
              <a:t> </a:t>
            </a:r>
            <a:r>
              <a:rPr lang="en-US" dirty="0" err="1" smtClean="0"/>
              <a:t>kendi</a:t>
            </a:r>
            <a:r>
              <a:rPr lang="en-US" dirty="0" smtClean="0"/>
              <a:t> </a:t>
            </a:r>
            <a:r>
              <a:rPr lang="en-US" dirty="0" err="1" smtClean="0"/>
              <a:t>sesini</a:t>
            </a:r>
            <a:r>
              <a:rPr lang="en-US" dirty="0" smtClean="0"/>
              <a:t> </a:t>
            </a:r>
            <a:r>
              <a:rPr lang="en-US" dirty="0" err="1" smtClean="0"/>
              <a:t>dolaysızca</a:t>
            </a:r>
            <a:r>
              <a:rPr lang="en-US" dirty="0" smtClean="0"/>
              <a:t> </a:t>
            </a:r>
            <a:r>
              <a:rPr lang="en-US" dirty="0" err="1" smtClean="0"/>
              <a:t>üreterek</a:t>
            </a:r>
            <a:r>
              <a:rPr lang="en-US" dirty="0" smtClean="0"/>
              <a:t> </a:t>
            </a:r>
            <a:r>
              <a:rPr lang="en-US" dirty="0" err="1" smtClean="0"/>
              <a:t>anlamlandırması</a:t>
            </a:r>
            <a:r>
              <a:rPr lang="en-US" dirty="0" smtClean="0"/>
              <a:t> </a:t>
            </a:r>
            <a:r>
              <a:rPr lang="en-US" dirty="0" err="1" smtClean="0"/>
              <a:t>mümkün</a:t>
            </a:r>
            <a:r>
              <a:rPr lang="en-US" dirty="0" smtClean="0"/>
              <a:t> </a:t>
            </a:r>
            <a:r>
              <a:rPr lang="en-US" dirty="0" err="1" smtClean="0"/>
              <a:t>değildir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/>
              <a:t>Bu </a:t>
            </a:r>
            <a:r>
              <a:rPr lang="en-US" dirty="0" err="1" smtClean="0"/>
              <a:t>kavrayış</a:t>
            </a:r>
            <a:r>
              <a:rPr lang="en-US" dirty="0" smtClean="0"/>
              <a:t> </a:t>
            </a:r>
            <a:r>
              <a:rPr lang="en-US" dirty="0" err="1" smtClean="0"/>
              <a:t>felsefenin</a:t>
            </a:r>
            <a:r>
              <a:rPr lang="en-US" dirty="0" smtClean="0"/>
              <a:t> </a:t>
            </a:r>
            <a:r>
              <a:rPr lang="en-US" dirty="0" err="1" smtClean="0"/>
              <a:t>sesmerkezli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Varlık’ın</a:t>
            </a:r>
            <a:r>
              <a:rPr lang="en-US" dirty="0" smtClean="0"/>
              <a:t> </a:t>
            </a:r>
            <a:r>
              <a:rPr lang="en-US" dirty="0" err="1" smtClean="0"/>
              <a:t>imkanlılığına</a:t>
            </a:r>
            <a:r>
              <a:rPr lang="en-US" dirty="0" smtClean="0"/>
              <a:t> </a:t>
            </a:r>
            <a:r>
              <a:rPr lang="en-US" dirty="0" err="1" smtClean="0"/>
              <a:t>kapı</a:t>
            </a:r>
            <a:r>
              <a:rPr lang="en-US" dirty="0" smtClean="0"/>
              <a:t> </a:t>
            </a:r>
            <a:r>
              <a:rPr lang="en-US" dirty="0" err="1" smtClean="0"/>
              <a:t>aralar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/>
              <a:t>Derrida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dil’in</a:t>
            </a:r>
            <a:r>
              <a:rPr lang="en-US" dirty="0" smtClean="0"/>
              <a:t> </a:t>
            </a:r>
            <a:r>
              <a:rPr lang="en-US" dirty="0" err="1" smtClean="0"/>
              <a:t>temsil</a:t>
            </a:r>
            <a:r>
              <a:rPr lang="en-US" dirty="0" smtClean="0"/>
              <a:t> </a:t>
            </a:r>
            <a:r>
              <a:rPr lang="en-US" dirty="0" err="1" smtClean="0"/>
              <a:t>alanı</a:t>
            </a:r>
            <a:r>
              <a:rPr lang="en-US" dirty="0" smtClean="0"/>
              <a:t> </a:t>
            </a:r>
            <a:r>
              <a:rPr lang="en-US" dirty="0" err="1" smtClean="0"/>
              <a:t>dışında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varlık</a:t>
            </a:r>
            <a:r>
              <a:rPr lang="en-US" dirty="0" smtClean="0"/>
              <a:t> </a:t>
            </a:r>
            <a:r>
              <a:rPr lang="en-US" dirty="0" err="1" smtClean="0"/>
              <a:t>değildir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/>
              <a:t>Derrida </a:t>
            </a:r>
            <a:r>
              <a:rPr lang="en-US" dirty="0" err="1" smtClean="0"/>
              <a:t>için</a:t>
            </a:r>
            <a:r>
              <a:rPr lang="en-US" dirty="0" smtClean="0"/>
              <a:t> her </a:t>
            </a:r>
            <a:r>
              <a:rPr lang="en-US" dirty="0" err="1" smtClean="0"/>
              <a:t>varlık</a:t>
            </a:r>
            <a:r>
              <a:rPr lang="en-US" dirty="0" smtClean="0"/>
              <a:t> </a:t>
            </a:r>
            <a:r>
              <a:rPr lang="en-US" dirty="0" err="1" smtClean="0"/>
              <a:t>dil’in</a:t>
            </a:r>
            <a:r>
              <a:rPr lang="en-US" dirty="0" smtClean="0"/>
              <a:t> </a:t>
            </a:r>
            <a:r>
              <a:rPr lang="en-US" dirty="0" err="1" smtClean="0"/>
              <a:t>dolayımı</a:t>
            </a:r>
            <a:r>
              <a:rPr lang="en-US" dirty="0" smtClean="0"/>
              <a:t> </a:t>
            </a:r>
            <a:r>
              <a:rPr lang="en-US" dirty="0" err="1" smtClean="0"/>
              <a:t>içerisinde</a:t>
            </a:r>
            <a:r>
              <a:rPr lang="en-US" dirty="0" smtClean="0"/>
              <a:t> </a:t>
            </a:r>
            <a:r>
              <a:rPr lang="en-US" dirty="0" err="1" smtClean="0"/>
              <a:t>mevcudiyet</a:t>
            </a:r>
            <a:r>
              <a:rPr lang="en-US" dirty="0" smtClean="0"/>
              <a:t> </a:t>
            </a:r>
            <a:r>
              <a:rPr lang="en-US" dirty="0" err="1" smtClean="0"/>
              <a:t>kazanabilir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Yazı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söz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bağlamda</a:t>
            </a:r>
            <a:r>
              <a:rPr lang="en-US" dirty="0" smtClean="0"/>
              <a:t> </a:t>
            </a:r>
            <a:r>
              <a:rPr lang="en-US" dirty="0" err="1" smtClean="0"/>
              <a:t>birbirinden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olmayan</a:t>
            </a:r>
            <a:r>
              <a:rPr lang="en-US" dirty="0" smtClean="0"/>
              <a:t> </a:t>
            </a:r>
            <a:r>
              <a:rPr lang="en-US" dirty="0" err="1" smtClean="0"/>
              <a:t>temsil</a:t>
            </a:r>
            <a:r>
              <a:rPr lang="en-US" dirty="0" smtClean="0"/>
              <a:t> </a:t>
            </a:r>
            <a:r>
              <a:rPr lang="en-US" dirty="0" err="1" smtClean="0"/>
              <a:t>alanları</a:t>
            </a:r>
            <a:r>
              <a:rPr lang="en-US" dirty="0" smtClean="0"/>
              <a:t> </a:t>
            </a:r>
            <a:r>
              <a:rPr lang="en-US" dirty="0" err="1" smtClean="0"/>
              <a:t>üreterek</a:t>
            </a:r>
            <a:r>
              <a:rPr lang="en-US" dirty="0" smtClean="0"/>
              <a:t> </a:t>
            </a:r>
            <a:r>
              <a:rPr lang="en-US" dirty="0" err="1" smtClean="0"/>
              <a:t>Varlık’ı</a:t>
            </a:r>
            <a:r>
              <a:rPr lang="en-US" dirty="0" smtClean="0"/>
              <a:t> </a:t>
            </a:r>
            <a:r>
              <a:rPr lang="en-US" dirty="0" err="1" smtClean="0"/>
              <a:t>bilinebilir</a:t>
            </a:r>
            <a:r>
              <a:rPr lang="en-US" dirty="0" smtClean="0"/>
              <a:t>, </a:t>
            </a:r>
            <a:r>
              <a:rPr lang="en-US" dirty="0" err="1" smtClean="0"/>
              <a:t>düşünülebilir</a:t>
            </a:r>
            <a:r>
              <a:rPr lang="en-US" dirty="0" smtClean="0"/>
              <a:t>, </a:t>
            </a:r>
            <a:r>
              <a:rPr lang="en-US" dirty="0" err="1" smtClean="0"/>
              <a:t>hakkında</a:t>
            </a:r>
            <a:r>
              <a:rPr lang="en-US" dirty="0" smtClean="0"/>
              <a:t> </a:t>
            </a:r>
            <a:r>
              <a:rPr lang="en-US" dirty="0" err="1" smtClean="0"/>
              <a:t>yargılar</a:t>
            </a:r>
            <a:r>
              <a:rPr lang="en-US" dirty="0" smtClean="0"/>
              <a:t> </a:t>
            </a:r>
            <a:r>
              <a:rPr lang="en-US" dirty="0" err="1" smtClean="0"/>
              <a:t>üretilebilir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Varlık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kurar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Dil’in</a:t>
            </a:r>
            <a:r>
              <a:rPr lang="en-US" dirty="0" smtClean="0"/>
              <a:t> </a:t>
            </a:r>
            <a:r>
              <a:rPr lang="en-US" dirty="0" err="1" smtClean="0"/>
              <a:t>temsil</a:t>
            </a:r>
            <a:r>
              <a:rPr lang="en-US" dirty="0" smtClean="0"/>
              <a:t> </a:t>
            </a:r>
            <a:r>
              <a:rPr lang="en-US" dirty="0" err="1" smtClean="0"/>
              <a:t>alanının</a:t>
            </a:r>
            <a:r>
              <a:rPr lang="en-US" dirty="0" smtClean="0"/>
              <a:t> </a:t>
            </a:r>
            <a:r>
              <a:rPr lang="en-US" dirty="0" err="1" smtClean="0"/>
              <a:t>dışında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Varlık’tan</a:t>
            </a:r>
            <a:r>
              <a:rPr lang="en-US" dirty="0" smtClean="0"/>
              <a:t> </a:t>
            </a:r>
            <a:r>
              <a:rPr lang="en-US" dirty="0" err="1" smtClean="0"/>
              <a:t>söz</a:t>
            </a:r>
            <a:r>
              <a:rPr lang="en-US" dirty="0" smtClean="0"/>
              <a:t> </a:t>
            </a:r>
            <a:r>
              <a:rPr lang="en-US" dirty="0" err="1" smtClean="0"/>
              <a:t>edemeyiz</a:t>
            </a:r>
            <a:r>
              <a:rPr lang="en-US" dirty="0" smtClean="0"/>
              <a:t> Derrida’ya </a:t>
            </a:r>
            <a:r>
              <a:rPr lang="en-US" dirty="0" err="1" smtClean="0"/>
              <a:t>göre</a:t>
            </a:r>
            <a:r>
              <a:rPr lang="en-US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03996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Ses</a:t>
            </a:r>
            <a:r>
              <a:rPr lang="en-US" dirty="0" smtClean="0"/>
              <a:t> </a:t>
            </a:r>
            <a:r>
              <a:rPr lang="en-US" dirty="0" err="1" smtClean="0"/>
              <a:t>Merkezcilik</a:t>
            </a:r>
            <a:r>
              <a:rPr lang="en-US" dirty="0" smtClean="0"/>
              <a:t>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Söz</a:t>
            </a:r>
            <a:r>
              <a:rPr lang="en-US" dirty="0" smtClean="0"/>
              <a:t> </a:t>
            </a:r>
            <a:r>
              <a:rPr lang="en-US" dirty="0" err="1" smtClean="0"/>
              <a:t>Merkezcilik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Derrida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bağlamda</a:t>
            </a:r>
            <a:r>
              <a:rPr lang="en-US" dirty="0" smtClean="0"/>
              <a:t> </a:t>
            </a:r>
            <a:r>
              <a:rPr lang="en-US" dirty="0" err="1" smtClean="0"/>
              <a:t>konuşma’ya</a:t>
            </a:r>
            <a:r>
              <a:rPr lang="en-US" dirty="0" smtClean="0"/>
              <a:t> </a:t>
            </a:r>
            <a:r>
              <a:rPr lang="en-US" dirty="0" err="1" smtClean="0"/>
              <a:t>Yazı</a:t>
            </a:r>
            <a:r>
              <a:rPr lang="en-US" dirty="0" smtClean="0"/>
              <a:t> </a:t>
            </a:r>
            <a:r>
              <a:rPr lang="en-US" dirty="0" err="1" smtClean="0"/>
              <a:t>karşısında</a:t>
            </a:r>
            <a:r>
              <a:rPr lang="en-US" dirty="0" smtClean="0"/>
              <a:t> </a:t>
            </a:r>
            <a:r>
              <a:rPr lang="en-US" dirty="0" err="1" smtClean="0"/>
              <a:t>öncelik</a:t>
            </a:r>
            <a:r>
              <a:rPr lang="en-US" dirty="0" smtClean="0"/>
              <a:t> </a:t>
            </a:r>
            <a:r>
              <a:rPr lang="en-US" dirty="0" err="1" smtClean="0"/>
              <a:t>verilmesini</a:t>
            </a:r>
            <a:r>
              <a:rPr lang="en-US" dirty="0" smtClean="0"/>
              <a:t> </a:t>
            </a:r>
            <a:r>
              <a:rPr lang="en-US" dirty="0" err="1" smtClean="0"/>
              <a:t>eleştirir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Mevcudiyetin</a:t>
            </a:r>
            <a:r>
              <a:rPr lang="en-US" dirty="0" smtClean="0"/>
              <a:t> </a:t>
            </a:r>
            <a:r>
              <a:rPr lang="en-US" dirty="0" err="1" smtClean="0"/>
              <a:t>imkanı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konuşma</a:t>
            </a:r>
            <a:r>
              <a:rPr lang="en-US" dirty="0" smtClean="0"/>
              <a:t>, Derrida </a:t>
            </a:r>
            <a:r>
              <a:rPr lang="en-US" dirty="0" err="1" smtClean="0"/>
              <a:t>için</a:t>
            </a:r>
            <a:r>
              <a:rPr lang="en-US" dirty="0" smtClean="0"/>
              <a:t>, </a:t>
            </a:r>
            <a:r>
              <a:rPr lang="en-US" dirty="0" err="1" smtClean="0"/>
              <a:t>yazıdan</a:t>
            </a:r>
            <a:r>
              <a:rPr lang="en-US" dirty="0" smtClean="0"/>
              <a:t> </a:t>
            </a:r>
            <a:r>
              <a:rPr lang="en-US" dirty="0" err="1" smtClean="0"/>
              <a:t>daha</a:t>
            </a:r>
            <a:r>
              <a:rPr lang="en-US" dirty="0" smtClean="0"/>
              <a:t> </a:t>
            </a:r>
            <a:r>
              <a:rPr lang="en-US" dirty="0" err="1" smtClean="0"/>
              <a:t>elverişli</a:t>
            </a:r>
            <a:r>
              <a:rPr lang="en-US" dirty="0" smtClean="0"/>
              <a:t> </a:t>
            </a:r>
            <a:r>
              <a:rPr lang="en-US" dirty="0" err="1" smtClean="0"/>
              <a:t>değildir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Derrida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eleştirisini</a:t>
            </a:r>
            <a:r>
              <a:rPr lang="en-US" dirty="0" smtClean="0"/>
              <a:t> </a:t>
            </a:r>
            <a:r>
              <a:rPr lang="en-US" dirty="0" err="1" smtClean="0"/>
              <a:t>kuramlaştırmak</a:t>
            </a:r>
            <a:r>
              <a:rPr lang="en-US" dirty="0" smtClean="0"/>
              <a:t>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diferans</a:t>
            </a:r>
            <a:r>
              <a:rPr lang="en-US" dirty="0" smtClean="0"/>
              <a:t> </a:t>
            </a:r>
            <a:r>
              <a:rPr lang="en-US" dirty="0" err="1" smtClean="0"/>
              <a:t>kavramını</a:t>
            </a:r>
            <a:r>
              <a:rPr lang="en-US" dirty="0" smtClean="0"/>
              <a:t> </a:t>
            </a:r>
            <a:r>
              <a:rPr lang="en-US" dirty="0" err="1" smtClean="0"/>
              <a:t>üretir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Fransızca</a:t>
            </a:r>
            <a:r>
              <a:rPr lang="en-US" dirty="0" smtClean="0"/>
              <a:t> </a:t>
            </a:r>
            <a:r>
              <a:rPr lang="en-US" dirty="0" err="1" smtClean="0"/>
              <a:t>ertelemek</a:t>
            </a:r>
            <a:r>
              <a:rPr lang="en-US" dirty="0" smtClean="0"/>
              <a:t> (defer)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farklılaşmak</a:t>
            </a:r>
            <a:r>
              <a:rPr lang="en-US" dirty="0" smtClean="0"/>
              <a:t> (differ) </a:t>
            </a:r>
            <a:r>
              <a:rPr lang="en-US" dirty="0" err="1" smtClean="0"/>
              <a:t>sözcüklerinin</a:t>
            </a:r>
            <a:r>
              <a:rPr lang="en-US" dirty="0" smtClean="0"/>
              <a:t> </a:t>
            </a:r>
            <a:r>
              <a:rPr lang="en-US" dirty="0" err="1" smtClean="0"/>
              <a:t>bileşiminden</a:t>
            </a:r>
            <a:r>
              <a:rPr lang="en-US" dirty="0" smtClean="0"/>
              <a:t> </a:t>
            </a:r>
            <a:r>
              <a:rPr lang="en-US" dirty="0" err="1" smtClean="0"/>
              <a:t>oluşur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/>
              <a:t>Bu </a:t>
            </a:r>
            <a:r>
              <a:rPr lang="en-US" dirty="0" err="1" smtClean="0"/>
              <a:t>terim</a:t>
            </a:r>
            <a:r>
              <a:rPr lang="en-US" dirty="0" smtClean="0"/>
              <a:t>, </a:t>
            </a:r>
            <a:r>
              <a:rPr lang="en-US" dirty="0" err="1" smtClean="0"/>
              <a:t>ancak</a:t>
            </a:r>
            <a:r>
              <a:rPr lang="en-US" dirty="0" smtClean="0"/>
              <a:t> </a:t>
            </a:r>
            <a:r>
              <a:rPr lang="en-US" dirty="0" err="1" smtClean="0"/>
              <a:t>yazı</a:t>
            </a:r>
            <a:r>
              <a:rPr lang="en-US" dirty="0" smtClean="0"/>
              <a:t> </a:t>
            </a:r>
            <a:r>
              <a:rPr lang="en-US" dirty="0" err="1" smtClean="0"/>
              <a:t>dilinde</a:t>
            </a:r>
            <a:r>
              <a:rPr lang="en-US" dirty="0" smtClean="0"/>
              <a:t> </a:t>
            </a:r>
            <a:r>
              <a:rPr lang="en-US" dirty="0" err="1" smtClean="0"/>
              <a:t>ayırdına</a:t>
            </a:r>
            <a:r>
              <a:rPr lang="en-US" dirty="0" smtClean="0"/>
              <a:t> </a:t>
            </a:r>
            <a:r>
              <a:rPr lang="en-US" dirty="0" err="1" smtClean="0"/>
              <a:t>varılabilirdir</a:t>
            </a:r>
            <a:r>
              <a:rPr lang="en-US" dirty="0" smtClean="0"/>
              <a:t> (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noktada</a:t>
            </a:r>
            <a:r>
              <a:rPr lang="en-US" dirty="0" smtClean="0"/>
              <a:t> </a:t>
            </a:r>
            <a:r>
              <a:rPr lang="en-US" dirty="0" err="1" smtClean="0"/>
              <a:t>Fransızcanın</a:t>
            </a:r>
            <a:r>
              <a:rPr lang="en-US" dirty="0" smtClean="0"/>
              <a:t> </a:t>
            </a:r>
            <a:r>
              <a:rPr lang="en-US" dirty="0" err="1" smtClean="0"/>
              <a:t>ses</a:t>
            </a:r>
            <a:r>
              <a:rPr lang="en-US" dirty="0" smtClean="0"/>
              <a:t> </a:t>
            </a:r>
            <a:r>
              <a:rPr lang="en-US" dirty="0" err="1" smtClean="0"/>
              <a:t>özelliklerinden</a:t>
            </a:r>
            <a:r>
              <a:rPr lang="en-US" dirty="0" smtClean="0"/>
              <a:t> </a:t>
            </a:r>
            <a:r>
              <a:rPr lang="en-US" dirty="0" err="1" smtClean="0"/>
              <a:t>yararlanarak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dil</a:t>
            </a:r>
            <a:r>
              <a:rPr lang="en-US" dirty="0" smtClean="0"/>
              <a:t> </a:t>
            </a:r>
            <a:r>
              <a:rPr lang="en-US" dirty="0" err="1" smtClean="0"/>
              <a:t>oyunu</a:t>
            </a:r>
            <a:r>
              <a:rPr lang="en-US" dirty="0" smtClean="0"/>
              <a:t> </a:t>
            </a:r>
            <a:r>
              <a:rPr lang="en-US" dirty="0" err="1" smtClean="0"/>
              <a:t>oynar</a:t>
            </a:r>
            <a:r>
              <a:rPr lang="en-US" dirty="0" smtClean="0"/>
              <a:t>.)</a:t>
            </a:r>
          </a:p>
          <a:p>
            <a:pPr lvl="1"/>
            <a:r>
              <a:rPr lang="en-US" dirty="0" smtClean="0"/>
              <a:t>Bu </a:t>
            </a:r>
            <a:r>
              <a:rPr lang="en-US" dirty="0" err="1" smtClean="0"/>
              <a:t>terim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, </a:t>
            </a:r>
            <a:r>
              <a:rPr lang="en-US" dirty="0" err="1" smtClean="0"/>
              <a:t>anlamın</a:t>
            </a:r>
            <a:r>
              <a:rPr lang="en-US" dirty="0" smtClean="0"/>
              <a:t> </a:t>
            </a:r>
            <a:r>
              <a:rPr lang="en-US" dirty="0" err="1" smtClean="0"/>
              <a:t>gösterenler</a:t>
            </a:r>
            <a:r>
              <a:rPr lang="en-US" dirty="0" smtClean="0"/>
              <a:t> </a:t>
            </a:r>
            <a:r>
              <a:rPr lang="en-US" dirty="0" err="1" smtClean="0"/>
              <a:t>zinciri</a:t>
            </a:r>
            <a:r>
              <a:rPr lang="en-US" dirty="0" smtClean="0"/>
              <a:t> </a:t>
            </a:r>
            <a:r>
              <a:rPr lang="en-US" dirty="0" err="1" smtClean="0"/>
              <a:t>içerisinde</a:t>
            </a:r>
            <a:r>
              <a:rPr lang="en-US" dirty="0" smtClean="0"/>
              <a:t> </a:t>
            </a:r>
            <a:r>
              <a:rPr lang="en-US" dirty="0" err="1" smtClean="0"/>
              <a:t>kurulmasını</a:t>
            </a:r>
            <a:r>
              <a:rPr lang="en-US" dirty="0" smtClean="0"/>
              <a:t> </a:t>
            </a:r>
            <a:r>
              <a:rPr lang="en-US" dirty="0" err="1" smtClean="0"/>
              <a:t>kasteder</a:t>
            </a:r>
            <a:r>
              <a:rPr lang="en-US" dirty="0"/>
              <a:t>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72966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Diferans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Derrida’ya </a:t>
            </a:r>
            <a:r>
              <a:rPr lang="en-US" dirty="0" err="1"/>
              <a:t>göre</a:t>
            </a:r>
            <a:r>
              <a:rPr lang="en-US" dirty="0"/>
              <a:t>, </a:t>
            </a:r>
            <a:r>
              <a:rPr lang="en-US" dirty="0" err="1"/>
              <a:t>anlam</a:t>
            </a:r>
            <a:r>
              <a:rPr lang="en-US" dirty="0"/>
              <a:t> </a:t>
            </a:r>
            <a:r>
              <a:rPr lang="en-US" dirty="0" err="1"/>
              <a:t>hiçbir</a:t>
            </a:r>
            <a:r>
              <a:rPr lang="en-US" dirty="0"/>
              <a:t> </a:t>
            </a:r>
            <a:r>
              <a:rPr lang="en-US" dirty="0" err="1"/>
              <a:t>zaman</a:t>
            </a:r>
            <a:r>
              <a:rPr lang="en-US" dirty="0"/>
              <a:t> </a:t>
            </a:r>
            <a:r>
              <a:rPr lang="en-US" dirty="0" err="1"/>
              <a:t>gösterilen’e</a:t>
            </a:r>
            <a:r>
              <a:rPr lang="en-US" dirty="0"/>
              <a:t> </a:t>
            </a:r>
            <a:r>
              <a:rPr lang="en-US" dirty="0" err="1"/>
              <a:t>ulaşarak</a:t>
            </a:r>
            <a:r>
              <a:rPr lang="en-US" dirty="0"/>
              <a:t> </a:t>
            </a:r>
            <a:r>
              <a:rPr lang="en-US" dirty="0" err="1"/>
              <a:t>üretilmez</a:t>
            </a:r>
            <a:r>
              <a:rPr lang="en-US" dirty="0"/>
              <a:t>. </a:t>
            </a:r>
            <a:endParaRPr lang="en-US" dirty="0" smtClean="0"/>
          </a:p>
          <a:p>
            <a:pPr lvl="1"/>
            <a:r>
              <a:rPr lang="en-US" dirty="0" err="1" smtClean="0"/>
              <a:t>Anlam</a:t>
            </a:r>
            <a:r>
              <a:rPr lang="en-US" dirty="0" smtClean="0"/>
              <a:t> her </a:t>
            </a:r>
            <a:r>
              <a:rPr lang="en-US" dirty="0" err="1" smtClean="0"/>
              <a:t>zaman</a:t>
            </a:r>
            <a:r>
              <a:rPr lang="en-US" dirty="0" smtClean="0"/>
              <a:t> </a:t>
            </a:r>
            <a:r>
              <a:rPr lang="en-US" dirty="0" err="1" smtClean="0"/>
              <a:t>gösterenler</a:t>
            </a:r>
            <a:r>
              <a:rPr lang="en-US" dirty="0" smtClean="0"/>
              <a:t> </a:t>
            </a:r>
            <a:r>
              <a:rPr lang="en-US" dirty="0" err="1" smtClean="0"/>
              <a:t>zinciri</a:t>
            </a:r>
            <a:r>
              <a:rPr lang="en-US" dirty="0" smtClean="0"/>
              <a:t> </a:t>
            </a:r>
            <a:r>
              <a:rPr lang="en-US" dirty="0" err="1" smtClean="0"/>
              <a:t>içerisinde</a:t>
            </a:r>
            <a:r>
              <a:rPr lang="en-US" dirty="0" smtClean="0"/>
              <a:t> </a:t>
            </a:r>
            <a:r>
              <a:rPr lang="en-US" dirty="0" err="1" smtClean="0"/>
              <a:t>kurulur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Gösterilen’e</a:t>
            </a:r>
            <a:r>
              <a:rPr lang="en-US" dirty="0" smtClean="0"/>
              <a:t> </a:t>
            </a:r>
            <a:r>
              <a:rPr lang="en-US" dirty="0" err="1" smtClean="0"/>
              <a:t>ulaşmak</a:t>
            </a:r>
            <a:r>
              <a:rPr lang="en-US" dirty="0" smtClean="0"/>
              <a:t> </a:t>
            </a:r>
            <a:r>
              <a:rPr lang="en-US" dirty="0" err="1" smtClean="0"/>
              <a:t>mümkün</a:t>
            </a:r>
            <a:r>
              <a:rPr lang="en-US" dirty="0" smtClean="0"/>
              <a:t> </a:t>
            </a:r>
            <a:r>
              <a:rPr lang="en-US" dirty="0" err="1" smtClean="0"/>
              <a:t>değildir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Bkz</a:t>
            </a:r>
            <a:r>
              <a:rPr lang="en-US" dirty="0" smtClean="0"/>
              <a:t>. </a:t>
            </a:r>
            <a:r>
              <a:rPr lang="en-US" dirty="0" err="1" smtClean="0"/>
              <a:t>Dil’in</a:t>
            </a:r>
            <a:r>
              <a:rPr lang="en-US" dirty="0" smtClean="0"/>
              <a:t> </a:t>
            </a:r>
            <a:r>
              <a:rPr lang="en-US" dirty="0" err="1" smtClean="0"/>
              <a:t>temsil</a:t>
            </a:r>
            <a:r>
              <a:rPr lang="en-US" dirty="0" smtClean="0"/>
              <a:t> </a:t>
            </a:r>
            <a:r>
              <a:rPr lang="en-US" dirty="0" err="1" smtClean="0"/>
              <a:t>alanının</a:t>
            </a:r>
            <a:r>
              <a:rPr lang="en-US" dirty="0" smtClean="0"/>
              <a:t> </a:t>
            </a:r>
            <a:r>
              <a:rPr lang="en-US" dirty="0" err="1" smtClean="0"/>
              <a:t>dışında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varlığın</a:t>
            </a:r>
            <a:r>
              <a:rPr lang="en-US" dirty="0" smtClean="0"/>
              <a:t> </a:t>
            </a:r>
            <a:r>
              <a:rPr lang="en-US" dirty="0" err="1" smtClean="0"/>
              <a:t>imkansızlığı</a:t>
            </a:r>
            <a:endParaRPr lang="en-US" dirty="0" smtClean="0"/>
          </a:p>
          <a:p>
            <a:pPr lvl="1"/>
            <a:r>
              <a:rPr lang="en-US" dirty="0" smtClean="0"/>
              <a:t>Bu </a:t>
            </a:r>
            <a:r>
              <a:rPr lang="en-US" dirty="0" err="1" smtClean="0"/>
              <a:t>nedenle</a:t>
            </a:r>
            <a:r>
              <a:rPr lang="en-US" dirty="0" smtClean="0"/>
              <a:t>, </a:t>
            </a:r>
            <a:r>
              <a:rPr lang="en-US" dirty="0" err="1" smtClean="0"/>
              <a:t>anlam</a:t>
            </a:r>
            <a:r>
              <a:rPr lang="en-US" dirty="0" smtClean="0"/>
              <a:t> </a:t>
            </a:r>
            <a:r>
              <a:rPr lang="en-US" dirty="0" err="1" smtClean="0"/>
              <a:t>diferansiyel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mantık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kurulur</a:t>
            </a:r>
            <a:r>
              <a:rPr lang="en-US" dirty="0" smtClean="0"/>
              <a:t>. </a:t>
            </a:r>
          </a:p>
          <a:p>
            <a:pPr lvl="1"/>
            <a:r>
              <a:rPr lang="en-US" dirty="0" smtClean="0"/>
              <a:t>Bu </a:t>
            </a:r>
            <a:r>
              <a:rPr lang="en-US" dirty="0" err="1" smtClean="0"/>
              <a:t>aynı</a:t>
            </a:r>
            <a:r>
              <a:rPr lang="en-US" dirty="0" smtClean="0"/>
              <a:t> </a:t>
            </a:r>
            <a:r>
              <a:rPr lang="en-US" dirty="0" err="1" smtClean="0"/>
              <a:t>zamanda</a:t>
            </a:r>
            <a:r>
              <a:rPr lang="en-US" dirty="0" smtClean="0"/>
              <a:t> </a:t>
            </a:r>
            <a:r>
              <a:rPr lang="en-US" dirty="0" err="1" smtClean="0"/>
              <a:t>anlamın</a:t>
            </a:r>
            <a:r>
              <a:rPr lang="en-US" dirty="0" smtClean="0"/>
              <a:t> </a:t>
            </a:r>
            <a:r>
              <a:rPr lang="en-US" dirty="0" err="1" smtClean="0"/>
              <a:t>ertelenmesidir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Différ</a:t>
            </a:r>
            <a:r>
              <a:rPr lang="en-US" dirty="0" smtClean="0"/>
              <a:t>+ Differ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0739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Metafor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Varlık</a:t>
            </a:r>
            <a:r>
              <a:rPr lang="en-US" dirty="0" smtClean="0"/>
              <a:t> </a:t>
            </a:r>
            <a:r>
              <a:rPr lang="en-US" dirty="0" err="1" smtClean="0"/>
              <a:t>dil</a:t>
            </a:r>
            <a:r>
              <a:rPr lang="en-US" dirty="0" smtClean="0"/>
              <a:t> </a:t>
            </a:r>
            <a:r>
              <a:rPr lang="en-US" dirty="0" err="1" smtClean="0"/>
              <a:t>içerisinde</a:t>
            </a:r>
            <a:r>
              <a:rPr lang="en-US" dirty="0" smtClean="0"/>
              <a:t> </a:t>
            </a:r>
            <a:r>
              <a:rPr lang="en-US" dirty="0" err="1" smtClean="0"/>
              <a:t>mümkün</a:t>
            </a:r>
            <a:r>
              <a:rPr lang="en-US" dirty="0" smtClean="0"/>
              <a:t> </a:t>
            </a:r>
            <a:r>
              <a:rPr lang="en-US" dirty="0" err="1" smtClean="0"/>
              <a:t>oluyorsa</a:t>
            </a:r>
            <a:r>
              <a:rPr lang="en-US" dirty="0" smtClean="0"/>
              <a:t>; </a:t>
            </a:r>
          </a:p>
          <a:p>
            <a:pPr lvl="1"/>
            <a:r>
              <a:rPr lang="en-US" dirty="0" smtClean="0"/>
              <a:t>‘</a:t>
            </a:r>
            <a:r>
              <a:rPr lang="en-US" dirty="0" err="1" smtClean="0"/>
              <a:t>doğruluk</a:t>
            </a:r>
            <a:r>
              <a:rPr lang="en-US" dirty="0" smtClean="0"/>
              <a:t>’ </a:t>
            </a:r>
            <a:r>
              <a:rPr lang="en-US" dirty="0" err="1" smtClean="0"/>
              <a:t>ve</a:t>
            </a:r>
            <a:r>
              <a:rPr lang="en-US" dirty="0" smtClean="0"/>
              <a:t> ‘</a:t>
            </a:r>
            <a:r>
              <a:rPr lang="en-US" dirty="0" err="1" smtClean="0"/>
              <a:t>hakikat</a:t>
            </a:r>
            <a:r>
              <a:rPr lang="en-US" dirty="0" smtClean="0"/>
              <a:t>’ </a:t>
            </a:r>
            <a:r>
              <a:rPr lang="en-US" dirty="0" err="1" smtClean="0"/>
              <a:t>kavramları</a:t>
            </a:r>
            <a:r>
              <a:rPr lang="en-US" dirty="0" smtClean="0"/>
              <a:t> da </a:t>
            </a:r>
            <a:r>
              <a:rPr lang="en-US" dirty="0" err="1" smtClean="0"/>
              <a:t>ancak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temsiliyet</a:t>
            </a:r>
            <a:r>
              <a:rPr lang="en-US" dirty="0" smtClean="0"/>
              <a:t> </a:t>
            </a:r>
            <a:r>
              <a:rPr lang="en-US" dirty="0" err="1" smtClean="0"/>
              <a:t>rejiminden</a:t>
            </a:r>
            <a:r>
              <a:rPr lang="en-US" dirty="0" smtClean="0"/>
              <a:t> </a:t>
            </a:r>
            <a:r>
              <a:rPr lang="en-US" dirty="0" err="1" smtClean="0"/>
              <a:t>ibarettir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Dilsel</a:t>
            </a:r>
            <a:r>
              <a:rPr lang="en-US" dirty="0" smtClean="0"/>
              <a:t> </a:t>
            </a:r>
            <a:r>
              <a:rPr lang="en-US" dirty="0" err="1" smtClean="0"/>
              <a:t>yorumlamalarımızın</a:t>
            </a:r>
            <a:r>
              <a:rPr lang="en-US" dirty="0" smtClean="0"/>
              <a:t> </a:t>
            </a:r>
            <a:r>
              <a:rPr lang="en-US" dirty="0" err="1" smtClean="0"/>
              <a:t>ötesinde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hakikatten</a:t>
            </a:r>
            <a:r>
              <a:rPr lang="en-US" dirty="0" smtClean="0"/>
              <a:t> </a:t>
            </a:r>
            <a:r>
              <a:rPr lang="en-US" dirty="0" err="1" smtClean="0"/>
              <a:t>söz</a:t>
            </a:r>
            <a:r>
              <a:rPr lang="en-US" dirty="0" smtClean="0"/>
              <a:t> </a:t>
            </a:r>
            <a:r>
              <a:rPr lang="en-US" dirty="0" err="1" smtClean="0"/>
              <a:t>edemeyiz</a:t>
            </a:r>
            <a:r>
              <a:rPr lang="en-US" dirty="0" smtClean="0"/>
              <a:t>. </a:t>
            </a:r>
          </a:p>
          <a:p>
            <a:r>
              <a:rPr lang="en-US" dirty="0" smtClean="0"/>
              <a:t>Bu </a:t>
            </a:r>
            <a:r>
              <a:rPr lang="en-US" dirty="0" err="1" smtClean="0"/>
              <a:t>yorumlama</a:t>
            </a:r>
            <a:r>
              <a:rPr lang="en-US" dirty="0" smtClean="0"/>
              <a:t> </a:t>
            </a:r>
            <a:r>
              <a:rPr lang="en-US" dirty="0" err="1" smtClean="0"/>
              <a:t>biçimleri</a:t>
            </a:r>
            <a:r>
              <a:rPr lang="en-US" dirty="0" smtClean="0"/>
              <a:t> </a:t>
            </a:r>
            <a:r>
              <a:rPr lang="en-US" dirty="0" err="1" smtClean="0"/>
              <a:t>retorik</a:t>
            </a:r>
            <a:r>
              <a:rPr lang="en-US" dirty="0" smtClean="0"/>
              <a:t> </a:t>
            </a:r>
            <a:r>
              <a:rPr lang="en-US" dirty="0" err="1" smtClean="0"/>
              <a:t>oyunları</a:t>
            </a:r>
            <a:r>
              <a:rPr lang="en-US" dirty="0" smtClean="0"/>
              <a:t> </a:t>
            </a:r>
            <a:r>
              <a:rPr lang="en-US" dirty="0" err="1" smtClean="0"/>
              <a:t>içerir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Mecaz</a:t>
            </a:r>
            <a:r>
              <a:rPr lang="en-US" dirty="0" smtClean="0"/>
              <a:t> (</a:t>
            </a:r>
            <a:r>
              <a:rPr lang="en-US" dirty="0" err="1" smtClean="0"/>
              <a:t>değişmece</a:t>
            </a:r>
            <a:r>
              <a:rPr lang="en-US" dirty="0" smtClean="0"/>
              <a:t>)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gösterenler</a:t>
            </a:r>
            <a:r>
              <a:rPr lang="en-US" dirty="0" smtClean="0"/>
              <a:t> </a:t>
            </a:r>
            <a:r>
              <a:rPr lang="en-US" dirty="0" err="1" smtClean="0"/>
              <a:t>arasında</a:t>
            </a:r>
            <a:r>
              <a:rPr lang="en-US" dirty="0" smtClean="0"/>
              <a:t> </a:t>
            </a:r>
            <a:r>
              <a:rPr lang="en-US" dirty="0" err="1" smtClean="0"/>
              <a:t>özdeşlikler</a:t>
            </a:r>
            <a:r>
              <a:rPr lang="en-US" dirty="0" smtClean="0"/>
              <a:t> </a:t>
            </a:r>
            <a:r>
              <a:rPr lang="en-US" dirty="0" err="1" smtClean="0"/>
              <a:t>kurarak</a:t>
            </a:r>
            <a:r>
              <a:rPr lang="en-US" dirty="0" smtClean="0"/>
              <a:t> </a:t>
            </a:r>
            <a:r>
              <a:rPr lang="en-US" dirty="0" err="1" smtClean="0"/>
              <a:t>hakikati</a:t>
            </a:r>
            <a:r>
              <a:rPr lang="en-US" dirty="0" smtClean="0"/>
              <a:t> </a:t>
            </a:r>
            <a:r>
              <a:rPr lang="en-US" dirty="0" err="1" smtClean="0"/>
              <a:t>üreten</a:t>
            </a:r>
            <a:r>
              <a:rPr lang="en-US" dirty="0" smtClean="0"/>
              <a:t> en </a:t>
            </a:r>
            <a:r>
              <a:rPr lang="en-US" dirty="0" err="1" smtClean="0"/>
              <a:t>önemli</a:t>
            </a:r>
            <a:r>
              <a:rPr lang="en-US" dirty="0" smtClean="0"/>
              <a:t> </a:t>
            </a:r>
            <a:r>
              <a:rPr lang="en-US" dirty="0" err="1" smtClean="0"/>
              <a:t>retorik</a:t>
            </a:r>
            <a:r>
              <a:rPr lang="en-US" dirty="0" smtClean="0"/>
              <a:t> </a:t>
            </a:r>
            <a:r>
              <a:rPr lang="en-US" dirty="0" err="1" smtClean="0"/>
              <a:t>araçlarındandır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Bkz</a:t>
            </a:r>
            <a:r>
              <a:rPr lang="en-US" dirty="0" smtClean="0"/>
              <a:t>. </a:t>
            </a:r>
            <a:r>
              <a:rPr lang="en-US" dirty="0" err="1" smtClean="0"/>
              <a:t>Metafor</a:t>
            </a:r>
            <a:r>
              <a:rPr lang="en-US" dirty="0" smtClean="0"/>
              <a:t> (</a:t>
            </a:r>
            <a:r>
              <a:rPr lang="en-US" dirty="0" err="1" smtClean="0"/>
              <a:t>eğretileme</a:t>
            </a:r>
            <a:r>
              <a:rPr lang="en-US" dirty="0" smtClean="0"/>
              <a:t>)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Metonimi</a:t>
            </a:r>
            <a:r>
              <a:rPr lang="en-US" dirty="0" smtClean="0"/>
              <a:t> (</a:t>
            </a:r>
            <a:r>
              <a:rPr lang="en-US" dirty="0" err="1" smtClean="0"/>
              <a:t>düzdeğişmece</a:t>
            </a:r>
            <a:r>
              <a:rPr lang="en-US" dirty="0" smtClean="0"/>
              <a:t>)</a:t>
            </a:r>
          </a:p>
          <a:p>
            <a:r>
              <a:rPr lang="en-US" dirty="0" smtClean="0"/>
              <a:t>Derrida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retorik</a:t>
            </a:r>
            <a:r>
              <a:rPr lang="en-US" dirty="0" smtClean="0"/>
              <a:t> </a:t>
            </a:r>
            <a:r>
              <a:rPr lang="en-US" dirty="0" err="1" smtClean="0"/>
              <a:t>oyunlar</a:t>
            </a:r>
            <a:r>
              <a:rPr lang="en-US" dirty="0" smtClean="0"/>
              <a:t> </a:t>
            </a:r>
            <a:r>
              <a:rPr lang="en-US" dirty="0" err="1" smtClean="0"/>
              <a:t>düşünme</a:t>
            </a:r>
            <a:r>
              <a:rPr lang="en-US" dirty="0" smtClean="0"/>
              <a:t> </a:t>
            </a:r>
            <a:r>
              <a:rPr lang="en-US" dirty="0" err="1" smtClean="0"/>
              <a:t>biçimlerini</a:t>
            </a:r>
            <a:r>
              <a:rPr lang="en-US" dirty="0" smtClean="0"/>
              <a:t>, </a:t>
            </a:r>
            <a:r>
              <a:rPr lang="en-US" dirty="0" err="1" smtClean="0"/>
              <a:t>değerler</a:t>
            </a:r>
            <a:r>
              <a:rPr lang="en-US" dirty="0" smtClean="0"/>
              <a:t>, </a:t>
            </a:r>
            <a:r>
              <a:rPr lang="en-US" dirty="0" err="1" smtClean="0"/>
              <a:t>normları</a:t>
            </a:r>
            <a:r>
              <a:rPr lang="en-US" dirty="0" smtClean="0"/>
              <a:t>, </a:t>
            </a:r>
            <a:r>
              <a:rPr lang="en-US" dirty="0" err="1" smtClean="0"/>
              <a:t>pratikleri</a:t>
            </a:r>
            <a:r>
              <a:rPr lang="en-US" dirty="0" smtClean="0"/>
              <a:t> </a:t>
            </a:r>
            <a:r>
              <a:rPr lang="en-US" dirty="0" err="1" smtClean="0"/>
              <a:t>belirleyen</a:t>
            </a:r>
            <a:r>
              <a:rPr lang="en-US" dirty="0" smtClean="0"/>
              <a:t> </a:t>
            </a:r>
            <a:r>
              <a:rPr lang="en-US" dirty="0" err="1" smtClean="0"/>
              <a:t>kurucu</a:t>
            </a:r>
            <a:r>
              <a:rPr lang="en-US" dirty="0" smtClean="0"/>
              <a:t> </a:t>
            </a:r>
            <a:r>
              <a:rPr lang="en-US" dirty="0" err="1" smtClean="0"/>
              <a:t>dilsel</a:t>
            </a:r>
            <a:r>
              <a:rPr lang="en-US" dirty="0" smtClean="0"/>
              <a:t> </a:t>
            </a:r>
            <a:r>
              <a:rPr lang="en-US" dirty="0" err="1" smtClean="0"/>
              <a:t>güçlerdir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Bkz</a:t>
            </a:r>
            <a:r>
              <a:rPr lang="en-US" dirty="0" smtClean="0"/>
              <a:t>. Foucault </a:t>
            </a:r>
            <a:r>
              <a:rPr lang="mr-IN" dirty="0" smtClean="0"/>
              <a:t>–</a:t>
            </a:r>
            <a:r>
              <a:rPr lang="en-US" dirty="0" smtClean="0"/>
              <a:t> söylemsel </a:t>
            </a:r>
            <a:r>
              <a:rPr lang="en-US" dirty="0" err="1" smtClean="0"/>
              <a:t>iktidar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73033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Metafor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Derrida </a:t>
            </a:r>
            <a:r>
              <a:rPr lang="en-US" dirty="0" err="1" smtClean="0"/>
              <a:t>için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retorik</a:t>
            </a:r>
            <a:r>
              <a:rPr lang="en-US" dirty="0" smtClean="0"/>
              <a:t> </a:t>
            </a:r>
            <a:r>
              <a:rPr lang="en-US" dirty="0" err="1" smtClean="0"/>
              <a:t>oyunlar</a:t>
            </a:r>
            <a:r>
              <a:rPr lang="en-US" dirty="0" smtClean="0"/>
              <a:t> </a:t>
            </a:r>
            <a:r>
              <a:rPr lang="en-US" dirty="0" err="1" smtClean="0"/>
              <a:t>düşünme</a:t>
            </a:r>
            <a:r>
              <a:rPr lang="en-US" dirty="0" smtClean="0"/>
              <a:t> </a:t>
            </a:r>
            <a:r>
              <a:rPr lang="en-US" dirty="0" err="1" smtClean="0"/>
              <a:t>biçimlerini</a:t>
            </a:r>
            <a:r>
              <a:rPr lang="en-US" dirty="0" smtClean="0"/>
              <a:t>, </a:t>
            </a:r>
            <a:r>
              <a:rPr lang="en-US" dirty="0" err="1" smtClean="0"/>
              <a:t>değerler</a:t>
            </a:r>
            <a:r>
              <a:rPr lang="en-US" dirty="0" smtClean="0"/>
              <a:t>, </a:t>
            </a:r>
            <a:r>
              <a:rPr lang="en-US" dirty="0" err="1" smtClean="0"/>
              <a:t>normları</a:t>
            </a:r>
            <a:r>
              <a:rPr lang="en-US" dirty="0" smtClean="0"/>
              <a:t>, </a:t>
            </a:r>
            <a:r>
              <a:rPr lang="en-US" dirty="0" err="1" smtClean="0"/>
              <a:t>pratikleri</a:t>
            </a:r>
            <a:r>
              <a:rPr lang="en-US" dirty="0" smtClean="0"/>
              <a:t> </a:t>
            </a:r>
            <a:r>
              <a:rPr lang="en-US" dirty="0" err="1" smtClean="0"/>
              <a:t>belirleyen</a:t>
            </a:r>
            <a:r>
              <a:rPr lang="en-US" dirty="0" smtClean="0"/>
              <a:t> </a:t>
            </a:r>
            <a:r>
              <a:rPr lang="en-US" dirty="0" err="1" smtClean="0"/>
              <a:t>kurucu</a:t>
            </a:r>
            <a:r>
              <a:rPr lang="en-US" dirty="0" smtClean="0"/>
              <a:t> </a:t>
            </a:r>
            <a:r>
              <a:rPr lang="en-US" dirty="0" err="1" smtClean="0"/>
              <a:t>dilsel</a:t>
            </a:r>
            <a:r>
              <a:rPr lang="en-US" dirty="0" smtClean="0"/>
              <a:t> </a:t>
            </a:r>
            <a:r>
              <a:rPr lang="en-US" dirty="0" err="1" smtClean="0"/>
              <a:t>güçlerdir</a:t>
            </a:r>
            <a:r>
              <a:rPr lang="en-US" dirty="0" smtClean="0"/>
              <a:t>.</a:t>
            </a:r>
          </a:p>
          <a:p>
            <a:pPr lvl="1"/>
            <a:r>
              <a:rPr lang="en-US" dirty="0" err="1" smtClean="0"/>
              <a:t>Dilin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unsurları</a:t>
            </a:r>
            <a:r>
              <a:rPr lang="en-US" dirty="0" smtClean="0"/>
              <a:t> </a:t>
            </a:r>
            <a:r>
              <a:rPr lang="en-US" dirty="0" err="1" smtClean="0"/>
              <a:t>bazı</a:t>
            </a:r>
            <a:r>
              <a:rPr lang="en-US" dirty="0" smtClean="0"/>
              <a:t> </a:t>
            </a:r>
            <a:r>
              <a:rPr lang="en-US" dirty="0" err="1" smtClean="0"/>
              <a:t>özneleri</a:t>
            </a:r>
            <a:r>
              <a:rPr lang="en-US" dirty="0" smtClean="0"/>
              <a:t>, </a:t>
            </a:r>
            <a:r>
              <a:rPr lang="en-US" dirty="0" err="1" smtClean="0"/>
              <a:t>eylemleri</a:t>
            </a:r>
            <a:r>
              <a:rPr lang="en-US" dirty="0" smtClean="0"/>
              <a:t>, </a:t>
            </a:r>
            <a:r>
              <a:rPr lang="en-US" dirty="0" err="1" smtClean="0"/>
              <a:t>yerleri</a:t>
            </a:r>
            <a:r>
              <a:rPr lang="en-US" dirty="0" smtClean="0"/>
              <a:t>, </a:t>
            </a:r>
            <a:r>
              <a:rPr lang="en-US" dirty="0" err="1" smtClean="0"/>
              <a:t>nesneleri</a:t>
            </a:r>
            <a:r>
              <a:rPr lang="en-US" dirty="0" smtClean="0"/>
              <a:t> </a:t>
            </a:r>
            <a:r>
              <a:rPr lang="en-US" dirty="0" err="1" smtClean="0"/>
              <a:t>değer</a:t>
            </a:r>
            <a:r>
              <a:rPr lang="en-US" dirty="0" smtClean="0"/>
              <a:t> </a:t>
            </a:r>
            <a:r>
              <a:rPr lang="en-US" dirty="0" err="1" smtClean="0"/>
              <a:t>bakımından</a:t>
            </a:r>
            <a:r>
              <a:rPr lang="en-US" dirty="0" smtClean="0"/>
              <a:t> </a:t>
            </a:r>
            <a:r>
              <a:rPr lang="en-US" dirty="0" err="1" smtClean="0"/>
              <a:t>yükselterek</a:t>
            </a:r>
            <a:r>
              <a:rPr lang="en-US" dirty="0" smtClean="0"/>
              <a:t> </a:t>
            </a:r>
            <a:r>
              <a:rPr lang="en-US" dirty="0" err="1" smtClean="0"/>
              <a:t>diğerlerini</a:t>
            </a:r>
            <a:r>
              <a:rPr lang="en-US" dirty="0" smtClean="0"/>
              <a:t> </a:t>
            </a:r>
            <a:r>
              <a:rPr lang="en-US" dirty="0" err="1" smtClean="0"/>
              <a:t>alçaltabilir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Mecazlar</a:t>
            </a:r>
            <a:r>
              <a:rPr lang="en-US" dirty="0" smtClean="0"/>
              <a:t> </a:t>
            </a:r>
            <a:r>
              <a:rPr lang="en-US" dirty="0" err="1" smtClean="0"/>
              <a:t>dilsel</a:t>
            </a:r>
            <a:r>
              <a:rPr lang="en-US" dirty="0" smtClean="0"/>
              <a:t> </a:t>
            </a:r>
            <a:r>
              <a:rPr lang="en-US" dirty="0" err="1" smtClean="0"/>
              <a:t>anlamın</a:t>
            </a:r>
            <a:r>
              <a:rPr lang="en-US" dirty="0" smtClean="0"/>
              <a:t> </a:t>
            </a:r>
            <a:r>
              <a:rPr lang="en-US" dirty="0" err="1" smtClean="0"/>
              <a:t>çoğalmasını</a:t>
            </a:r>
            <a:r>
              <a:rPr lang="en-US" dirty="0" smtClean="0"/>
              <a:t> </a:t>
            </a:r>
            <a:r>
              <a:rPr lang="en-US" dirty="0" err="1" smtClean="0"/>
              <a:t>sağlayan</a:t>
            </a:r>
            <a:r>
              <a:rPr lang="en-US" dirty="0" smtClean="0"/>
              <a:t> </a:t>
            </a:r>
            <a:r>
              <a:rPr lang="en-US" dirty="0" err="1" smtClean="0"/>
              <a:t>retorik</a:t>
            </a:r>
            <a:r>
              <a:rPr lang="en-US" dirty="0" smtClean="0"/>
              <a:t> </a:t>
            </a:r>
            <a:r>
              <a:rPr lang="en-US" dirty="0" err="1" smtClean="0"/>
              <a:t>araçlardır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Şeyleri</a:t>
            </a:r>
            <a:r>
              <a:rPr lang="en-US" dirty="0" smtClean="0"/>
              <a:t> </a:t>
            </a:r>
            <a:r>
              <a:rPr lang="en-US" dirty="0" err="1" smtClean="0"/>
              <a:t>kavrama</a:t>
            </a:r>
            <a:r>
              <a:rPr lang="en-US" dirty="0" smtClean="0"/>
              <a:t> </a:t>
            </a:r>
            <a:r>
              <a:rPr lang="en-US" dirty="0" err="1" smtClean="0"/>
              <a:t>biçimimizi</a:t>
            </a:r>
            <a:r>
              <a:rPr lang="en-US" dirty="0" smtClean="0"/>
              <a:t> </a:t>
            </a:r>
            <a:r>
              <a:rPr lang="en-US" dirty="0" err="1" smtClean="0"/>
              <a:t>yöneterek</a:t>
            </a:r>
            <a:r>
              <a:rPr lang="en-US" dirty="0" smtClean="0"/>
              <a:t> </a:t>
            </a:r>
            <a:r>
              <a:rPr lang="en-US" dirty="0" err="1" smtClean="0"/>
              <a:t>düşünme</a:t>
            </a:r>
            <a:r>
              <a:rPr lang="en-US" dirty="0" smtClean="0"/>
              <a:t> </a:t>
            </a:r>
            <a:r>
              <a:rPr lang="en-US" dirty="0" err="1" smtClean="0"/>
              <a:t>biçimlerini</a:t>
            </a:r>
            <a:r>
              <a:rPr lang="en-US" dirty="0" smtClean="0"/>
              <a:t> </a:t>
            </a:r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 smtClean="0"/>
              <a:t>geçirir</a:t>
            </a:r>
            <a:r>
              <a:rPr lang="en-US" dirty="0" smtClean="0"/>
              <a:t>.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2652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23</TotalTime>
  <Words>662</Words>
  <Application>Microsoft Macintosh PowerPoint</Application>
  <PresentationFormat>On-screen Show (4:3)</PresentationFormat>
  <Paragraphs>68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Clarity</vt:lpstr>
      <vt:lpstr>Derrida ve Post-YapISALCILIK</vt:lpstr>
      <vt:lpstr>Metin ve Temsil</vt:lpstr>
      <vt:lpstr>Dil’in Oynaklığı</vt:lpstr>
      <vt:lpstr>Dil’in Oynaklığı</vt:lpstr>
      <vt:lpstr>Ses Merkezcilik – Söz Merkezcilik</vt:lpstr>
      <vt:lpstr>Ses Merkezcilik – Söz Merkezcilik</vt:lpstr>
      <vt:lpstr>Diferans</vt:lpstr>
      <vt:lpstr>Metafor</vt:lpstr>
      <vt:lpstr>Metafor</vt:lpstr>
      <vt:lpstr>Metafor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Derrida ve Post-YapISALCILIK</dc:title>
  <dc:creator>süreyya</dc:creator>
  <cp:lastModifiedBy>süreyya</cp:lastModifiedBy>
  <cp:revision>3</cp:revision>
  <dcterms:created xsi:type="dcterms:W3CDTF">2018-11-23T13:30:31Z</dcterms:created>
  <dcterms:modified xsi:type="dcterms:W3CDTF">2018-11-23T13:54:21Z</dcterms:modified>
</cp:coreProperties>
</file>