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8"/>
  </p:notesMasterIdLst>
  <p:sldIdLst>
    <p:sldId id="604" r:id="rId4"/>
    <p:sldId id="611" r:id="rId5"/>
    <p:sldId id="613" r:id="rId6"/>
    <p:sldId id="61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Devre mülk hakkı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Devre mülk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38811" y="2016030"/>
            <a:ext cx="85178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Arsa ve yapı fiyatlarının artması, yazlık olarak kullanılan bir bağımsız bölümün bir kişi tarafından edinilmesinin ekonomik olmaması, turizm faaliyetlerinin yılın tamamında yaygınlaştırılması amaçlarıyla 10/6/1985 tarihli ve 3227 sayılı Kanun ile 634 sayılı Kat Mülkiyeti Kanunu’na sekizinci bölüm olarak “Devre Mülk Hakkı” eklenmiştir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79" y="175722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Devre mülk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1" y="1867440"/>
            <a:ext cx="8517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/>
              <a:t>Mesken olarak kullanılmaya elverişli bir yapı veya bağımsız bölümün ortak maliklerinden (paydaşlarından) </a:t>
            </a:r>
            <a:r>
              <a:rPr lang="tr-TR" sz="2400" dirty="0" err="1"/>
              <a:t>herbiri</a:t>
            </a:r>
            <a:r>
              <a:rPr lang="tr-TR" sz="2400" dirty="0"/>
              <a:t> lehine bu yapı veya bağımsız bölümünden yılın belli dönemlerinde müşterek mülkiyet payına bağlı olarak istifade edilmek üzere tesis edilen irtifak hakkına “devre mülk hakkı” denir. (KMK </a:t>
            </a:r>
            <a:r>
              <a:rPr lang="tr-TR" sz="2400" dirty="0" err="1"/>
              <a:t>md.</a:t>
            </a:r>
            <a:r>
              <a:rPr lang="tr-TR" sz="2400" dirty="0"/>
              <a:t> 57)</a:t>
            </a:r>
          </a:p>
        </p:txBody>
      </p:sp>
    </p:spTree>
    <p:extLst>
      <p:ext uri="{BB962C8B-B14F-4D97-AF65-F5344CB8AC3E}">
        <p14:creationId xmlns:p14="http://schemas.microsoft.com/office/powerpoint/2010/main" val="1640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12536</TotalTime>
  <Words>180</Words>
  <Application>Microsoft Office PowerPoint</Application>
  <PresentationFormat>Ekran Gösterisi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839</cp:revision>
  <cp:lastPrinted>2016-10-24T07:53:35Z</cp:lastPrinted>
  <dcterms:created xsi:type="dcterms:W3CDTF">2016-09-18T09:35:24Z</dcterms:created>
  <dcterms:modified xsi:type="dcterms:W3CDTF">2020-03-02T12:34:51Z</dcterms:modified>
</cp:coreProperties>
</file>