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8"/>
  </p:notesMasterIdLst>
  <p:sldIdLst>
    <p:sldId id="604" r:id="rId4"/>
    <p:sldId id="611" r:id="rId5"/>
    <p:sldId id="613" r:id="rId6"/>
    <p:sldId id="612" r:id="rId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3/2/2020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3/2/2020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3/2/2020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3/2/2020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3/2/2020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15573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Devre mülk hakkı</a:t>
            </a: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182880" y="1265736"/>
            <a:ext cx="864803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b="1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Devre mülk hakkı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438811" y="2016030"/>
            <a:ext cx="851783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Arsa ve yapı fiyatlarının artması, yazlık olarak kullanılan bir bağımsız bölümün bir kişi tarafından edinilmesinin ekonomik olmaması, turizm faaliyetlerinin yılın tamamında yaygınlaştırılması amaçlarıyla 10/6/1985 tarihli ve 3227 sayılı Kanun ile 634 sayılı Kat Mülkiyeti Kanunu’na sekizinci bölüm olarak “Devre Mülk Hakkı” eklenmiştir</a:t>
            </a:r>
            <a:r>
              <a:rPr lang="tr-TR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182879" y="1757226"/>
            <a:ext cx="864803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b="1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Devre mülk hakkı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313081" y="1867440"/>
            <a:ext cx="851783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2400" dirty="0"/>
          </a:p>
          <a:p>
            <a:pPr algn="just"/>
            <a:r>
              <a:rPr lang="tr-TR" sz="2400" dirty="0"/>
              <a:t>Mesken olarak kullanılmaya elverişli bir yapı veya bağımsız bölümün ortak maliklerinden (paydaşlarından) </a:t>
            </a:r>
            <a:r>
              <a:rPr lang="tr-TR" sz="2400" dirty="0" err="1"/>
              <a:t>herbiri</a:t>
            </a:r>
            <a:r>
              <a:rPr lang="tr-TR" sz="2400" dirty="0"/>
              <a:t> lehine bu yapı veya bağımsız bölümünden yılın belli dönemlerinde müşterek mülkiyet payına bağlı olarak istifade edilmek üzere tesis edilen irtifak hakkına “devre mülk hakkı” denir. (KMK </a:t>
            </a:r>
            <a:r>
              <a:rPr lang="tr-TR" sz="2400" dirty="0" err="1"/>
              <a:t>md.</a:t>
            </a:r>
            <a:r>
              <a:rPr lang="tr-TR" sz="2400" dirty="0"/>
              <a:t> 57)</a:t>
            </a:r>
          </a:p>
        </p:txBody>
      </p:sp>
    </p:spTree>
    <p:extLst>
      <p:ext uri="{BB962C8B-B14F-4D97-AF65-F5344CB8AC3E}">
        <p14:creationId xmlns:p14="http://schemas.microsoft.com/office/powerpoint/2010/main" val="16407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507391" y="1837236"/>
            <a:ext cx="851783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Aydın Aybay, Hüseyin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Hatemi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Vedat Kitabevi,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İstanbul.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Jale G.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Akipek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Turgut Akıntürk, Beta Yayınları, İstanbul,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2009.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Kemal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Oğuzman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Özer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Seliçi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Saibe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Oktay-Özdemir, Filiz Yayınevi, İstanbul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2006.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Kudrat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Güven, Turhan Esener, Yetkin Yayınları,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Ankara.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Şeref Ertaç, Seçkin Yayınları, Ankara,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2008.</a:t>
            </a: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Medeni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Kanun, 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Borçlar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Kanunu, 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Genelgeler</a:t>
            </a: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Kanunlar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ve Tüzükler.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75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12536</TotalTime>
  <Words>180</Words>
  <Application>Microsoft Office PowerPoint</Application>
  <PresentationFormat>Ekran Gösterisi 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4</vt:i4>
      </vt:variant>
    </vt:vector>
  </HeadingPairs>
  <TitlesOfParts>
    <vt:vector size="12" baseType="lpstr">
      <vt:lpstr>ＭＳ Ｐゴシック</vt:lpstr>
      <vt:lpstr>Arial</vt:lpstr>
      <vt:lpstr>Calibri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arahmantursun@gmail.com</cp:lastModifiedBy>
  <cp:revision>839</cp:revision>
  <cp:lastPrinted>2016-10-24T07:53:35Z</cp:lastPrinted>
  <dcterms:created xsi:type="dcterms:W3CDTF">2016-09-18T09:35:24Z</dcterms:created>
  <dcterms:modified xsi:type="dcterms:W3CDTF">2020-03-02T12:34:51Z</dcterms:modified>
</cp:coreProperties>
</file>