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55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03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040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06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313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370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39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08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01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491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13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B6716-59EB-4E98-82AF-90531BE78925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D7FC8-3D0C-43EB-84CE-DCB143540A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458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</a:t>
            </a:r>
            <a:br>
              <a:rPr lang="tr-TR" dirty="0" smtClean="0"/>
            </a:br>
            <a:r>
              <a:rPr lang="tr-TR" dirty="0" smtClean="0"/>
              <a:t>1.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791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535" y="74645"/>
            <a:ext cx="8984537" cy="6720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111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220" y="13524"/>
            <a:ext cx="9149637" cy="6844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73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07368" y="2432114"/>
            <a:ext cx="10515600" cy="4351338"/>
          </a:xfrm>
        </p:spPr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035" y="11568"/>
            <a:ext cx="9152251" cy="684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436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2720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231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711" y="11568"/>
            <a:ext cx="9152251" cy="684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91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43" y="0"/>
            <a:ext cx="9040284" cy="6762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840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22853" y="1359094"/>
            <a:ext cx="10515600" cy="4351338"/>
          </a:xfrm>
        </p:spPr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076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822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Geniş ekran</PresentationFormat>
  <Paragraphs>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MESLEKİ UYGULAMA 2 DERSİ 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1. HAFTA</dc:title>
  <dc:creator>HP</dc:creator>
  <cp:lastModifiedBy>HP</cp:lastModifiedBy>
  <cp:revision>1</cp:revision>
  <dcterms:created xsi:type="dcterms:W3CDTF">2020-05-09T13:01:40Z</dcterms:created>
  <dcterms:modified xsi:type="dcterms:W3CDTF">2020-05-09T13:02:07Z</dcterms:modified>
</cp:coreProperties>
</file>