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4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Yöneticiliğin Kuralları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95461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Üzerinizdeki yükü olabildiğince azaltmaya çalışın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Kural 9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872578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Kural 10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96412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Ekibinizi yönetin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Kural 1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04527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Takımınıza duygusal katkı sağlayın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Kural 2</a:t>
            </a:r>
            <a:br>
              <a:rPr lang="tr-TR" b="1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4031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Gerçekçi hedefler koyun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Kural 3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963768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Etkin toplantılar düzenleyin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Kural 4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97610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Toplantıları eğlenceli hale getirin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Kural 5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346860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Ekibinizi </a:t>
            </a:r>
            <a:r>
              <a:rPr lang="tr-TR" dirty="0" err="1" smtClean="0"/>
              <a:t>iy</a:t>
            </a:r>
            <a:r>
              <a:rPr lang="tr-TR" dirty="0" smtClean="0"/>
              <a:t> eğitin. Sizden daha iyi olsun.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Kural 6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896915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Sınırlarınızı koruyun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Kural 7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914269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Gerektiğinde budamaya hazır olun.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Kural 8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829063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oğal">
  <a:themeElements>
    <a:clrScheme name="Doğ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oğ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Doğ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0</TotalTime>
  <Words>59</Words>
  <Application>Microsoft Office PowerPoint</Application>
  <PresentationFormat>Ekran Gösterisi (4:3)</PresentationFormat>
  <Paragraphs>20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Doğal</vt:lpstr>
      <vt:lpstr>Yöneticiliğin Kuralları</vt:lpstr>
      <vt:lpstr>Kural 1</vt:lpstr>
      <vt:lpstr>Kural 2 </vt:lpstr>
      <vt:lpstr>Kural 3</vt:lpstr>
      <vt:lpstr>Kural 4</vt:lpstr>
      <vt:lpstr>Kural 5</vt:lpstr>
      <vt:lpstr>Kural 6</vt:lpstr>
      <vt:lpstr>Kural 7</vt:lpstr>
      <vt:lpstr>Kural 8</vt:lpstr>
      <vt:lpstr>Kural 9</vt:lpstr>
      <vt:lpstr>Kural 10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Yöneticiliğin Kuralları</dc:title>
  <dc:creator>Velittin Balcı</dc:creator>
  <cp:lastModifiedBy>win</cp:lastModifiedBy>
  <cp:revision>1</cp:revision>
  <dcterms:created xsi:type="dcterms:W3CDTF">2020-05-10T19:48:38Z</dcterms:created>
  <dcterms:modified xsi:type="dcterms:W3CDTF">2020-05-10T19:57:24Z</dcterms:modified>
</cp:coreProperties>
</file>