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23720DD-5B6D-40BF-8493-A6B52D484E6B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Yöneticiliğin Kuralları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5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Üzerinizdeki yükü olabildiğince azaltmaya çalışın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725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Kural 10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41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Ekibinizi yönetin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52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Takımınıza duygusal katkı sağlayın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Kural 2</a:t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03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Gerçekçi hedefler koyun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376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 toplantılar düzenleyin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61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Toplantıları eğlenceli hale getirin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468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Ekibinizi </a:t>
            </a:r>
            <a:r>
              <a:rPr lang="tr-TR" dirty="0" err="1" smtClean="0"/>
              <a:t>iy</a:t>
            </a:r>
            <a:r>
              <a:rPr lang="tr-TR" dirty="0" smtClean="0"/>
              <a:t> eğitin. Sizden daha iyi olsun.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9691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Sınırlarınızı koruyun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42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Gerektiğinde budamaya hazır olun.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 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290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59</Words>
  <Application>Microsoft Office PowerPoint</Application>
  <PresentationFormat>Ekran Gösterisi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Doğal</vt:lpstr>
      <vt:lpstr>Yöneticiliğin Kuralları</vt:lpstr>
      <vt:lpstr>Kural 1</vt:lpstr>
      <vt:lpstr>Kural 2 </vt:lpstr>
      <vt:lpstr>Kural 3</vt:lpstr>
      <vt:lpstr>Kural 4</vt:lpstr>
      <vt:lpstr>Kural 5</vt:lpstr>
      <vt:lpstr>Kural 6</vt:lpstr>
      <vt:lpstr>Kural 7</vt:lpstr>
      <vt:lpstr>Kural 8</vt:lpstr>
      <vt:lpstr>Kural 9</vt:lpstr>
      <vt:lpstr>Kural 10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Yöneticiliğin Kuralları</dc:title>
  <dc:creator>Velittin Balcı</dc:creator>
  <cp:lastModifiedBy>win</cp:lastModifiedBy>
  <cp:revision>1</cp:revision>
  <dcterms:created xsi:type="dcterms:W3CDTF">2020-05-10T19:48:38Z</dcterms:created>
  <dcterms:modified xsi:type="dcterms:W3CDTF">2020-05-10T19:57:24Z</dcterms:modified>
</cp:coreProperties>
</file>