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86" r:id="rId4"/>
    <p:sldId id="267" r:id="rId5"/>
    <p:sldId id="268" r:id="rId6"/>
    <p:sldId id="269" r:id="rId7"/>
    <p:sldId id="290" r:id="rId8"/>
    <p:sldId id="292" r:id="rId9"/>
    <p:sldId id="291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200E33-200C-68C6-E1A3-C35DD5AEF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181F446-26B6-5E4C-5690-396007A6B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CAFAB7-738A-B969-0807-8B076D37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A902CD6-4643-CDB5-97C6-CF2FB76E1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502EEF1-FE88-37FC-A30A-767F838B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931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79FCE8-A0A4-7C87-67D1-FAC2896BC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EB98B28-7180-2F0F-EB17-1FE2AD41A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D6AFBAE-C0B9-8B3D-FC5A-755F4F36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DD26AC-C819-328C-46A3-7C38C392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045961D-5131-67E4-5731-309A0263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4449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AC2BEAA-2F4E-FB7B-F62D-1B4D1238F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20806E-DCC4-6CEE-32C3-34E6FBAB2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F21DBF-F8F8-0958-9823-A4DE982D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31B006C-9A7F-93D7-D54F-DCFBDFE0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DDD7E8-9A8E-DF36-37EC-048F515A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42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99ACA6-8E3E-3B2F-07CC-D62CA4553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4BBD72C-2297-34C4-B378-EB623DCC0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C47DFFD-20C2-EB37-1AEE-51638428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D41298-9686-DC37-F10C-2AB8A69A3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67E861-BD3D-A42C-506E-2C2EFD20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262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4B6A6D-5004-E1BF-D165-EA503A4F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472D08C-19BF-1901-2A7C-7440091BB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066860D-7F99-B293-A5DF-05754C14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1228DCD-5019-C151-3652-2A4F277D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5C3748F-10FB-078F-4DB0-E612E8A4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226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9C9035-2095-A484-6799-A029A141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5CB52F-85AF-AC35-8C96-260D20E14A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3DA3F6C-3416-5183-872C-826F40825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55EF70A-ED7B-847C-93E9-7FD3AC2AF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68D85EE-9E3D-CF6F-0FB0-EBA7395D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EB2692A-13C9-5DD3-F3C5-206FF244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079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E9CD76-8397-BC90-EF59-5467B9DD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7070D60-1618-64A0-5609-9FE002024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2E7B8FE-2E1A-BDC9-1783-D87207288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6C04A53-8C8F-D263-94BE-4DA138BEC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E31B6972-0B79-D520-414C-1735BDF4B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FA4EB65-75EB-0274-CF77-BE9AF913B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2C5A24A-798E-7904-40CA-F42A6F08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C0386BD-F6E3-FBFE-2E86-C9242197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04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4D7480-907F-D0D3-D25A-E1CD8C8C1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008C16-67FC-4BF4-A4FE-A922B5C7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A58F4FA-940F-A0A8-2A80-65A07F0D8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9385A4A-02A3-6BA1-72F1-DA94AC1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790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E8E57FF-CDEF-333F-28C6-66673C54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5FBA484-7B22-8528-F073-BD234682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B0B0ACB-3F1B-F6A6-1850-D70303CC9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711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F0DD0FB-8DE9-BBFD-784F-09748FD8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2F18ED-0BED-8B63-A081-F5BA7C63F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5CFDFE8-2CF7-FEFF-C525-6AE2964C5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6239360-1EFE-4EB6-B44D-B718D679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619EDB6-DCC8-38AE-4D71-2B518DE48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06E07D8-9331-1D1E-5456-796E5D9B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206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C2931C-9C48-DA70-7A7B-5C09A1E94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503A1C7-4B3A-2FBD-0217-EB13FC6BE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4B6DA98-E10B-FF7B-7698-C72E40888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B594BD9-2176-2606-ABAA-8CF9802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2350089-2745-6AA0-F690-F6E375E8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8C55925-8651-AE6D-6B9B-6BB9E73C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939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28AD3A0-F021-B9D3-4664-2ADE195A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hu-HU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553E598-175F-EA80-96AE-D7C67C5C5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hu-HU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5681C75-6D51-9F37-EFAA-66C75FE41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B282E-7866-D74F-BB3B-6FCFDDFB6C88}" type="datetimeFigureOut">
              <a:rPr lang="hu-HU" smtClean="0"/>
              <a:t>2023. 01. 04.</a:t>
            </a:fld>
            <a:endParaRPr lang="hu-HU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A0DF68-0B28-90EC-CB9D-A3C837ADC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9D0497-6058-4CBE-E740-1FF75CB32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7D0DD-3560-C84A-90B4-90A6F35843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704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Fr%C3%A1ter_Erzs%C3%A9bet" TargetMode="External"/><Relationship Id="rId2" Type="http://schemas.openxmlformats.org/officeDocument/2006/relationships/hyperlink" Target="https://hu.wikipedia.org/wiki/%C3%89va_(Biblia)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Horthy_Mikl%C3%B3s_(korm%C3%A1nyz%C3%B3)" TargetMode="External"/><Relationship Id="rId2" Type="http://schemas.openxmlformats.org/officeDocument/2006/relationships/hyperlink" Target="https://hu.wikipedia.org/wiki/Luk%C3%A1cs_Gy%C3%B6rgy_(filoz%C3%B3fus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Az_ember_trag%C3%A9di%C3%A1ja_(dr%C3%A1ma)#cite_note-Prakfalvi-10" TargetMode="External"/><Relationship Id="rId5" Type="http://schemas.openxmlformats.org/officeDocument/2006/relationships/hyperlink" Target="https://hu.wikipedia.org/wiki/Az_ember_trag%C3%A9di%C3%A1ja_(dr%C3%A1ma)#cite_note-Gell%C3%A9rt-9" TargetMode="External"/><Relationship Id="rId4" Type="http://schemas.openxmlformats.org/officeDocument/2006/relationships/hyperlink" Target="https://hu.wikipedia.org/wiki/Az_ember_trag%C3%A9di%C3%A1ja_(dr%C3%A1ma)#cite_note-Lukacs-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FC8807-C196-ACCB-D39B-6EDAE6927A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78B5519-960A-4795-BFB5-24BB917A50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5949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 descr="metin içeren bir resim&#10;&#10;Açıklama otomatik olarak oluşturuldu">
            <a:extLst>
              <a:ext uri="{FF2B5EF4-FFF2-40B4-BE49-F238E27FC236}">
                <a16:creationId xmlns:a16="http://schemas.microsoft.com/office/drawing/2014/main" id="{655C97A7-8ED7-DF48-B8AF-ED4F9AD0B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59229" y="1230791"/>
            <a:ext cx="4512169" cy="4351338"/>
          </a:xfrm>
          <a:prstGeom prst="rect">
            <a:avLst/>
          </a:prstGeom>
        </p:spPr>
      </p:pic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A870740-FB55-0443-8857-04347793E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73343" y="1373032"/>
            <a:ext cx="47966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4ACAAF-F8D2-734A-B49B-72E802792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E2E935-B6C4-974B-A4A9-EB02E3BBB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6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DA93FB2B-493A-3148-B546-3C1D37BFE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/>
              <a:t>Madách</a:t>
            </a:r>
            <a:r>
              <a:rPr lang="tr-TR" b="1" dirty="0"/>
              <a:t> </a:t>
            </a:r>
            <a:r>
              <a:rPr lang="tr-TR" b="1" dirty="0" err="1"/>
              <a:t>Imre</a:t>
            </a:r>
            <a:r>
              <a:rPr lang="tr-TR" b="1" dirty="0"/>
              <a:t> (1823-1864)</a:t>
            </a:r>
            <a:br>
              <a:rPr lang="tr-TR" b="1" dirty="0"/>
            </a:br>
            <a:r>
              <a:rPr lang="tr-TR" sz="1800" b="1" dirty="0" err="1"/>
              <a:t>Alsósztregova</a:t>
            </a:r>
            <a:r>
              <a:rPr lang="tr-TR" sz="1800" b="1" dirty="0"/>
              <a:t>-Bugünkü Güney Slovakya</a:t>
            </a:r>
            <a:endParaRPr lang="hu-HU" sz="1800" dirty="0"/>
          </a:p>
        </p:txBody>
      </p:sp>
      <p:pic>
        <p:nvPicPr>
          <p:cNvPr id="1026" name="Picture 2" descr="Madách Imre (író) – Wikipédia">
            <a:extLst>
              <a:ext uri="{FF2B5EF4-FFF2-40B4-BE49-F238E27FC236}">
                <a16:creationId xmlns:a16="http://schemas.microsoft.com/office/drawing/2014/main" id="{A6C3544D-B4CB-8242-98E3-80B2FCA7D8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84" y="1825625"/>
            <a:ext cx="312783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123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6B67B8-194D-4948-9A7F-AF622BF17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/>
          <a:lstStyle/>
          <a:p>
            <a:r>
              <a:rPr lang="hu-HU" dirty="0" err="1"/>
              <a:t>Katolik</a:t>
            </a:r>
            <a:r>
              <a:rPr lang="hu-HU" dirty="0"/>
              <a:t>, </a:t>
            </a:r>
            <a:r>
              <a:rPr lang="hu-HU" dirty="0" err="1"/>
              <a:t>köklü</a:t>
            </a:r>
            <a:r>
              <a:rPr lang="hu-HU" dirty="0"/>
              <a:t> </a:t>
            </a:r>
            <a:r>
              <a:rPr lang="hu-HU" dirty="0" err="1"/>
              <a:t>bir</a:t>
            </a:r>
            <a:r>
              <a:rPr lang="hu-HU" dirty="0"/>
              <a:t> </a:t>
            </a:r>
            <a:r>
              <a:rPr lang="hu-HU" dirty="0" err="1"/>
              <a:t>aile</a:t>
            </a:r>
            <a:endParaRPr lang="hu-HU" dirty="0"/>
          </a:p>
          <a:p>
            <a:r>
              <a:rPr lang="hu-HU" dirty="0" err="1"/>
              <a:t>Hukuk</a:t>
            </a:r>
            <a:r>
              <a:rPr lang="hu-HU" dirty="0"/>
              <a:t> </a:t>
            </a:r>
            <a:r>
              <a:rPr lang="hu-HU" dirty="0" err="1"/>
              <a:t>eğitimi</a:t>
            </a:r>
            <a:endParaRPr lang="hu-HU" dirty="0"/>
          </a:p>
          <a:p>
            <a:r>
              <a:rPr lang="hu-HU" dirty="0"/>
              <a:t>1845 </a:t>
            </a:r>
            <a:r>
              <a:rPr lang="hu-HU" dirty="0" err="1"/>
              <a:t>ilk</a:t>
            </a:r>
            <a:r>
              <a:rPr lang="hu-HU" dirty="0"/>
              <a:t> </a:t>
            </a:r>
            <a:r>
              <a:rPr lang="hu-HU" dirty="0" err="1"/>
              <a:t>evliliği</a:t>
            </a:r>
            <a:r>
              <a:rPr lang="hu-HU" dirty="0"/>
              <a:t> (</a:t>
            </a:r>
            <a:r>
              <a:rPr lang="hu-HU" dirty="0" err="1"/>
              <a:t>Eckmann</a:t>
            </a:r>
            <a:r>
              <a:rPr lang="hu-HU" dirty="0"/>
              <a:t>: „</a:t>
            </a:r>
            <a:r>
              <a:rPr lang="hu-HU" dirty="0" err="1"/>
              <a:t>müsrif</a:t>
            </a:r>
            <a:r>
              <a:rPr lang="hu-HU" dirty="0"/>
              <a:t> </a:t>
            </a:r>
            <a:r>
              <a:rPr lang="hu-HU" dirty="0" err="1"/>
              <a:t>bir</a:t>
            </a:r>
            <a:r>
              <a:rPr lang="hu-HU" dirty="0"/>
              <a:t> </a:t>
            </a:r>
            <a:r>
              <a:rPr lang="hu-HU" dirty="0" err="1"/>
              <a:t>kızla</a:t>
            </a:r>
            <a:r>
              <a:rPr lang="hu-HU" dirty="0"/>
              <a:t>” </a:t>
            </a:r>
            <a:r>
              <a:rPr lang="hu-HU" dirty="0" err="1"/>
              <a:t>nitelemesi</a:t>
            </a:r>
            <a:r>
              <a:rPr lang="hu-HU" dirty="0"/>
              <a:t>)</a:t>
            </a:r>
          </a:p>
          <a:p>
            <a:r>
              <a:rPr lang="hu-HU" dirty="0"/>
              <a:t>1848-katılamıyor-hastaLIK </a:t>
            </a:r>
            <a:r>
              <a:rPr lang="hu-HU" dirty="0" err="1"/>
              <a:t>nedeniyle</a:t>
            </a:r>
            <a:endParaRPr lang="hu-HU" dirty="0"/>
          </a:p>
          <a:p>
            <a:r>
              <a:rPr lang="hu-HU" dirty="0"/>
              <a:t>Kossuth </a:t>
            </a:r>
            <a:r>
              <a:rPr lang="hu-HU" dirty="0" err="1"/>
              <a:t>yanlısı</a:t>
            </a:r>
            <a:r>
              <a:rPr lang="hu-HU" dirty="0"/>
              <a:t> </a:t>
            </a:r>
            <a:r>
              <a:rPr lang="hu-HU" dirty="0" err="1"/>
              <a:t>bir</a:t>
            </a:r>
            <a:r>
              <a:rPr lang="hu-HU" dirty="0"/>
              <a:t> </a:t>
            </a:r>
            <a:r>
              <a:rPr lang="hu-HU" dirty="0" err="1"/>
              <a:t>sekreteri</a:t>
            </a:r>
            <a:r>
              <a:rPr lang="hu-HU" dirty="0"/>
              <a:t> </a:t>
            </a:r>
            <a:r>
              <a:rPr lang="hu-HU" dirty="0" err="1"/>
              <a:t>sakladığı</a:t>
            </a:r>
            <a:r>
              <a:rPr lang="hu-HU" dirty="0"/>
              <a:t> </a:t>
            </a:r>
            <a:r>
              <a:rPr lang="hu-HU" dirty="0" err="1"/>
              <a:t>için</a:t>
            </a:r>
            <a:r>
              <a:rPr lang="hu-HU" dirty="0"/>
              <a:t> </a:t>
            </a:r>
            <a:r>
              <a:rPr lang="hu-HU" dirty="0" err="1"/>
              <a:t>tutuklanıyor-zindan</a:t>
            </a:r>
            <a:r>
              <a:rPr lang="hu-HU" dirty="0"/>
              <a:t> (1852-53).</a:t>
            </a:r>
          </a:p>
          <a:p>
            <a:r>
              <a:rPr lang="hu-HU" dirty="0" err="1"/>
              <a:t>Eşinden</a:t>
            </a:r>
            <a:r>
              <a:rPr lang="hu-HU" dirty="0"/>
              <a:t> </a:t>
            </a:r>
            <a:r>
              <a:rPr lang="hu-HU" dirty="0" err="1"/>
              <a:t>ayrılışı</a:t>
            </a:r>
            <a:endParaRPr lang="hu-HU" dirty="0"/>
          </a:p>
          <a:p>
            <a:r>
              <a:rPr lang="hu-HU" dirty="0"/>
              <a:t>1861-milletvekili, </a:t>
            </a:r>
            <a:r>
              <a:rPr lang="hu-HU" dirty="0" err="1"/>
              <a:t>siyasette</a:t>
            </a:r>
            <a:r>
              <a:rPr lang="hu-HU" dirty="0"/>
              <a:t> </a:t>
            </a:r>
            <a:r>
              <a:rPr lang="hu-HU" dirty="0" err="1"/>
              <a:t>ve</a:t>
            </a:r>
            <a:r>
              <a:rPr lang="hu-HU" dirty="0"/>
              <a:t> </a:t>
            </a:r>
            <a:r>
              <a:rPr lang="hu-HU" dirty="0" err="1"/>
              <a:t>edebiyatta</a:t>
            </a:r>
            <a:r>
              <a:rPr lang="hu-HU" dirty="0"/>
              <a:t> </a:t>
            </a:r>
            <a:r>
              <a:rPr lang="hu-HU" dirty="0" err="1"/>
              <a:t>üretken</a:t>
            </a:r>
            <a:r>
              <a:rPr lang="hu-HU" dirty="0"/>
              <a:t> -1864’e kadar)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32830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İçerik Yer Tutucusu 13" descr="metin içeren bir resim&#10;&#10;Açıklama otomatik olarak oluşturuldu">
            <a:extLst>
              <a:ext uri="{FF2B5EF4-FFF2-40B4-BE49-F238E27FC236}">
                <a16:creationId xmlns:a16="http://schemas.microsoft.com/office/drawing/2014/main" id="{921B1563-CB98-C941-989F-32D8C3E24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38200" y="1696192"/>
            <a:ext cx="3234972" cy="47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8">
            <a:extLst>
              <a:ext uri="{FF2B5EF4-FFF2-40B4-BE49-F238E27FC236}">
                <a16:creationId xmlns:a16="http://schemas.microsoft.com/office/drawing/2014/main" id="{AE09CC84-FFB2-DD49-95B8-CBCCB97A1288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/>
              <a:t>Az Ember Tragédiája</a:t>
            </a:r>
            <a:endParaRPr lang="hu-H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19F2C0-A470-5C49-A5BA-00D6CD4A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840" y="542824"/>
            <a:ext cx="4163130" cy="61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7F7844-680B-B84F-9887-00956421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Az Ember... </a:t>
            </a:r>
            <a:endParaRPr lang="hu-HU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59F550-65AD-8B4E-A227-8FC01F780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Lirik</a:t>
            </a:r>
            <a:r>
              <a:rPr lang="hu-HU" dirty="0"/>
              <a:t> </a:t>
            </a:r>
            <a:r>
              <a:rPr lang="hu-HU" dirty="0" err="1"/>
              <a:t>Dram</a:t>
            </a:r>
            <a:endParaRPr lang="hu-HU" dirty="0"/>
          </a:p>
          <a:p>
            <a:r>
              <a:rPr lang="hu-HU" dirty="0" err="1"/>
              <a:t>Çevirisi</a:t>
            </a:r>
            <a:r>
              <a:rPr lang="hu-HU" dirty="0"/>
              <a:t> </a:t>
            </a:r>
            <a:r>
              <a:rPr lang="hu-HU" dirty="0" err="1"/>
              <a:t>zor</a:t>
            </a:r>
            <a:endParaRPr lang="hu-HU" dirty="0"/>
          </a:p>
          <a:p>
            <a:r>
              <a:rPr lang="hu-HU" dirty="0"/>
              <a:t>1862’de </a:t>
            </a:r>
            <a:r>
              <a:rPr lang="hu-HU" dirty="0" err="1"/>
              <a:t>yayımlanır</a:t>
            </a:r>
            <a:endParaRPr lang="hu-HU" dirty="0"/>
          </a:p>
          <a:p>
            <a:r>
              <a:rPr lang="hu-HU" dirty="0" err="1"/>
              <a:t>Yaratılış</a:t>
            </a:r>
            <a:r>
              <a:rPr lang="hu-HU" dirty="0"/>
              <a:t> </a:t>
            </a:r>
            <a:r>
              <a:rPr lang="hu-HU" dirty="0" err="1"/>
              <a:t>tarihi</a:t>
            </a:r>
            <a:endParaRPr lang="hu-HU" dirty="0"/>
          </a:p>
          <a:p>
            <a:r>
              <a:rPr lang="tr-TR" dirty="0" err="1"/>
              <a:t>Tanah</a:t>
            </a:r>
            <a:r>
              <a:rPr lang="tr-TR" dirty="0"/>
              <a:t> ve Eski Ahit'in ilk beş kitabını oluşturan Tevrat'ın birinci kitabı</a:t>
            </a:r>
          </a:p>
          <a:p>
            <a:r>
              <a:rPr lang="tr-TR" dirty="0"/>
              <a:t>«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2242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C90C91-F30D-C283-F7A5-C29CE0EC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0C509AD-7C66-8BA1-EE65-962FF977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«Az </a:t>
            </a:r>
            <a:r>
              <a:rPr lang="tr-TR" dirty="0" err="1"/>
              <a:t>ember</a:t>
            </a:r>
            <a:r>
              <a:rPr lang="tr-TR" dirty="0"/>
              <a:t> </a:t>
            </a:r>
            <a:r>
              <a:rPr lang="tr-TR" dirty="0" err="1"/>
              <a:t>tragédiájában</a:t>
            </a:r>
            <a:r>
              <a:rPr lang="tr-TR" dirty="0"/>
              <a:t> </a:t>
            </a:r>
            <a:r>
              <a:rPr lang="tr-TR" dirty="0" err="1"/>
              <a:t>szereplő</a:t>
            </a:r>
            <a:r>
              <a:rPr lang="tr-TR" dirty="0"/>
              <a:t> </a:t>
            </a:r>
            <a:r>
              <a:rPr lang="tr-TR" dirty="0">
                <a:hlinkClick r:id="rId2" tooltip="Éva (Biblia)"/>
              </a:rPr>
              <a:t>Éva</a:t>
            </a:r>
            <a:r>
              <a:rPr lang="tr-TR" dirty="0"/>
              <a:t> </a:t>
            </a:r>
            <a:r>
              <a:rPr lang="tr-TR" dirty="0" err="1"/>
              <a:t>megformálásában</a:t>
            </a:r>
            <a:r>
              <a:rPr lang="tr-TR" dirty="0"/>
              <a:t> </a:t>
            </a:r>
            <a:r>
              <a:rPr lang="tr-TR" dirty="0" err="1"/>
              <a:t>nagy</a:t>
            </a:r>
            <a:r>
              <a:rPr lang="tr-TR" dirty="0"/>
              <a:t> </a:t>
            </a:r>
            <a:r>
              <a:rPr lang="tr-TR" dirty="0" err="1"/>
              <a:t>szerepet</a:t>
            </a:r>
            <a:r>
              <a:rPr lang="tr-TR" dirty="0"/>
              <a:t> </a:t>
            </a:r>
            <a:r>
              <a:rPr lang="tr-TR" dirty="0" err="1"/>
              <a:t>játszott</a:t>
            </a:r>
            <a:r>
              <a:rPr lang="tr-TR" dirty="0"/>
              <a:t> </a:t>
            </a:r>
            <a:r>
              <a:rPr lang="tr-TR" dirty="0" err="1"/>
              <a:t>Madách</a:t>
            </a:r>
            <a:r>
              <a:rPr lang="tr-TR" dirty="0"/>
              <a:t> </a:t>
            </a:r>
            <a:r>
              <a:rPr lang="tr-TR" dirty="0" err="1"/>
              <a:t>felesége</a:t>
            </a:r>
            <a:r>
              <a:rPr lang="tr-TR" dirty="0"/>
              <a:t>, </a:t>
            </a:r>
            <a:r>
              <a:rPr lang="tr-TR" dirty="0">
                <a:hlinkClick r:id="rId3" tooltip="Fráter Erzsébet"/>
              </a:rPr>
              <a:t>Fráter Erzsébet</a:t>
            </a:r>
            <a:r>
              <a:rPr lang="tr-TR" dirty="0"/>
              <a:t>, </a:t>
            </a:r>
            <a:r>
              <a:rPr lang="tr-TR" dirty="0" err="1"/>
              <a:t>aki</a:t>
            </a:r>
            <a:r>
              <a:rPr lang="tr-TR" dirty="0"/>
              <a:t> </a:t>
            </a:r>
            <a:r>
              <a:rPr lang="tr-TR" dirty="0" err="1"/>
              <a:t>megcsalta</a:t>
            </a:r>
            <a:r>
              <a:rPr lang="tr-TR" dirty="0"/>
              <a:t> </a:t>
            </a:r>
            <a:r>
              <a:rPr lang="tr-TR" dirty="0" err="1"/>
              <a:t>őt</a:t>
            </a:r>
            <a:r>
              <a:rPr lang="tr-TR" dirty="0"/>
              <a:t> </a:t>
            </a:r>
            <a:r>
              <a:rPr lang="tr-TR" dirty="0" err="1"/>
              <a:t>börtönévei</a:t>
            </a:r>
            <a:r>
              <a:rPr lang="tr-TR" dirty="0"/>
              <a:t> </a:t>
            </a:r>
            <a:r>
              <a:rPr lang="tr-TR" dirty="0" err="1"/>
              <a:t>alatt</a:t>
            </a:r>
            <a:r>
              <a:rPr lang="tr-TR" dirty="0"/>
              <a:t>.» </a:t>
            </a:r>
            <a:r>
              <a:rPr lang="tr-TR" dirty="0" err="1"/>
              <a:t>wikipedia</a:t>
            </a:r>
            <a:endParaRPr lang="tr-TR" dirty="0"/>
          </a:p>
          <a:p>
            <a:r>
              <a:rPr lang="tr-TR" dirty="0"/>
              <a:t>1848-hapis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609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504C440-2CA2-E30E-A08C-1652D23A9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4826"/>
            <a:ext cx="10515600" cy="5332137"/>
          </a:xfrm>
        </p:spPr>
        <p:txBody>
          <a:bodyPr>
            <a:normAutofit lnSpcReduction="10000"/>
          </a:bodyPr>
          <a:lstStyle/>
          <a:p>
            <a:r>
              <a:rPr lang="tr-TR" dirty="0"/>
              <a:t>15 renkten oluşuyor-ilk üç ve 15.çerçeve diğerleri tarihi- Eva’yı koyu renklerle temsil etmeme nedeni annesini düşünmesi. Yoksa kadınlar hayal kırıklığı-15 perde</a:t>
            </a:r>
          </a:p>
          <a:p>
            <a:r>
              <a:rPr lang="tr-TR" dirty="0"/>
              <a:t>Komünizm dönemi yasaklanıyor</a:t>
            </a:r>
          </a:p>
          <a:p>
            <a:r>
              <a:rPr lang="tr-TR" dirty="0">
                <a:hlinkClick r:id="rId2" tooltip="Lukács György (filozófus)"/>
              </a:rPr>
              <a:t>Lukács György</a:t>
            </a:r>
            <a:r>
              <a:rPr lang="tr-TR" dirty="0"/>
              <a:t> </a:t>
            </a:r>
            <a:r>
              <a:rPr lang="tr-TR" dirty="0" err="1"/>
              <a:t>kifogásolta</a:t>
            </a:r>
            <a:r>
              <a:rPr lang="tr-TR" dirty="0"/>
              <a:t> </a:t>
            </a:r>
            <a:r>
              <a:rPr lang="tr-TR" dirty="0" err="1"/>
              <a:t>többek</a:t>
            </a:r>
            <a:r>
              <a:rPr lang="tr-TR" dirty="0"/>
              <a:t> </a:t>
            </a:r>
            <a:r>
              <a:rPr lang="tr-TR" dirty="0" err="1"/>
              <a:t>közt</a:t>
            </a:r>
            <a:r>
              <a:rPr lang="tr-TR" dirty="0"/>
              <a:t> a </a:t>
            </a:r>
            <a:r>
              <a:rPr lang="tr-TR" dirty="0" err="1"/>
              <a:t>darab</a:t>
            </a:r>
            <a:r>
              <a:rPr lang="tr-TR" dirty="0"/>
              <a:t> „</a:t>
            </a:r>
            <a:r>
              <a:rPr lang="tr-TR" dirty="0" err="1"/>
              <a:t>perspektívátlanságát</a:t>
            </a:r>
            <a:r>
              <a:rPr lang="tr-TR" dirty="0"/>
              <a:t>”, </a:t>
            </a:r>
            <a:r>
              <a:rPr lang="tr-TR" dirty="0" err="1"/>
              <a:t>meg</a:t>
            </a:r>
            <a:r>
              <a:rPr lang="tr-TR" dirty="0"/>
              <a:t> </a:t>
            </a:r>
            <a:r>
              <a:rPr lang="tr-TR" dirty="0" err="1"/>
              <a:t>hogy</a:t>
            </a:r>
            <a:r>
              <a:rPr lang="tr-TR" dirty="0"/>
              <a:t> „a </a:t>
            </a:r>
            <a:r>
              <a:rPr lang="tr-TR" dirty="0" err="1"/>
              <a:t>darab</a:t>
            </a:r>
            <a:r>
              <a:rPr lang="tr-TR" dirty="0"/>
              <a:t> </a:t>
            </a:r>
            <a:r>
              <a:rPr lang="tr-TR" dirty="0" err="1"/>
              <a:t>legnagyobb</a:t>
            </a:r>
            <a:r>
              <a:rPr lang="tr-TR" dirty="0"/>
              <a:t> </a:t>
            </a:r>
            <a:r>
              <a:rPr lang="tr-TR" dirty="0" err="1"/>
              <a:t>sikerei</a:t>
            </a:r>
            <a:r>
              <a:rPr lang="tr-TR" dirty="0"/>
              <a:t> a </a:t>
            </a:r>
            <a:r>
              <a:rPr lang="tr-TR" dirty="0">
                <a:hlinkClick r:id="rId3" tooltip="Horthy Miklós (kormányzó)"/>
              </a:rPr>
              <a:t>Horthy-korszakba</a:t>
            </a:r>
            <a:r>
              <a:rPr lang="tr-TR" dirty="0"/>
              <a:t> esnek”.</a:t>
            </a:r>
            <a:r>
              <a:rPr lang="tr-TR" baseline="30000" dirty="0">
                <a:hlinkClick r:id="rId4"/>
              </a:rPr>
              <a:t>[8]</a:t>
            </a:r>
            <a:r>
              <a:rPr lang="tr-TR" baseline="30000" dirty="0">
                <a:hlinkClick r:id="rId5"/>
              </a:rPr>
              <a:t>[9]</a:t>
            </a:r>
            <a:r>
              <a:rPr lang="tr-TR" dirty="0"/>
              <a:t> </a:t>
            </a:r>
            <a:r>
              <a:rPr lang="tr-TR" dirty="0" err="1"/>
              <a:t>Bár</a:t>
            </a:r>
            <a:r>
              <a:rPr lang="tr-TR" dirty="0"/>
              <a:t> </a:t>
            </a:r>
            <a:r>
              <a:rPr lang="tr-TR" dirty="0" err="1"/>
              <a:t>többször</a:t>
            </a:r>
            <a:r>
              <a:rPr lang="tr-TR" dirty="0"/>
              <a:t> </a:t>
            </a:r>
            <a:r>
              <a:rPr lang="tr-TR" dirty="0" err="1"/>
              <a:t>kifejezte</a:t>
            </a:r>
            <a:r>
              <a:rPr lang="tr-TR" dirty="0"/>
              <a:t>, </a:t>
            </a:r>
            <a:r>
              <a:rPr lang="tr-TR" dirty="0" err="1"/>
              <a:t>hogy</a:t>
            </a:r>
            <a:r>
              <a:rPr lang="tr-TR" dirty="0"/>
              <a:t> a </a:t>
            </a:r>
            <a:r>
              <a:rPr lang="tr-TR" dirty="0" err="1"/>
              <a:t>cikket</a:t>
            </a:r>
            <a:r>
              <a:rPr lang="tr-TR" dirty="0"/>
              <a:t> </a:t>
            </a:r>
            <a:r>
              <a:rPr lang="tr-TR" dirty="0" err="1"/>
              <a:t>csak</a:t>
            </a:r>
            <a:r>
              <a:rPr lang="tr-TR" dirty="0"/>
              <a:t> </a:t>
            </a:r>
            <a:r>
              <a:rPr lang="tr-TR" dirty="0" err="1"/>
              <a:t>vitairatnak</a:t>
            </a:r>
            <a:r>
              <a:rPr lang="tr-TR" dirty="0"/>
              <a:t> </a:t>
            </a:r>
            <a:r>
              <a:rPr lang="tr-TR" dirty="0" err="1"/>
              <a:t>szánta</a:t>
            </a:r>
            <a:r>
              <a:rPr lang="tr-TR" dirty="0"/>
              <a:t>, a </a:t>
            </a:r>
            <a:r>
              <a:rPr lang="tr-TR" dirty="0" err="1"/>
              <a:t>közvélemény</a:t>
            </a:r>
            <a:r>
              <a:rPr lang="tr-TR" dirty="0"/>
              <a:t> </a:t>
            </a:r>
            <a:r>
              <a:rPr lang="tr-TR" dirty="0" err="1"/>
              <a:t>elsősorban</a:t>
            </a:r>
            <a:r>
              <a:rPr lang="tr-TR" dirty="0"/>
              <a:t> </a:t>
            </a:r>
            <a:r>
              <a:rPr lang="tr-TR" dirty="0" err="1"/>
              <a:t>őt</a:t>
            </a:r>
            <a:r>
              <a:rPr lang="tr-TR" dirty="0"/>
              <a:t> </a:t>
            </a:r>
            <a:r>
              <a:rPr lang="tr-TR" dirty="0" err="1"/>
              <a:t>tette</a:t>
            </a:r>
            <a:r>
              <a:rPr lang="tr-TR" dirty="0"/>
              <a:t> </a:t>
            </a:r>
            <a:r>
              <a:rPr lang="tr-TR" dirty="0" err="1"/>
              <a:t>felelőssé</a:t>
            </a:r>
            <a:r>
              <a:rPr lang="tr-TR" dirty="0"/>
              <a:t> a </a:t>
            </a:r>
            <a:r>
              <a:rPr lang="tr-TR" dirty="0" err="1"/>
              <a:t>darab</a:t>
            </a:r>
            <a:r>
              <a:rPr lang="tr-TR" dirty="0"/>
              <a:t> </a:t>
            </a:r>
            <a:r>
              <a:rPr lang="tr-TR" dirty="0" err="1"/>
              <a:t>betiltásáért</a:t>
            </a:r>
            <a:r>
              <a:rPr lang="tr-TR" dirty="0"/>
              <a:t>.</a:t>
            </a:r>
            <a:r>
              <a:rPr lang="tr-TR" baseline="30000" dirty="0">
                <a:hlinkClick r:id="rId6"/>
              </a:rPr>
              <a:t>[10]</a:t>
            </a:r>
            <a:endParaRPr lang="tr-TR" baseline="30000" dirty="0"/>
          </a:p>
          <a:p>
            <a:r>
              <a:rPr lang="tr-TR" baseline="30000" dirty="0"/>
              <a:t>1955 yazarlar birliğinin protestosu sansür karşıtı</a:t>
            </a:r>
          </a:p>
          <a:p>
            <a:r>
              <a:rPr lang="tr-TR" dirty="0"/>
              <a:t>sosyalist kültürel eleştiri tarafından kabul edilebilir görülen eserlere başarıyla entegre edildi; ve 27 Mart 1957'den itibaren Ulusal Tiyatro tarafından tekrar oynandı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1706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Macintosh PowerPoint</Application>
  <PresentationFormat>Geniş ekran</PresentationFormat>
  <Paragraphs>23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teması 2013 - 2022</vt:lpstr>
      <vt:lpstr>PowerPoint Sunusu</vt:lpstr>
      <vt:lpstr>PowerPoint Sunusu</vt:lpstr>
      <vt:lpstr>PowerPoint Sunusu</vt:lpstr>
      <vt:lpstr>Madách Imre (1823-1864) Alsósztregova-Bugünkü Güney Slovakya</vt:lpstr>
      <vt:lpstr>PowerPoint Sunusu</vt:lpstr>
      <vt:lpstr>Az Ember Tragédiája</vt:lpstr>
      <vt:lpstr>Az Ember... 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kullanici adi</dc:creator>
  <cp:lastModifiedBy>kullanici adi</cp:lastModifiedBy>
  <cp:revision>1</cp:revision>
  <dcterms:created xsi:type="dcterms:W3CDTF">2023-01-04T19:45:46Z</dcterms:created>
  <dcterms:modified xsi:type="dcterms:W3CDTF">2023-01-04T19:46:01Z</dcterms:modified>
</cp:coreProperties>
</file>