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99530-134B-4E64-9E5C-D825C780535D}" type="datetimeFigureOut">
              <a:rPr lang="tr-TR" smtClean="0"/>
              <a:t>22.10.2018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E14BF-1D0F-480A-BE27-9485A7491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8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CC71F5EC-8142-4E9F-974A-0EA7ACF3E230}" type="datetime1">
              <a:rPr lang="tr-TR" smtClean="0"/>
              <a:t>22.10.2018</a:t>
            </a:fld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D5C67-8B52-46A9-B4E5-D0ED58CFEDCF}" type="datetime1">
              <a:rPr lang="tr-TR" smtClean="0"/>
              <a:t>22.10.2018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9228-0383-4360-B3EE-4FC1E54B0AC9}" type="datetime1">
              <a:rPr lang="tr-TR" smtClean="0"/>
              <a:t>22.10.2018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E4FC-DF3F-4441-9263-D0709CAC7F63}" type="datetime1">
              <a:rPr lang="tr-TR" smtClean="0"/>
              <a:t>22.10.2018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63AC8724-C954-4B39-918B-8FB8D7387A76}" type="datetime1">
              <a:rPr lang="tr-TR" smtClean="0"/>
              <a:t>22.10.2018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1D5-B564-4C27-8474-C58C672E3193}" type="datetime1">
              <a:rPr lang="tr-TR" smtClean="0"/>
              <a:t>22.10.2018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A3EB-D4A5-4017-B667-518ABC0E7F10}" type="datetime1">
              <a:rPr lang="tr-TR" smtClean="0"/>
              <a:t>22.10.2018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40245-D1A5-47D1-B9B5-FD396B87CA16}" type="datetime1">
              <a:rPr lang="tr-TR" smtClean="0"/>
              <a:t>22.10.2018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302-AEA2-4B63-BA31-F4071E4A955A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CFE9F604-D62C-45F6-B4D4-36848C471D0C}" type="datetime1">
              <a:rPr lang="tr-TR" smtClean="0"/>
              <a:t>22.10.2018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64E55084-08F6-4331-8A25-71841138B6D4}" type="datetime1">
              <a:rPr lang="tr-TR" smtClean="0"/>
              <a:t>22.10.2018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9F4A6E3-DAF2-4EF0-9BB0-33654FB38A6D}" type="datetime1">
              <a:rPr lang="tr-TR" smtClean="0"/>
              <a:t>22.10.2018</a:t>
            </a:fld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C17A3ED-3ACC-4086-A5AF-D863A18D47C8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619672" y="2420888"/>
            <a:ext cx="5400129" cy="2301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tr-TR" sz="3600" kern="10" dirty="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petrokimyasallar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915816" y="1258888"/>
            <a:ext cx="1872605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tr-TR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BÖLÜM 4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6523182" y="476672"/>
            <a:ext cx="1818475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>
              <a:solidFill>
                <a:srgbClr val="FFFF0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6659563" y="641883"/>
            <a:ext cx="1601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smtClean="0">
                <a:solidFill>
                  <a:srgbClr val="FF0000"/>
                </a:solidFill>
              </a:rPr>
              <a:t>9.HAFTA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38CD-E616-4B63-92C4-73968377562B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23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631DA80A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632848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8E63-C12C-41E3-B179-0C4D82CC3845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862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75" t="2991" r="13675" b="7585"/>
          <a:stretch>
            <a:fillRect/>
          </a:stretch>
        </p:blipFill>
        <p:spPr bwMode="auto">
          <a:xfrm>
            <a:off x="819944" y="908720"/>
            <a:ext cx="6986588" cy="53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827088" y="333375"/>
            <a:ext cx="6127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 b="1">
                <a:solidFill>
                  <a:schemeClr val="accent2"/>
                </a:solidFill>
              </a:rPr>
              <a:t>Çizelge 4.2.</a:t>
            </a:r>
            <a:r>
              <a:rPr lang="tr-TR" altLang="tr-TR">
                <a:solidFill>
                  <a:schemeClr val="tx2"/>
                </a:solidFill>
              </a:rPr>
              <a:t> </a:t>
            </a:r>
            <a:r>
              <a:rPr lang="tr-TR" altLang="tr-TR" b="1">
                <a:solidFill>
                  <a:srgbClr val="990099"/>
                </a:solidFill>
              </a:rPr>
              <a:t>Metandan üretilen petrokimyasal maddeler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42D5-20EB-43DC-AE93-51C60787F3E3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800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426F8483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416824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B4F1-43B4-4654-B6D0-4F6D4BF36E7D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15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BF40ECA8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334"/>
          <a:stretch>
            <a:fillRect/>
          </a:stretch>
        </p:blipFill>
        <p:spPr bwMode="auto">
          <a:xfrm>
            <a:off x="827088" y="476672"/>
            <a:ext cx="7561262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3013C-FA61-4FDA-A96B-38582F5B2E62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5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 descr="BF40ECA8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01"/>
          <a:stretch>
            <a:fillRect/>
          </a:stretch>
        </p:blipFill>
        <p:spPr bwMode="auto">
          <a:xfrm>
            <a:off x="827088" y="260648"/>
            <a:ext cx="7489825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4710-1C36-4EAE-902F-9A319D87E717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15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B0FEF489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8" b="52315"/>
          <a:stretch>
            <a:fillRect/>
          </a:stretch>
        </p:blipFill>
        <p:spPr bwMode="auto">
          <a:xfrm>
            <a:off x="755650" y="692697"/>
            <a:ext cx="7632700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8D15-A0C8-49EE-8101-019EFAE101CA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66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 descr="B0FEF489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693" r="20798" b="183"/>
          <a:stretch>
            <a:fillRect/>
          </a:stretch>
        </p:blipFill>
        <p:spPr bwMode="auto">
          <a:xfrm>
            <a:off x="755576" y="476672"/>
            <a:ext cx="7704856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8406-A3D6-426E-88D4-EE135383B518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48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8" r="13484" b="6197"/>
          <a:stretch>
            <a:fillRect/>
          </a:stretch>
        </p:blipFill>
        <p:spPr bwMode="auto">
          <a:xfrm>
            <a:off x="755650" y="1052735"/>
            <a:ext cx="7056438" cy="5040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67544" y="457200"/>
            <a:ext cx="8428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 sz="2400" b="1" dirty="0">
                <a:solidFill>
                  <a:srgbClr val="990099"/>
                </a:solidFill>
              </a:rPr>
              <a:t>Çizelge 4.4. </a:t>
            </a:r>
            <a:r>
              <a:rPr lang="tr-TR" altLang="tr-TR" sz="2400" b="1" dirty="0" err="1">
                <a:solidFill>
                  <a:srgbClr val="990099"/>
                </a:solidFill>
              </a:rPr>
              <a:t>propilenden</a:t>
            </a:r>
            <a:r>
              <a:rPr lang="tr-TR" altLang="tr-TR" sz="2400" b="1" dirty="0">
                <a:solidFill>
                  <a:srgbClr val="990099"/>
                </a:solidFill>
              </a:rPr>
              <a:t> üretilen petrokimyasal maddeler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5D3B-C258-46B6-8644-0FCCD170B21C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991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0" t="5128" r="15314" b="8546"/>
          <a:stretch>
            <a:fillRect/>
          </a:stretch>
        </p:blipFill>
        <p:spPr bwMode="auto">
          <a:xfrm>
            <a:off x="685800" y="765175"/>
            <a:ext cx="7629525" cy="575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0825" y="0"/>
            <a:ext cx="8486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tr-TR" altLang="tr-TR" sz="2000" b="1">
                <a:solidFill>
                  <a:srgbClr val="990099"/>
                </a:solidFill>
              </a:rPr>
              <a:t>Çizelge 4.4 (a). Bütan ve bütilenden türetilen petrokimyasal maddeler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FE05-3195-4E3F-BB31-535594E18DFE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555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 descr="73C200F6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73" y="620688"/>
            <a:ext cx="7344295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24553-298D-48C9-B10A-D7D006CC8DB1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06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39E3A1CB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332656"/>
            <a:ext cx="6959600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CA52-54C6-463E-9CF6-3A2BC84D6FB0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918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4542107F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11" y="404664"/>
            <a:ext cx="7343775" cy="580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B076-F720-4BE2-AE38-5EE208E17710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104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5" descr="7B6BEDE5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32" y="332656"/>
            <a:ext cx="7632700" cy="551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9AE0-AB42-4BBA-BB16-6A2C34C0495C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06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73547074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64"/>
          <a:stretch>
            <a:fillRect/>
          </a:stretch>
        </p:blipFill>
        <p:spPr bwMode="auto">
          <a:xfrm>
            <a:off x="925637" y="332657"/>
            <a:ext cx="7272337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C1109-97E6-4B79-99F9-529DCDAEA98D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lum bright="-16000" contras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3" t="7265" r="18823"/>
          <a:stretch>
            <a:fillRect/>
          </a:stretch>
        </p:blipFill>
        <p:spPr bwMode="auto">
          <a:xfrm>
            <a:off x="898525" y="548680"/>
            <a:ext cx="7345883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1310-D718-4432-8B6B-8624C9561E0B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63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5" t="2992" r="18839" b="21130"/>
          <a:stretch>
            <a:fillRect/>
          </a:stretch>
        </p:blipFill>
        <p:spPr bwMode="auto">
          <a:xfrm>
            <a:off x="1258888" y="404664"/>
            <a:ext cx="6842125" cy="597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08D2-080D-4850-8C80-131FA5CD14BA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220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 descr="80A152A2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344816" cy="594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D1378-DAEA-4380-B5CA-3047C4D112A9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5040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E0EFBE3B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0"/>
            <a:ext cx="6705600" cy="659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4356-D1D1-43F0-8943-5370CF20020E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03895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WordArt 4"/>
          <p:cNvSpPr>
            <a:spLocks noChangeArrowheads="1" noChangeShapeType="1" noTextEdit="1"/>
          </p:cNvSpPr>
          <p:nvPr/>
        </p:nvSpPr>
        <p:spPr bwMode="auto">
          <a:xfrm>
            <a:off x="1619250" y="1700213"/>
            <a:ext cx="6048375" cy="199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4.Bölümün sonu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79E3A-DD54-4648-A83C-B22E499EB52D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58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6FD91950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7273552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F25A-85A9-4CC0-9EC9-963DF03F07B2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513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A6EC2911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350" y="188640"/>
            <a:ext cx="6591300" cy="63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8540-3998-412C-AB3C-2B562F4C2E58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4581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9503DBDE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63724"/>
            <a:ext cx="6912942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A6E9-5CB9-4D3D-8A3A-839592CB97AC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175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937A9E47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6984950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22F1-AC46-4594-9359-2536CB4C2F91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95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CD39539C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6912768" cy="5733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D4B-C63A-4E48-A76A-FDA7E245D43C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64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6D7566ED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347" y="548680"/>
            <a:ext cx="6840488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D50A6-D77A-46AC-8646-7E5229B55CB9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970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6D7566ED"/>
          <p:cNvPicPr>
            <a:picLocks noChangeAspect="1" noChangeArrowheads="1"/>
          </p:cNvPicPr>
          <p:nvPr/>
        </p:nvPicPr>
        <p:blipFill>
          <a:blip r:embed="rId2">
            <a:lum bright="-44000" contras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02"/>
          <a:stretch>
            <a:fillRect/>
          </a:stretch>
        </p:blipFill>
        <p:spPr bwMode="auto">
          <a:xfrm>
            <a:off x="827088" y="620688"/>
            <a:ext cx="7777162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332C-91AD-4089-AB5F-2D5E77D7B6C8}" type="datetime1">
              <a:rPr lang="tr-TR" smtClean="0"/>
              <a:t>22.10.2018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KİM228 PETRNOL ÜRÜNLERİ KİMYASI DERS NOTLARI/DOÇ.DR. KAMRAN POLAT ANKARA ÜNİV., FEN FAK., KİMYA BÖL.,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7A3ED-3ACC-4086-A5AF-D863A18D47C8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9595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</TotalTime>
  <Words>571</Words>
  <Application>Microsoft Office PowerPoint</Application>
  <PresentationFormat>Ekran Gösterisi (4:3)</PresentationFormat>
  <Paragraphs>88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3" baseType="lpstr">
      <vt:lpstr>Calibri</vt:lpstr>
      <vt:lpstr>Impact</vt:lpstr>
      <vt:lpstr>Rockwell</vt:lpstr>
      <vt:lpstr>Times New Roman</vt:lpstr>
      <vt:lpstr>Wingdings 2</vt:lpstr>
      <vt:lpstr>Döküm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KAMRAN POLAT</dc:creator>
  <cp:lastModifiedBy>Kamran Polat</cp:lastModifiedBy>
  <cp:revision>4</cp:revision>
  <dcterms:created xsi:type="dcterms:W3CDTF">2017-05-26T00:38:09Z</dcterms:created>
  <dcterms:modified xsi:type="dcterms:W3CDTF">2018-10-22T07:22:38Z</dcterms:modified>
</cp:coreProperties>
</file>