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0" r:id="rId1"/>
    <p:sldMasterId id="2147483885" r:id="rId2"/>
  </p:sldMasterIdLst>
  <p:notesMasterIdLst>
    <p:notesMasterId r:id="rId19"/>
  </p:notesMasterIdLst>
  <p:sldIdLst>
    <p:sldId id="256" r:id="rId3"/>
    <p:sldId id="264" r:id="rId4"/>
    <p:sldId id="265" r:id="rId5"/>
    <p:sldId id="266" r:id="rId6"/>
    <p:sldId id="268" r:id="rId7"/>
    <p:sldId id="269" r:id="rId8"/>
    <p:sldId id="272" r:id="rId9"/>
    <p:sldId id="273" r:id="rId10"/>
    <p:sldId id="270" r:id="rId11"/>
    <p:sldId id="271" r:id="rId12"/>
    <p:sldId id="277" r:id="rId13"/>
    <p:sldId id="279" r:id="rId14"/>
    <p:sldId id="278" r:id="rId15"/>
    <p:sldId id="274" r:id="rId16"/>
    <p:sldId id="280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64" d="100"/>
          <a:sy n="64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77DE5-9A38-455C-B12C-5492AEB725DA}" type="datetimeFigureOut">
              <a:rPr lang="tr-TR" smtClean="0"/>
              <a:t>3.12.2024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F5E84-7CDC-498F-899C-98045BBDB4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6975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F5E84-7CDC-498F-899C-98045BBDB423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0419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16EF1-BC3B-45E1-A06D-4A6C135EFB18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F98B5-546E-4A37-A7C4-FA0F98FE9C5D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3958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3464835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4266669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9045030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44905126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06142161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92206141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83297883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39766952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73AE36-8849-A287-0678-5D9745BA3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9E92890-A96D-A3B9-063A-B47D804E7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7A86838-89BF-275A-5537-CF2BBDF3A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16EF1-BC3B-45E1-A06D-4A6C135EFB18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6B6B929-3DCF-8D2C-D555-8130E52E8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788F51F-36A0-B28B-4156-6FAD02E7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F98B5-546E-4A37-A7C4-FA0F98FE9C5D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95741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427F8B-1403-021D-C764-F0FD7611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A806F6-51C3-C5C4-75E0-B4BF5CA4F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D3742F3-33C5-1E81-9CEF-1F612E2E7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D356EBB-C0F7-BF5E-B201-DDFB1AB4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95F2E0B-CEAD-C6FB-3E8B-083A81930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73577177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50735789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FCF729-738A-E5C8-5AE6-E9421E1C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F195DDA-7402-F52F-C633-F46A9D148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E53B75D-9CA6-CCE6-14E6-BCC42D189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C3E1E4-2E9E-4FF3-BD4C-F1C0BAC3AFFC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AEF41B8-4C95-4748-0D15-D095BB10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3C069B-D139-BD56-3E13-63419840B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5B630-F777-4195-9935-8212374249D9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88051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500646-E093-FF70-81D0-E3CD5183E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064D53-F3CE-F173-445E-0ECA7546DD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E731C6F-761D-0D24-6B5F-F3112279B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70C4D21-927C-64A2-0A36-3B31FED05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9C8895E-2B1A-D7A8-2813-A4800F347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790E93D-5A68-03F8-54F0-712655C9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30595828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122B57-B7D6-16A5-B127-8C710423B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E2499F4-0FB7-5E2D-F50E-7837BFB20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677EDC1-E542-4270-0F60-3D89BA07B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82CDE67-028D-C0E3-445D-42B442C28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5990F49-24AD-29BA-FD46-BD1D8F1A5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7AA188D-6905-6DC3-7F0C-DCC0EF1DC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4FB05BC-1D84-F3B6-FC70-33627A6E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147E785-9169-412A-4EE4-6BEFFF6D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27271728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F55572-EEFA-9E0D-DEEF-4BD22AB9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66618AE-BC1C-FEDB-AA98-B2952AE8F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840C92-7572-4E9F-B7F5-D7A5369F9B6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8F96187-AD8E-474D-220B-03C23735B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EC58DB8-2D79-CA9B-AAC0-F3898E28B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7162-7D89-4687-87D6-AEBFB3D60DFA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87891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1540B0D-18C0-B0C6-1CB6-C249A9E54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2B5B41-3AD1-4D52-907E-327B80AEBE8F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8D00240-089C-444E-AAEA-BD7AE803E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41324B8-F9D2-CC17-FBCC-12E33529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F1418-C80D-4468-BA5C-CB852AB5CAEB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07688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C86623-13B4-329C-D32F-AC07BB534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B5FA7A-1DCC-55B2-925C-14D4F1B0D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6486A0A-941C-73DB-7CBC-A6AAE96F2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5187C1E-EEDE-884D-7787-97DAE2BAC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FECE1A4-0DFD-1174-7C87-256999B8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071DED7-BA74-0D69-C95E-7CA8098FF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09783632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F88DB6-4151-3638-E3E1-C1A2F0BA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33349EB-B4F6-99A3-AEA2-25BC7A981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63B0C72-C267-DC31-75D2-3533D869C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E211171-4478-F7E5-5C1A-DD82311EA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D16DA7-0B0F-40C4-86D9-8FDA51D3CD14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7BE981F-BF1D-B12B-9B50-6CA6EE82B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FC02D16-0A98-9B76-A58F-5BBAB86BC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0F69A-88BC-4F62-8D5E-0687FEE50A0E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1716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54708D-3EF2-88A7-F120-A01B38359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E21D035-40D9-7AAE-13ED-54DA1337E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29DB33E-155B-3934-C088-B61EDC89C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0F2E423-42E3-0ADB-F5AD-78039BE65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88DF919-D396-793E-2D8C-DCC31E831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48289762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CB0AB4D-4906-8C50-CFF7-2AECC9C8A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9AEEC3A-EDDF-0C8E-2CE3-3852166F2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3EEBF7-D44E-6913-DB9D-037A0DC54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9E36B9F-34C2-4769-50D8-6E2A8678B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15D99F8-726D-F81E-76ED-AF184426C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0644162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C3E1E4-2E9E-4FF3-BD4C-F1C0BAC3AFFC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5B630-F777-4195-9935-8212374249D9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7640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8362628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9626783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840C92-7572-4E9F-B7F5-D7A5369F9B6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7162-7D89-4687-87D6-AEBFB3D60DFA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9125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2B5B41-3AD1-4D52-907E-327B80AEBE8F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F1418-C80D-4468-BA5C-CB852AB5CAEB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207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6526203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D16DA7-0B0F-40C4-86D9-8FDA51D3CD14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0F69A-88BC-4F62-8D5E-0687FEE50A0E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4983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4269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A36B56F-A19B-0246-9384-05CE5090A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4FC1ECB-0CD6-FEA1-12B6-21A729AE1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2E72DDF-914A-1546-B962-4A09DCCF6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04FA5F-DEA3-1479-463B-725EDA4FD7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2361E29-2D90-9D32-E3C9-B9C0101DB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9992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>
            <a:extLst>
              <a:ext uri="{FF2B5EF4-FFF2-40B4-BE49-F238E27FC236}">
                <a16:creationId xmlns:a16="http://schemas.microsoft.com/office/drawing/2014/main" id="{40BF3E23-E483-44DE-8710-F30FFCB5FA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616" y="3140968"/>
            <a:ext cx="6984775" cy="150906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tr-TR" sz="3600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petrokimyasallar</a:t>
            </a:r>
          </a:p>
        </p:txBody>
      </p:sp>
      <p:sp>
        <p:nvSpPr>
          <p:cNvPr id="2051" name="WordArt 5">
            <a:extLst>
              <a:ext uri="{FF2B5EF4-FFF2-40B4-BE49-F238E27FC236}">
                <a16:creationId xmlns:a16="http://schemas.microsoft.com/office/drawing/2014/main" id="{2F7C685B-5BCA-4962-9B89-97831F33D4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75656" y="1844824"/>
            <a:ext cx="5616624" cy="585316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tr-TR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BÖLÜM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DA5BD3E-BCBC-BA9A-3F47-E56D75AB0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3E82F0-4E96-4BBF-84AD-24E2392FB8AD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28F5AB4-3719-68D9-3402-9AF7189FF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4331" y="6462532"/>
            <a:ext cx="4135338" cy="365125"/>
          </a:xfrm>
        </p:spPr>
        <p:txBody>
          <a:bodyPr/>
          <a:lstStyle/>
          <a:p>
            <a:pPr>
              <a:defRPr/>
            </a:pPr>
            <a:r>
              <a:rPr lang="tr-TR" altLang="tr-TR" dirty="0"/>
              <a:t>KİM228 PETROL ÜRÜNLERİ KİMYASI DERS NOTLARI (DOÇ.DR.KAMRAN POLAT)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2C23070-D049-BB24-47C1-F2ACC446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F1418-C80D-4468-BA5C-CB852AB5CAEB}" type="slidenum">
              <a:rPr lang="tr-TR" altLang="tr-TR" smtClean="0"/>
              <a:pPr>
                <a:defRPr/>
              </a:pPr>
              <a:t>10</a:t>
            </a:fld>
            <a:endParaRPr lang="tr-TR" alt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3084407-77CE-1203-D33A-9CCDCB5E2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412" y="260649"/>
            <a:ext cx="8639175" cy="62020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E3901383-2F4E-4B4C-A372-107940EF8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5" t="2991" r="13675" b="7585"/>
          <a:stretch>
            <a:fillRect/>
          </a:stretch>
        </p:blipFill>
        <p:spPr bwMode="auto">
          <a:xfrm>
            <a:off x="395536" y="692150"/>
            <a:ext cx="8280920" cy="554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Rectangle 3">
            <a:extLst>
              <a:ext uri="{FF2B5EF4-FFF2-40B4-BE49-F238E27FC236}">
                <a16:creationId xmlns:a16="http://schemas.microsoft.com/office/drawing/2014/main" id="{782E2413-C36E-440A-834A-4B2F19848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33375"/>
            <a:ext cx="612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chemeClr val="accent2"/>
                </a:solidFill>
              </a:rPr>
              <a:t>Çizelge 4.2.</a:t>
            </a:r>
            <a:r>
              <a:rPr lang="tr-TR" altLang="tr-TR">
                <a:solidFill>
                  <a:schemeClr val="tx2"/>
                </a:solidFill>
              </a:rPr>
              <a:t> </a:t>
            </a:r>
            <a:r>
              <a:rPr lang="tr-TR" altLang="tr-TR" b="1">
                <a:solidFill>
                  <a:srgbClr val="990099"/>
                </a:solidFill>
              </a:rPr>
              <a:t>Metandan üretilen petrokimyasal maddeler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5C6C129-7341-6086-F0F8-C40D3FEED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789F2D-F6C1-43AD-9FD1-3AD9570765A4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51DEA3E-98D4-E1E0-F95D-EE59D7FC2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3727" y="6356351"/>
            <a:ext cx="4135338" cy="365125"/>
          </a:xfrm>
        </p:spPr>
        <p:txBody>
          <a:bodyPr/>
          <a:lstStyle/>
          <a:p>
            <a:pPr>
              <a:defRPr/>
            </a:pPr>
            <a:r>
              <a:rPr lang="tr-TR" altLang="tr-TR" dirty="0"/>
              <a:t>KİM228 PETROL ÜRÜNLERİ KİMYASI DERS NOTLARI (DOÇ.DR.KAMRAN POLAT)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752C094-8842-2D8B-9843-8660A693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7162-7D89-4687-87D6-AEBFB3D60DFA}" type="slidenum">
              <a:rPr lang="tr-TR" altLang="tr-TR" smtClean="0"/>
              <a:pPr>
                <a:defRPr/>
              </a:pPr>
              <a:t>11</a:t>
            </a:fld>
            <a:endParaRPr lang="tr-TR" alt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5A157C5-32EF-DEA5-42AF-F8E529C9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7D9D45-FEE8-41BF-A0A7-26CE2B9CA1CD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1707C94-E34D-B8B5-2851-9F37975A1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038" y="6415087"/>
            <a:ext cx="4351362" cy="365125"/>
          </a:xfrm>
        </p:spPr>
        <p:txBody>
          <a:bodyPr/>
          <a:lstStyle/>
          <a:p>
            <a:pPr>
              <a:defRPr/>
            </a:pPr>
            <a:r>
              <a:rPr lang="tr-TR" altLang="tr-TR" dirty="0"/>
              <a:t>KİM228 PETROL ÜRÜNLERİ KİMYASI DERS NOTLARI (DOÇ.DR.KAMRAN POLAT)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33D7DBB-43FD-57C4-AC04-B8A6E2C3C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F1418-C80D-4468-BA5C-CB852AB5CAEB}" type="slidenum">
              <a:rPr lang="tr-TR" altLang="tr-TR" smtClean="0"/>
              <a:pPr>
                <a:defRPr/>
              </a:pPr>
              <a:t>12</a:t>
            </a:fld>
            <a:endParaRPr lang="tr-TR" alt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F32C1B2-9B56-CD3B-1B28-6BDBC0ED7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31008"/>
            <a:ext cx="8352928" cy="59840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40BA7AB4-132F-47A3-9E17-BCF273403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" t="62131" r="3852" b="739"/>
          <a:stretch/>
        </p:blipFill>
        <p:spPr bwMode="auto">
          <a:xfrm>
            <a:off x="323528" y="260649"/>
            <a:ext cx="8424936" cy="609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041B24D-42B4-51D5-24CC-98EFA0062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9870A2-092A-41DF-A9F9-83E2320E28F7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264D28D-8B38-AE52-12B4-3920D4C27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6356351"/>
            <a:ext cx="4279354" cy="365125"/>
          </a:xfrm>
        </p:spPr>
        <p:txBody>
          <a:bodyPr/>
          <a:lstStyle/>
          <a:p>
            <a:pPr>
              <a:defRPr/>
            </a:pPr>
            <a:r>
              <a:rPr lang="tr-TR" altLang="tr-TR" dirty="0"/>
              <a:t>KİM228 PETROL ÜRÜNLERİ KİMYASI DERS NOTLARI (DOÇ.DR.KAMRAN POLAT)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D13E4BF-89F4-2F85-D94E-3DAAF73F0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F1418-C80D-4468-BA5C-CB852AB5CAEB}" type="slidenum">
              <a:rPr lang="tr-TR" altLang="tr-TR" smtClean="0"/>
              <a:pPr>
                <a:defRPr/>
              </a:pPr>
              <a:t>13</a:t>
            </a:fld>
            <a:endParaRPr lang="tr-TR" alt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DDF0CDD-7EEF-A120-7E53-F1B1D3B9E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90C13B-3A67-4829-86B8-8E9F6D96EDA2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B080207-7113-F243-8410-1064FCBB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6356351"/>
            <a:ext cx="4351362" cy="365125"/>
          </a:xfrm>
        </p:spPr>
        <p:txBody>
          <a:bodyPr/>
          <a:lstStyle/>
          <a:p>
            <a:pPr>
              <a:defRPr/>
            </a:pPr>
            <a:r>
              <a:rPr lang="tr-TR" altLang="tr-TR" dirty="0"/>
              <a:t>KİM228 PETROL ÜRÜNLERİ KİMYASI DERS NOTLARI (DOÇ.DR.KAMRAN POLAT)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415EE6A-2895-1C49-2D3F-0C6134137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F1418-C80D-4468-BA5C-CB852AB5CAEB}" type="slidenum">
              <a:rPr lang="tr-TR" altLang="tr-TR" smtClean="0"/>
              <a:pPr>
                <a:defRPr/>
              </a:pPr>
              <a:t>14</a:t>
            </a:fld>
            <a:endParaRPr lang="tr-TR" alt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B837622-BD36-76F9-870D-772901BE2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887" y="404812"/>
            <a:ext cx="7896225" cy="60483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CC989F1-078B-9FD3-C8E7-258A349F1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B6E6AC-C9E7-4BCC-A48C-E0B0B249A4F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80CD8AF-D77E-4478-0AB9-D1130140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2612" y="6341882"/>
            <a:ext cx="4135338" cy="365125"/>
          </a:xfrm>
        </p:spPr>
        <p:txBody>
          <a:bodyPr/>
          <a:lstStyle/>
          <a:p>
            <a:pPr>
              <a:defRPr/>
            </a:pPr>
            <a:r>
              <a:rPr lang="tr-TR" altLang="tr-TR" dirty="0"/>
              <a:t>KİM228 PETROL ÜRÜNLERİ KİMYASI DERS NOTLARI (DOÇ.DR.KAMRAN POLAT)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5B57873-0CB4-11C7-D8ED-2AE30B2F0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F1418-C80D-4468-BA5C-CB852AB5CAEB}" type="slidenum">
              <a:rPr lang="tr-TR" altLang="tr-TR" smtClean="0"/>
              <a:pPr>
                <a:defRPr/>
              </a:pPr>
              <a:t>15</a:t>
            </a:fld>
            <a:endParaRPr lang="tr-TR" alt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450ED76-087C-17A1-DCB2-9C83BBC20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04812"/>
            <a:ext cx="8424936" cy="60483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id="{0C9E7C22-C010-44B4-905F-6643B66B9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-44000" contras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5" t="47693" r="22540" b="2021"/>
          <a:stretch/>
        </p:blipFill>
        <p:spPr bwMode="auto">
          <a:xfrm>
            <a:off x="628650" y="333375"/>
            <a:ext cx="7886700" cy="60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7291BB8-F287-D2FF-4F20-DEFE42552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FCD88C-EB95-4FFE-AB5A-2F33B5F8B33B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434EB01-1926-A3F9-6D37-2CC1C7CE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4331" y="6371863"/>
            <a:ext cx="4135338" cy="365125"/>
          </a:xfrm>
        </p:spPr>
        <p:txBody>
          <a:bodyPr/>
          <a:lstStyle/>
          <a:p>
            <a:pPr>
              <a:defRPr/>
            </a:pPr>
            <a:r>
              <a:rPr lang="tr-TR" altLang="tr-TR" dirty="0"/>
              <a:t>KİM228 PETROL ÜRÜNLERİ KİMYASI DERS NOTLARI (DOÇ.DR.KAMRAN POLAT)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D27ED73-1D74-3BF7-700E-0368DAE7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F1418-C80D-4468-BA5C-CB852AB5CAEB}" type="slidenum">
              <a:rPr lang="tr-TR" altLang="tr-TR" smtClean="0"/>
              <a:pPr>
                <a:defRPr/>
              </a:pPr>
              <a:t>16</a:t>
            </a:fld>
            <a:endParaRPr lang="tr-TR" alt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A3E9B5F6-D06E-4503-BF13-C0EE30219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"/>
          <a:stretch/>
        </p:blipFill>
        <p:spPr bwMode="auto">
          <a:xfrm>
            <a:off x="467544" y="289254"/>
            <a:ext cx="8280920" cy="604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916BAFF-BEFF-6459-1374-CB078B3A0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880E9B-94CF-4171-AA13-FC27C6BB9BE7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4CF76FA-097F-E8B8-11CC-E407CB313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4878" y="6386183"/>
            <a:ext cx="3991322" cy="365125"/>
          </a:xfrm>
        </p:spPr>
        <p:txBody>
          <a:bodyPr/>
          <a:lstStyle/>
          <a:p>
            <a:pPr>
              <a:defRPr/>
            </a:pPr>
            <a:r>
              <a:rPr lang="tr-TR" altLang="tr-TR" dirty="0"/>
              <a:t>KİM228 PETROL ÜRÜNLERİ KİMYASI DERS NOTLARI (DOÇ.DR.KAMRAN POLAT)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AF79C64-94FA-2AA6-7B72-B2D60D23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F1418-C80D-4468-BA5C-CB852AB5CAEB}" type="slidenum">
              <a:rPr lang="tr-TR" altLang="tr-TR" smtClean="0"/>
              <a:pPr>
                <a:defRPr/>
              </a:pPr>
              <a:t>2</a:t>
            </a:fld>
            <a:endParaRPr lang="tr-TR" alt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ADE7AE7-5A05-5263-7E20-5E1D9514D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021F66-E0F3-4FE2-A581-64AFDC3084E7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0345EA6-EA97-EF57-11FF-D42F02743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6089" y="6356351"/>
            <a:ext cx="4279354" cy="365125"/>
          </a:xfrm>
        </p:spPr>
        <p:txBody>
          <a:bodyPr/>
          <a:lstStyle/>
          <a:p>
            <a:pPr>
              <a:defRPr/>
            </a:pPr>
            <a:r>
              <a:rPr lang="tr-TR" altLang="tr-TR" dirty="0"/>
              <a:t>KİM228 PETROL ÜRÜNLERİ KİMYASI DERS NOTLARI (DOÇ.DR.KAMRAN POLAT)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0644FD9-39C4-B5AB-3E50-A0EBD4CEC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F1418-C80D-4468-BA5C-CB852AB5CAEB}" type="slidenum">
              <a:rPr lang="tr-TR" altLang="tr-TR" smtClean="0"/>
              <a:pPr>
                <a:defRPr/>
              </a:pPr>
              <a:t>3</a:t>
            </a:fld>
            <a:endParaRPr lang="tr-TR" alt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12355D5-9DB6-DD47-C9D2-7289B2F383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" t="1186" r="2359" b="733"/>
          <a:stretch/>
        </p:blipFill>
        <p:spPr>
          <a:xfrm>
            <a:off x="467544" y="404664"/>
            <a:ext cx="8208912" cy="59516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F8B3BC8-CB5F-0AE5-54CA-412AC6C7EF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53187"/>
            <a:ext cx="2057400" cy="365125"/>
          </a:xfrm>
        </p:spPr>
        <p:txBody>
          <a:bodyPr/>
          <a:lstStyle/>
          <a:p>
            <a:pPr>
              <a:defRPr/>
            </a:pPr>
            <a:fld id="{1C33B8D0-1E59-40C6-80BF-C5B0C6A63C3F}" type="datetime1">
              <a:rPr lang="tr-TR" altLang="tr-TR" smtClean="0"/>
              <a:t>3.12.2024</a:t>
            </a:fld>
            <a:endParaRPr lang="tr-TR" alt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37E6177-2542-D4D3-D4EC-F138D6E66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0026" y="6453187"/>
            <a:ext cx="4135338" cy="365125"/>
          </a:xfrm>
        </p:spPr>
        <p:txBody>
          <a:bodyPr/>
          <a:lstStyle/>
          <a:p>
            <a:pPr>
              <a:defRPr/>
            </a:pPr>
            <a:r>
              <a:rPr lang="tr-TR" altLang="tr-TR" dirty="0"/>
              <a:t>KİM228 PETROL ÜRÜNLERİ KİMYASI DERS NOTLARI (DOÇ.DR.KAMRAN POLAT)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248425D-2350-FF29-66BF-58EB2849B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F1418-C80D-4468-BA5C-CB852AB5CAEB}" type="slidenum">
              <a:rPr lang="tr-TR" altLang="tr-TR" smtClean="0"/>
              <a:pPr>
                <a:defRPr/>
              </a:pPr>
              <a:t>4</a:t>
            </a:fld>
            <a:endParaRPr lang="tr-TR" alt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F516AEE-1544-08D8-5F3C-795ABF7AA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276363"/>
            <a:ext cx="8640960" cy="61768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A9228905-C45D-47A6-9F85-01BC1B649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350"/>
            <a:ext cx="8424936" cy="61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FBCE3EF-37F3-F665-BE0F-00BF090FE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D1FF87-59B8-48CF-A0DE-7DF37FEE1895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53F72DB-064C-FDAB-5795-A48EA62CF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8544" y="6371863"/>
            <a:ext cx="4063330" cy="365125"/>
          </a:xfrm>
        </p:spPr>
        <p:txBody>
          <a:bodyPr/>
          <a:lstStyle/>
          <a:p>
            <a:pPr>
              <a:defRPr/>
            </a:pPr>
            <a:r>
              <a:rPr lang="tr-TR" altLang="tr-TR" dirty="0"/>
              <a:t>KİM228 PETROL ÜRÜNLERİ KİMYASI DERS NOTLARI (DOÇ.DR.KAMRAN POLAT)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EA7D44E-1C9D-0ACF-205E-953B377F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F1418-C80D-4468-BA5C-CB852AB5CAEB}" type="slidenum">
              <a:rPr lang="tr-TR" altLang="tr-TR" smtClean="0"/>
              <a:pPr>
                <a:defRPr/>
              </a:pPr>
              <a:t>5</a:t>
            </a:fld>
            <a:endParaRPr lang="tr-TR" alt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DCCE57E-1123-DED3-C450-CF98A365B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2302F8-55F2-481E-8006-82883F42474A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5B836D5-698C-C098-7BDB-70996DBD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0008" y="6356351"/>
            <a:ext cx="3991322" cy="365125"/>
          </a:xfrm>
        </p:spPr>
        <p:txBody>
          <a:bodyPr/>
          <a:lstStyle/>
          <a:p>
            <a:pPr>
              <a:defRPr/>
            </a:pPr>
            <a:r>
              <a:rPr lang="tr-TR" altLang="tr-TR" dirty="0"/>
              <a:t>KİM228 PETROL ÜRÜNLERİ KİMYASI DERS NOTLARI (DOÇ.DR.KAMRAN POLAT)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F0D7B7D-4269-3DC8-68A0-440B9944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F1418-C80D-4468-BA5C-CB852AB5CAEB}" type="slidenum">
              <a:rPr lang="tr-TR" altLang="tr-TR" smtClean="0"/>
              <a:pPr>
                <a:defRPr/>
              </a:pPr>
              <a:t>6</a:t>
            </a:fld>
            <a:endParaRPr lang="tr-TR" alt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B75D887-15DC-0A35-C005-A5ED9EBEB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887" y="336551"/>
            <a:ext cx="8512585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7DE177A-66B8-D845-E34D-AF28D69C0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5DB1D1-5CBB-4CCE-BA20-FE273E5BBD11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EFAC44E-24B5-4E4B-8C3E-0B733B07D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37254" y="6371863"/>
            <a:ext cx="4135338" cy="365125"/>
          </a:xfrm>
        </p:spPr>
        <p:txBody>
          <a:bodyPr/>
          <a:lstStyle/>
          <a:p>
            <a:pPr>
              <a:defRPr/>
            </a:pPr>
            <a:r>
              <a:rPr lang="tr-TR" altLang="tr-TR" dirty="0"/>
              <a:t>KİM228 PETROL ÜRÜNLERİ KİMYASI DERS NOTLARI (DOÇ.DR.KAMRAN POLAT)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2F49898-D2A8-0826-99FC-89BADEF88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F1418-C80D-4468-BA5C-CB852AB5CAEB}" type="slidenum">
              <a:rPr lang="tr-TR" altLang="tr-TR" smtClean="0"/>
              <a:pPr>
                <a:defRPr/>
              </a:pPr>
              <a:t>7</a:t>
            </a:fld>
            <a:endParaRPr lang="tr-TR" alt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0CD2803-85A2-41D4-60EF-CF29C3F4B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9" y="330564"/>
            <a:ext cx="8424936" cy="60102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44D147DE-E0B0-4D63-8E9C-9F3C0ED71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" r="3917" b="58400"/>
          <a:stretch/>
        </p:blipFill>
        <p:spPr bwMode="auto">
          <a:xfrm>
            <a:off x="395536" y="836613"/>
            <a:ext cx="8424936" cy="403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6BD77D3-9C6F-9BD2-0FA8-87E0B4BA7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9ACDE-5D4B-4794-8B2C-69DB9BBD3281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A8CB27F-3278-65E5-339E-ECCA3C035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6356872"/>
            <a:ext cx="4063330" cy="365125"/>
          </a:xfrm>
        </p:spPr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2A99DA7-4652-A86C-75B5-B0331481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F1418-C80D-4468-BA5C-CB852AB5CAEB}" type="slidenum">
              <a:rPr lang="tr-TR" altLang="tr-TR" smtClean="0"/>
              <a:pPr>
                <a:defRPr/>
              </a:pPr>
              <a:t>8</a:t>
            </a:fld>
            <a:endParaRPr lang="tr-TR" alt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5204848-8C2E-488A-8605-29B159352C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6000"/>
                    </a14:imgEffect>
                    <a14:imgEffect>
                      <a14:brightnessContrast bright="43000" contrast="82000"/>
                    </a14:imgEffect>
                  </a14:imgLayer>
                </a14:imgProps>
              </a:ext>
            </a:extLst>
          </a:blip>
          <a:srcRect l="6250" t="4617" r="6250" b="4617"/>
          <a:stretch/>
        </p:blipFill>
        <p:spPr>
          <a:xfrm>
            <a:off x="179512" y="404665"/>
            <a:ext cx="8784976" cy="5951686"/>
          </a:xfrm>
          <a:prstGeom prst="rect">
            <a:avLst/>
          </a:prstGeom>
        </p:spPr>
      </p:pic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582E90B-CB7A-7E67-9F09-F98216D37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0A29C3-671D-415B-A50F-4AE1A64C29A2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65FA292-3D43-0C9E-B945-B0732E2B1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6356351"/>
            <a:ext cx="4207346" cy="365125"/>
          </a:xfrm>
        </p:spPr>
        <p:txBody>
          <a:bodyPr/>
          <a:lstStyle/>
          <a:p>
            <a:pPr>
              <a:defRPr/>
            </a:pPr>
            <a:r>
              <a:rPr lang="tr-TR" altLang="tr-TR" dirty="0"/>
              <a:t>KİM228 PETROL ÜRÜNLERİ KİMYASI DERS NOTLARI (DOÇ.DR.KAMRAN POLAT)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ADBA40B-82C8-036B-A528-16E020874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F1418-C80D-4468-BA5C-CB852AB5CAEB}" type="slidenum">
              <a:rPr lang="tr-TR" altLang="tr-TR" smtClean="0"/>
              <a:pPr>
                <a:defRPr/>
              </a:pPr>
              <a:t>9</a:t>
            </a:fld>
            <a:endParaRPr lang="tr-TR" altLang="tr-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251</Words>
  <Application>Microsoft Office PowerPoint</Application>
  <PresentationFormat>Ekran Gösterisi (4:3)</PresentationFormat>
  <Paragraphs>49</Paragraphs>
  <Slides>16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Impact</vt:lpstr>
      <vt:lpstr>Times New Roman</vt:lpstr>
      <vt:lpstr>Tw Cen MT</vt:lpstr>
      <vt:lpstr>Damla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Kamran POLAT</dc:creator>
  <cp:lastModifiedBy>Kamran.Polat</cp:lastModifiedBy>
  <cp:revision>33</cp:revision>
  <dcterms:created xsi:type="dcterms:W3CDTF">2008-02-20T09:48:36Z</dcterms:created>
  <dcterms:modified xsi:type="dcterms:W3CDTF">2024-12-03T08:25:43Z</dcterms:modified>
</cp:coreProperties>
</file>