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2"/>
  </p:notesMasterIdLst>
  <p:sldIdLst>
    <p:sldId id="256" r:id="rId2"/>
    <p:sldId id="360" r:id="rId3"/>
    <p:sldId id="329" r:id="rId4"/>
    <p:sldId id="328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65" r:id="rId16"/>
    <p:sldId id="361" r:id="rId17"/>
    <p:sldId id="362" r:id="rId18"/>
    <p:sldId id="340" r:id="rId19"/>
    <p:sldId id="341" r:id="rId20"/>
    <p:sldId id="363" r:id="rId21"/>
    <p:sldId id="366" r:id="rId22"/>
    <p:sldId id="364" r:id="rId23"/>
    <p:sldId id="367" r:id="rId24"/>
    <p:sldId id="368" r:id="rId25"/>
    <p:sldId id="343" r:id="rId26"/>
    <p:sldId id="345" r:id="rId27"/>
    <p:sldId id="344" r:id="rId28"/>
    <p:sldId id="342" r:id="rId29"/>
    <p:sldId id="348" r:id="rId30"/>
    <p:sldId id="349" r:id="rId31"/>
    <p:sldId id="350" r:id="rId32"/>
    <p:sldId id="351" r:id="rId33"/>
    <p:sldId id="352" r:id="rId34"/>
    <p:sldId id="354" r:id="rId35"/>
    <p:sldId id="353" r:id="rId36"/>
    <p:sldId id="355" r:id="rId37"/>
    <p:sldId id="356" r:id="rId38"/>
    <p:sldId id="357" r:id="rId39"/>
    <p:sldId id="358" r:id="rId40"/>
    <p:sldId id="347" r:id="rId41"/>
  </p:sldIdLst>
  <p:sldSz cx="9144000" cy="5143500" type="screen16x9"/>
  <p:notesSz cx="6858000" cy="9144000"/>
  <p:embeddedFontLst>
    <p:embeddedFont>
      <p:font typeface="Montserrat" panose="020B0604020202020204" charset="-94"/>
      <p:regular r:id="rId43"/>
      <p:bold r:id="rId44"/>
      <p:italic r:id="rId45"/>
      <p:boldItalic r:id="rId46"/>
    </p:embeddedFont>
    <p:embeddedFont>
      <p:font typeface="Montserrat Light" panose="020B0604020202020204" charset="-94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9C7065-D792-4A0F-A8B1-AEB272CA1B24}">
  <a:tblStyle styleId="{039C7065-D792-4A0F-A8B1-AEB272CA1B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82"/>
    <p:restoredTop sz="94635"/>
  </p:normalViewPr>
  <p:slideViewPr>
    <p:cSldViewPr snapToGrid="0" snapToObjects="1">
      <p:cViewPr varScale="1">
        <p:scale>
          <a:sx n="96" d="100"/>
          <a:sy n="96" d="100"/>
        </p:scale>
        <p:origin x="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7596D-A2B8-E748-A07D-7035E57DD6AC}" type="doc">
      <dgm:prSet loTypeId="urn:microsoft.com/office/officeart/2008/layout/VerticalCurvedList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4B30A3E-0908-2F43-96EA-FE706D15E81E}">
      <dgm:prSet phldrT="[Metin]"/>
      <dgm:spPr/>
      <dgm:t>
        <a:bodyPr/>
        <a:lstStyle/>
        <a:p>
          <a:r>
            <a:rPr lang="tr-TR" dirty="0"/>
            <a:t>1. </a:t>
          </a:r>
          <a:r>
            <a:rPr lang="tr-TR" dirty="0" err="1"/>
            <a:t>Psikososyal</a:t>
          </a:r>
          <a:r>
            <a:rPr lang="tr-TR" dirty="0"/>
            <a:t> Sınıflar Kuramı</a:t>
          </a:r>
        </a:p>
      </dgm:t>
    </dgm:pt>
    <dgm:pt modelId="{86581475-34AB-9841-8FF8-74C0B6F76E52}" type="parTrans" cxnId="{7D04C904-C6FA-5544-8C9F-1FAE35EC4B96}">
      <dgm:prSet/>
      <dgm:spPr/>
      <dgm:t>
        <a:bodyPr/>
        <a:lstStyle/>
        <a:p>
          <a:endParaRPr lang="tr-TR"/>
        </a:p>
      </dgm:t>
    </dgm:pt>
    <dgm:pt modelId="{CB576340-72C0-174D-B6EC-B888F34EF52E}" type="sibTrans" cxnId="{7D04C904-C6FA-5544-8C9F-1FAE35EC4B96}">
      <dgm:prSet/>
      <dgm:spPr/>
      <dgm:t>
        <a:bodyPr/>
        <a:lstStyle/>
        <a:p>
          <a:endParaRPr lang="tr-TR"/>
        </a:p>
      </dgm:t>
    </dgm:pt>
    <dgm:pt modelId="{5EDB12EA-F429-AB42-A145-84D346127243}">
      <dgm:prSet phldrT="[Metin]"/>
      <dgm:spPr/>
      <dgm:t>
        <a:bodyPr/>
        <a:lstStyle/>
        <a:p>
          <a:r>
            <a:rPr lang="tr-TR" dirty="0"/>
            <a:t>2. Beşgen Kuramı</a:t>
          </a:r>
        </a:p>
      </dgm:t>
    </dgm:pt>
    <dgm:pt modelId="{A6BA6067-EAC7-9443-964D-81222BB96726}" type="parTrans" cxnId="{B8094EB5-8862-6C40-8A9A-0BD47825CE4D}">
      <dgm:prSet/>
      <dgm:spPr/>
      <dgm:t>
        <a:bodyPr/>
        <a:lstStyle/>
        <a:p>
          <a:endParaRPr lang="tr-TR"/>
        </a:p>
      </dgm:t>
    </dgm:pt>
    <dgm:pt modelId="{8B73237D-DC23-854C-99F6-73C9F1286A03}" type="sibTrans" cxnId="{B8094EB5-8862-6C40-8A9A-0BD47825CE4D}">
      <dgm:prSet/>
      <dgm:spPr/>
      <dgm:t>
        <a:bodyPr/>
        <a:lstStyle/>
        <a:p>
          <a:endParaRPr lang="tr-TR"/>
        </a:p>
      </dgm:t>
    </dgm:pt>
    <dgm:pt modelId="{BA823756-F02D-E541-B562-C8A6B0FEDA6D}">
      <dgm:prSet phldrT="[Metin]"/>
      <dgm:spPr/>
      <dgm:t>
        <a:bodyPr/>
        <a:lstStyle/>
        <a:p>
          <a:r>
            <a:rPr lang="tr-TR" dirty="0"/>
            <a:t>3. Üç Halka Kuramı</a:t>
          </a:r>
        </a:p>
      </dgm:t>
    </dgm:pt>
    <dgm:pt modelId="{094FE97E-69C3-604F-9CF9-6E95FF6D31D2}" type="parTrans" cxnId="{94A29334-5E72-6E40-A854-A4C822974AE3}">
      <dgm:prSet/>
      <dgm:spPr/>
      <dgm:t>
        <a:bodyPr/>
        <a:lstStyle/>
        <a:p>
          <a:endParaRPr lang="tr-TR"/>
        </a:p>
      </dgm:t>
    </dgm:pt>
    <dgm:pt modelId="{76B83339-594E-1C42-8180-84925E89827A}" type="sibTrans" cxnId="{94A29334-5E72-6E40-A854-A4C822974AE3}">
      <dgm:prSet/>
      <dgm:spPr/>
      <dgm:t>
        <a:bodyPr/>
        <a:lstStyle/>
        <a:p>
          <a:endParaRPr lang="tr-TR"/>
        </a:p>
      </dgm:t>
    </dgm:pt>
    <dgm:pt modelId="{D6394B96-542E-634B-ACD6-783B227A873F}">
      <dgm:prSet phldrT="[Metin]"/>
      <dgm:spPr/>
      <dgm:t>
        <a:bodyPr/>
        <a:lstStyle/>
        <a:p>
          <a:pPr>
            <a:buNone/>
          </a:pPr>
          <a:r>
            <a:rPr lang="tr-TR" dirty="0"/>
            <a:t>4. </a:t>
          </a:r>
          <a:r>
            <a:rPr lang="tr-TR" dirty="0" err="1"/>
            <a:t>Ayrımsal</a:t>
          </a:r>
          <a:r>
            <a:rPr lang="tr-TR" dirty="0"/>
            <a:t> Üstün Zeka ve Üstün Yetenek Kuramı</a:t>
          </a:r>
        </a:p>
      </dgm:t>
    </dgm:pt>
    <dgm:pt modelId="{757D3ABD-A601-A74D-8C02-2CF37B8E6FA1}" type="parTrans" cxnId="{2FEBB5C0-348B-9242-9B77-CC78A88ADA13}">
      <dgm:prSet/>
      <dgm:spPr/>
      <dgm:t>
        <a:bodyPr/>
        <a:lstStyle/>
        <a:p>
          <a:endParaRPr lang="tr-TR"/>
        </a:p>
      </dgm:t>
    </dgm:pt>
    <dgm:pt modelId="{2DEAB930-1C3C-8E48-B45D-EEEC8B1DB7B1}" type="sibTrans" cxnId="{2FEBB5C0-348B-9242-9B77-CC78A88ADA13}">
      <dgm:prSet/>
      <dgm:spPr/>
      <dgm:t>
        <a:bodyPr/>
        <a:lstStyle/>
        <a:p>
          <a:endParaRPr lang="tr-TR"/>
        </a:p>
      </dgm:t>
    </dgm:pt>
    <dgm:pt modelId="{7C37D8A1-0266-8C40-985E-8D3E79396FCE}">
      <dgm:prSet phldrT="[Metin]"/>
      <dgm:spPr/>
      <dgm:t>
        <a:bodyPr/>
        <a:lstStyle/>
        <a:p>
          <a:pPr>
            <a:buNone/>
          </a:pPr>
          <a:r>
            <a:rPr lang="tr-TR" dirty="0"/>
            <a:t>5. Çoklu Zeka Kuramı</a:t>
          </a:r>
        </a:p>
      </dgm:t>
    </dgm:pt>
    <dgm:pt modelId="{A96A8F76-F9CF-3F41-9987-E57A70045CAE}" type="parTrans" cxnId="{47C543E8-139C-8741-BBB6-2566F7826E60}">
      <dgm:prSet/>
      <dgm:spPr/>
      <dgm:t>
        <a:bodyPr/>
        <a:lstStyle/>
        <a:p>
          <a:endParaRPr lang="tr-TR"/>
        </a:p>
      </dgm:t>
    </dgm:pt>
    <dgm:pt modelId="{9DC11EA9-C8E1-E746-A48D-9A1A0CB60F5C}" type="sibTrans" cxnId="{47C543E8-139C-8741-BBB6-2566F7826E60}">
      <dgm:prSet/>
      <dgm:spPr/>
      <dgm:t>
        <a:bodyPr/>
        <a:lstStyle/>
        <a:p>
          <a:endParaRPr lang="tr-TR"/>
        </a:p>
      </dgm:t>
    </dgm:pt>
    <dgm:pt modelId="{19E6138B-A0C9-CB46-8724-75A113214EBA}">
      <dgm:prSet phldrT="[Metin]"/>
      <dgm:spPr/>
      <dgm:t>
        <a:bodyPr/>
        <a:lstStyle/>
        <a:p>
          <a:pPr>
            <a:buNone/>
          </a:pPr>
          <a:r>
            <a:rPr lang="tr-TR" dirty="0"/>
            <a:t>6. Başarılı Zeka Kuramı</a:t>
          </a:r>
        </a:p>
      </dgm:t>
    </dgm:pt>
    <dgm:pt modelId="{3BF09A34-5ABA-3E4C-9C48-0E0EE8853467}" type="parTrans" cxnId="{93C54102-3065-1744-834F-6ED56881D36B}">
      <dgm:prSet/>
      <dgm:spPr/>
      <dgm:t>
        <a:bodyPr/>
        <a:lstStyle/>
        <a:p>
          <a:endParaRPr lang="tr-TR"/>
        </a:p>
      </dgm:t>
    </dgm:pt>
    <dgm:pt modelId="{8C027531-4145-094F-8902-B0222E5BA8C7}" type="sibTrans" cxnId="{93C54102-3065-1744-834F-6ED56881D36B}">
      <dgm:prSet/>
      <dgm:spPr/>
      <dgm:t>
        <a:bodyPr/>
        <a:lstStyle/>
        <a:p>
          <a:endParaRPr lang="tr-TR"/>
        </a:p>
      </dgm:t>
    </dgm:pt>
    <dgm:pt modelId="{8299ED8B-5CC6-0742-8133-9EAA341154CA}">
      <dgm:prSet phldrT="[Metin]"/>
      <dgm:spPr/>
      <dgm:t>
        <a:bodyPr/>
        <a:lstStyle/>
        <a:p>
          <a:r>
            <a:rPr lang="tr-TR" dirty="0"/>
            <a:t>7. Meta Kuram</a:t>
          </a:r>
        </a:p>
      </dgm:t>
    </dgm:pt>
    <dgm:pt modelId="{00230153-387B-264A-8BD3-1A913C609CD3}" type="parTrans" cxnId="{BC2D4C8E-35B1-A242-B75E-0F9BD3F6A3D9}">
      <dgm:prSet/>
      <dgm:spPr/>
      <dgm:t>
        <a:bodyPr/>
        <a:lstStyle/>
        <a:p>
          <a:endParaRPr lang="tr-TR"/>
        </a:p>
      </dgm:t>
    </dgm:pt>
    <dgm:pt modelId="{CB7E139E-5D66-9B4B-B666-A02040EDD910}" type="sibTrans" cxnId="{BC2D4C8E-35B1-A242-B75E-0F9BD3F6A3D9}">
      <dgm:prSet/>
      <dgm:spPr/>
      <dgm:t>
        <a:bodyPr/>
        <a:lstStyle/>
        <a:p>
          <a:endParaRPr lang="tr-TR"/>
        </a:p>
      </dgm:t>
    </dgm:pt>
    <dgm:pt modelId="{130DAE64-3927-334C-ACC4-50ED8291F66F}" type="pres">
      <dgm:prSet presAssocID="{45D7596D-A2B8-E748-A07D-7035E57DD6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FA17913-73E3-FD4C-BF3B-2418EF506F74}" type="pres">
      <dgm:prSet presAssocID="{45D7596D-A2B8-E748-A07D-7035E57DD6AC}" presName="Name1" presStyleCnt="0"/>
      <dgm:spPr/>
    </dgm:pt>
    <dgm:pt modelId="{ACE3FCE9-704D-6F48-A8DF-CA216ED841B4}" type="pres">
      <dgm:prSet presAssocID="{45D7596D-A2B8-E748-A07D-7035E57DD6AC}" presName="cycle" presStyleCnt="0"/>
      <dgm:spPr/>
    </dgm:pt>
    <dgm:pt modelId="{4B3B3BEC-4C0D-584C-A6B7-7330FDB47D49}" type="pres">
      <dgm:prSet presAssocID="{45D7596D-A2B8-E748-A07D-7035E57DD6AC}" presName="srcNode" presStyleLbl="node1" presStyleIdx="0" presStyleCnt="7"/>
      <dgm:spPr/>
    </dgm:pt>
    <dgm:pt modelId="{42404690-E5BE-AD46-9BC6-59F6F046CEB9}" type="pres">
      <dgm:prSet presAssocID="{45D7596D-A2B8-E748-A07D-7035E57DD6AC}" presName="conn" presStyleLbl="parChTrans1D2" presStyleIdx="0" presStyleCnt="1"/>
      <dgm:spPr/>
      <dgm:t>
        <a:bodyPr/>
        <a:lstStyle/>
        <a:p>
          <a:endParaRPr lang="tr-TR"/>
        </a:p>
      </dgm:t>
    </dgm:pt>
    <dgm:pt modelId="{01641AAB-D68F-FF49-96C2-083B8C6973A1}" type="pres">
      <dgm:prSet presAssocID="{45D7596D-A2B8-E748-A07D-7035E57DD6AC}" presName="extraNode" presStyleLbl="node1" presStyleIdx="0" presStyleCnt="7"/>
      <dgm:spPr/>
    </dgm:pt>
    <dgm:pt modelId="{D02AE454-1227-E24C-A044-C435C900EF09}" type="pres">
      <dgm:prSet presAssocID="{45D7596D-A2B8-E748-A07D-7035E57DD6AC}" presName="dstNode" presStyleLbl="node1" presStyleIdx="0" presStyleCnt="7"/>
      <dgm:spPr/>
    </dgm:pt>
    <dgm:pt modelId="{A16DCD01-1A77-4147-A8D8-1F74902E2D08}" type="pres">
      <dgm:prSet presAssocID="{D4B30A3E-0908-2F43-96EA-FE706D15E81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E251DD-328C-784F-ABAD-7A30F5A2F5DB}" type="pres">
      <dgm:prSet presAssocID="{D4B30A3E-0908-2F43-96EA-FE706D15E81E}" presName="accent_1" presStyleCnt="0"/>
      <dgm:spPr/>
    </dgm:pt>
    <dgm:pt modelId="{6DB69294-58A9-5F46-B35E-03B2FA9482CF}" type="pres">
      <dgm:prSet presAssocID="{D4B30A3E-0908-2F43-96EA-FE706D15E81E}" presName="accentRepeatNode" presStyleLbl="solidFgAcc1" presStyleIdx="0" presStyleCnt="7"/>
      <dgm:spPr/>
    </dgm:pt>
    <dgm:pt modelId="{2236A2CE-6428-464A-B63E-DE208A98F4B5}" type="pres">
      <dgm:prSet presAssocID="{5EDB12EA-F429-AB42-A145-84D34612724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1CD40C-7FA0-7146-8ACF-1B501D89996A}" type="pres">
      <dgm:prSet presAssocID="{5EDB12EA-F429-AB42-A145-84D346127243}" presName="accent_2" presStyleCnt="0"/>
      <dgm:spPr/>
    </dgm:pt>
    <dgm:pt modelId="{81F125D5-F144-9E45-82B6-6AF8B55E4506}" type="pres">
      <dgm:prSet presAssocID="{5EDB12EA-F429-AB42-A145-84D346127243}" presName="accentRepeatNode" presStyleLbl="solidFgAcc1" presStyleIdx="1" presStyleCnt="7"/>
      <dgm:spPr/>
    </dgm:pt>
    <dgm:pt modelId="{7C86FDF6-F617-E340-8FEB-DBB26CD1A34F}" type="pres">
      <dgm:prSet presAssocID="{BA823756-F02D-E541-B562-C8A6B0FEDA6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143ED4-B5F1-5A45-A01A-36709AD68EAC}" type="pres">
      <dgm:prSet presAssocID="{BA823756-F02D-E541-B562-C8A6B0FEDA6D}" presName="accent_3" presStyleCnt="0"/>
      <dgm:spPr/>
    </dgm:pt>
    <dgm:pt modelId="{9BF2E718-8501-4147-A305-D62F73DBE2C1}" type="pres">
      <dgm:prSet presAssocID="{BA823756-F02D-E541-B562-C8A6B0FEDA6D}" presName="accentRepeatNode" presStyleLbl="solidFgAcc1" presStyleIdx="2" presStyleCnt="7"/>
      <dgm:spPr/>
    </dgm:pt>
    <dgm:pt modelId="{757A2377-E589-7C46-848A-B2C751233F6E}" type="pres">
      <dgm:prSet presAssocID="{D6394B96-542E-634B-ACD6-783B227A873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431A83-F1D6-2349-9A06-3C4C637029BB}" type="pres">
      <dgm:prSet presAssocID="{D6394B96-542E-634B-ACD6-783B227A873F}" presName="accent_4" presStyleCnt="0"/>
      <dgm:spPr/>
    </dgm:pt>
    <dgm:pt modelId="{712DF674-5232-2A4B-9E7E-8CBEA8C4BF89}" type="pres">
      <dgm:prSet presAssocID="{D6394B96-542E-634B-ACD6-783B227A873F}" presName="accentRepeatNode" presStyleLbl="solidFgAcc1" presStyleIdx="3" presStyleCnt="7"/>
      <dgm:spPr/>
    </dgm:pt>
    <dgm:pt modelId="{1FE3E0ED-4F03-BA4A-860E-92816BC0FE67}" type="pres">
      <dgm:prSet presAssocID="{7C37D8A1-0266-8C40-985E-8D3E79396FC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951490-44F3-F54D-9669-A8519AC7A467}" type="pres">
      <dgm:prSet presAssocID="{7C37D8A1-0266-8C40-985E-8D3E79396FCE}" presName="accent_5" presStyleCnt="0"/>
      <dgm:spPr/>
    </dgm:pt>
    <dgm:pt modelId="{102C56A6-DF5E-4A46-9B3B-209528D11339}" type="pres">
      <dgm:prSet presAssocID="{7C37D8A1-0266-8C40-985E-8D3E79396FCE}" presName="accentRepeatNode" presStyleLbl="solidFgAcc1" presStyleIdx="4" presStyleCnt="7"/>
      <dgm:spPr/>
    </dgm:pt>
    <dgm:pt modelId="{B26347AE-4DB5-F147-BB08-F2D35807F699}" type="pres">
      <dgm:prSet presAssocID="{19E6138B-A0C9-CB46-8724-75A113214EB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3D91EB-31C2-CE44-AEDD-8594214F2D0A}" type="pres">
      <dgm:prSet presAssocID="{19E6138B-A0C9-CB46-8724-75A113214EBA}" presName="accent_6" presStyleCnt="0"/>
      <dgm:spPr/>
    </dgm:pt>
    <dgm:pt modelId="{4E3862DB-8477-E94A-8E76-8B1D4929A641}" type="pres">
      <dgm:prSet presAssocID="{19E6138B-A0C9-CB46-8724-75A113214EBA}" presName="accentRepeatNode" presStyleLbl="solidFgAcc1" presStyleIdx="5" presStyleCnt="7"/>
      <dgm:spPr/>
    </dgm:pt>
    <dgm:pt modelId="{92448414-6671-1A46-82C0-A965A0EED8B5}" type="pres">
      <dgm:prSet presAssocID="{8299ED8B-5CC6-0742-8133-9EAA341154C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E769E6-A22D-A245-BDEF-725A1C2D7795}" type="pres">
      <dgm:prSet presAssocID="{8299ED8B-5CC6-0742-8133-9EAA341154CA}" presName="accent_7" presStyleCnt="0"/>
      <dgm:spPr/>
    </dgm:pt>
    <dgm:pt modelId="{A65E2C52-2375-F148-A0F2-1BB5B244DC08}" type="pres">
      <dgm:prSet presAssocID="{8299ED8B-5CC6-0742-8133-9EAA341154CA}" presName="accentRepeatNode" presStyleLbl="solidFgAcc1" presStyleIdx="6" presStyleCnt="7"/>
      <dgm:spPr/>
    </dgm:pt>
  </dgm:ptLst>
  <dgm:cxnLst>
    <dgm:cxn modelId="{93C54102-3065-1744-834F-6ED56881D36B}" srcId="{45D7596D-A2B8-E748-A07D-7035E57DD6AC}" destId="{19E6138B-A0C9-CB46-8724-75A113214EBA}" srcOrd="5" destOrd="0" parTransId="{3BF09A34-5ABA-3E4C-9C48-0E0EE8853467}" sibTransId="{8C027531-4145-094F-8902-B0222E5BA8C7}"/>
    <dgm:cxn modelId="{9716858C-50F1-844B-9796-BB4A6AB87F67}" type="presOf" srcId="{7C37D8A1-0266-8C40-985E-8D3E79396FCE}" destId="{1FE3E0ED-4F03-BA4A-860E-92816BC0FE67}" srcOrd="0" destOrd="0" presId="urn:microsoft.com/office/officeart/2008/layout/VerticalCurvedList"/>
    <dgm:cxn modelId="{053102C2-A2CC-F348-B631-D2AA604F2DAD}" type="presOf" srcId="{D4B30A3E-0908-2F43-96EA-FE706D15E81E}" destId="{A16DCD01-1A77-4147-A8D8-1F74902E2D08}" srcOrd="0" destOrd="0" presId="urn:microsoft.com/office/officeart/2008/layout/VerticalCurvedList"/>
    <dgm:cxn modelId="{2FEBB5C0-348B-9242-9B77-CC78A88ADA13}" srcId="{45D7596D-A2B8-E748-A07D-7035E57DD6AC}" destId="{D6394B96-542E-634B-ACD6-783B227A873F}" srcOrd="3" destOrd="0" parTransId="{757D3ABD-A601-A74D-8C02-2CF37B8E6FA1}" sibTransId="{2DEAB930-1C3C-8E48-B45D-EEEC8B1DB7B1}"/>
    <dgm:cxn modelId="{B8094EB5-8862-6C40-8A9A-0BD47825CE4D}" srcId="{45D7596D-A2B8-E748-A07D-7035E57DD6AC}" destId="{5EDB12EA-F429-AB42-A145-84D346127243}" srcOrd="1" destOrd="0" parTransId="{A6BA6067-EAC7-9443-964D-81222BB96726}" sibTransId="{8B73237D-DC23-854C-99F6-73C9F1286A03}"/>
    <dgm:cxn modelId="{22A21165-EBB2-5942-B13C-626204B965B2}" type="presOf" srcId="{8299ED8B-5CC6-0742-8133-9EAA341154CA}" destId="{92448414-6671-1A46-82C0-A965A0EED8B5}" srcOrd="0" destOrd="0" presId="urn:microsoft.com/office/officeart/2008/layout/VerticalCurvedList"/>
    <dgm:cxn modelId="{47C543E8-139C-8741-BBB6-2566F7826E60}" srcId="{45D7596D-A2B8-E748-A07D-7035E57DD6AC}" destId="{7C37D8A1-0266-8C40-985E-8D3E79396FCE}" srcOrd="4" destOrd="0" parTransId="{A96A8F76-F9CF-3F41-9987-E57A70045CAE}" sibTransId="{9DC11EA9-C8E1-E746-A48D-9A1A0CB60F5C}"/>
    <dgm:cxn modelId="{CCD1D423-7705-F444-88F0-CD235E7E61C5}" type="presOf" srcId="{19E6138B-A0C9-CB46-8724-75A113214EBA}" destId="{B26347AE-4DB5-F147-BB08-F2D35807F699}" srcOrd="0" destOrd="0" presId="urn:microsoft.com/office/officeart/2008/layout/VerticalCurvedList"/>
    <dgm:cxn modelId="{7D773EEE-1CC4-6042-A876-563694CB5612}" type="presOf" srcId="{D6394B96-542E-634B-ACD6-783B227A873F}" destId="{757A2377-E589-7C46-848A-B2C751233F6E}" srcOrd="0" destOrd="0" presId="urn:microsoft.com/office/officeart/2008/layout/VerticalCurvedList"/>
    <dgm:cxn modelId="{83FAEC73-EEC5-544C-B750-0AEA53583C04}" type="presOf" srcId="{5EDB12EA-F429-AB42-A145-84D346127243}" destId="{2236A2CE-6428-464A-B63E-DE208A98F4B5}" srcOrd="0" destOrd="0" presId="urn:microsoft.com/office/officeart/2008/layout/VerticalCurvedList"/>
    <dgm:cxn modelId="{CFF9BDCB-5CB3-AC4C-8F81-D318838CE72B}" type="presOf" srcId="{45D7596D-A2B8-E748-A07D-7035E57DD6AC}" destId="{130DAE64-3927-334C-ACC4-50ED8291F66F}" srcOrd="0" destOrd="0" presId="urn:microsoft.com/office/officeart/2008/layout/VerticalCurvedList"/>
    <dgm:cxn modelId="{F6AC0D5E-2A43-0942-8304-5AC871B63907}" type="presOf" srcId="{CB576340-72C0-174D-B6EC-B888F34EF52E}" destId="{42404690-E5BE-AD46-9BC6-59F6F046CEB9}" srcOrd="0" destOrd="0" presId="urn:microsoft.com/office/officeart/2008/layout/VerticalCurvedList"/>
    <dgm:cxn modelId="{6C66576C-D41A-C34B-8566-FB8F06E8BCCE}" type="presOf" srcId="{BA823756-F02D-E541-B562-C8A6B0FEDA6D}" destId="{7C86FDF6-F617-E340-8FEB-DBB26CD1A34F}" srcOrd="0" destOrd="0" presId="urn:microsoft.com/office/officeart/2008/layout/VerticalCurvedList"/>
    <dgm:cxn modelId="{7D04C904-C6FA-5544-8C9F-1FAE35EC4B96}" srcId="{45D7596D-A2B8-E748-A07D-7035E57DD6AC}" destId="{D4B30A3E-0908-2F43-96EA-FE706D15E81E}" srcOrd="0" destOrd="0" parTransId="{86581475-34AB-9841-8FF8-74C0B6F76E52}" sibTransId="{CB576340-72C0-174D-B6EC-B888F34EF52E}"/>
    <dgm:cxn modelId="{94A29334-5E72-6E40-A854-A4C822974AE3}" srcId="{45D7596D-A2B8-E748-A07D-7035E57DD6AC}" destId="{BA823756-F02D-E541-B562-C8A6B0FEDA6D}" srcOrd="2" destOrd="0" parTransId="{094FE97E-69C3-604F-9CF9-6E95FF6D31D2}" sibTransId="{76B83339-594E-1C42-8180-84925E89827A}"/>
    <dgm:cxn modelId="{BC2D4C8E-35B1-A242-B75E-0F9BD3F6A3D9}" srcId="{45D7596D-A2B8-E748-A07D-7035E57DD6AC}" destId="{8299ED8B-5CC6-0742-8133-9EAA341154CA}" srcOrd="6" destOrd="0" parTransId="{00230153-387B-264A-8BD3-1A913C609CD3}" sibTransId="{CB7E139E-5D66-9B4B-B666-A02040EDD910}"/>
    <dgm:cxn modelId="{C3937B8C-926F-D041-A7A1-D30F99A57982}" type="presParOf" srcId="{130DAE64-3927-334C-ACC4-50ED8291F66F}" destId="{2FA17913-73E3-FD4C-BF3B-2418EF506F74}" srcOrd="0" destOrd="0" presId="urn:microsoft.com/office/officeart/2008/layout/VerticalCurvedList"/>
    <dgm:cxn modelId="{319C3D37-71D8-AC40-B819-49519E026834}" type="presParOf" srcId="{2FA17913-73E3-FD4C-BF3B-2418EF506F74}" destId="{ACE3FCE9-704D-6F48-A8DF-CA216ED841B4}" srcOrd="0" destOrd="0" presId="urn:microsoft.com/office/officeart/2008/layout/VerticalCurvedList"/>
    <dgm:cxn modelId="{96FAEDA3-4095-434D-8904-9CF2637958FB}" type="presParOf" srcId="{ACE3FCE9-704D-6F48-A8DF-CA216ED841B4}" destId="{4B3B3BEC-4C0D-584C-A6B7-7330FDB47D49}" srcOrd="0" destOrd="0" presId="urn:microsoft.com/office/officeart/2008/layout/VerticalCurvedList"/>
    <dgm:cxn modelId="{19153C5A-02EA-3C40-B45B-E8BDD6C265B4}" type="presParOf" srcId="{ACE3FCE9-704D-6F48-A8DF-CA216ED841B4}" destId="{42404690-E5BE-AD46-9BC6-59F6F046CEB9}" srcOrd="1" destOrd="0" presId="urn:microsoft.com/office/officeart/2008/layout/VerticalCurvedList"/>
    <dgm:cxn modelId="{5B9F6E95-7FF4-4F4D-A11D-D5FB79D72152}" type="presParOf" srcId="{ACE3FCE9-704D-6F48-A8DF-CA216ED841B4}" destId="{01641AAB-D68F-FF49-96C2-083B8C6973A1}" srcOrd="2" destOrd="0" presId="urn:microsoft.com/office/officeart/2008/layout/VerticalCurvedList"/>
    <dgm:cxn modelId="{0B1CD17B-51E1-0E4B-9FC3-315DDFE7B4C5}" type="presParOf" srcId="{ACE3FCE9-704D-6F48-A8DF-CA216ED841B4}" destId="{D02AE454-1227-E24C-A044-C435C900EF09}" srcOrd="3" destOrd="0" presId="urn:microsoft.com/office/officeart/2008/layout/VerticalCurvedList"/>
    <dgm:cxn modelId="{B4ADEED7-4023-5F41-884A-9F97AF987AB8}" type="presParOf" srcId="{2FA17913-73E3-FD4C-BF3B-2418EF506F74}" destId="{A16DCD01-1A77-4147-A8D8-1F74902E2D08}" srcOrd="1" destOrd="0" presId="urn:microsoft.com/office/officeart/2008/layout/VerticalCurvedList"/>
    <dgm:cxn modelId="{F02113DC-BE6B-A545-BFF7-8DD1329FA603}" type="presParOf" srcId="{2FA17913-73E3-FD4C-BF3B-2418EF506F74}" destId="{1BE251DD-328C-784F-ABAD-7A30F5A2F5DB}" srcOrd="2" destOrd="0" presId="urn:microsoft.com/office/officeart/2008/layout/VerticalCurvedList"/>
    <dgm:cxn modelId="{297395EC-68A6-694C-83D4-D7FACD3AE16D}" type="presParOf" srcId="{1BE251DD-328C-784F-ABAD-7A30F5A2F5DB}" destId="{6DB69294-58A9-5F46-B35E-03B2FA9482CF}" srcOrd="0" destOrd="0" presId="urn:microsoft.com/office/officeart/2008/layout/VerticalCurvedList"/>
    <dgm:cxn modelId="{C65F94EB-9313-0645-8168-71CBCEB294A4}" type="presParOf" srcId="{2FA17913-73E3-FD4C-BF3B-2418EF506F74}" destId="{2236A2CE-6428-464A-B63E-DE208A98F4B5}" srcOrd="3" destOrd="0" presId="urn:microsoft.com/office/officeart/2008/layout/VerticalCurvedList"/>
    <dgm:cxn modelId="{41CFF4BF-5F07-ED47-99A2-9DA8CA58A205}" type="presParOf" srcId="{2FA17913-73E3-FD4C-BF3B-2418EF506F74}" destId="{C01CD40C-7FA0-7146-8ACF-1B501D89996A}" srcOrd="4" destOrd="0" presId="urn:microsoft.com/office/officeart/2008/layout/VerticalCurvedList"/>
    <dgm:cxn modelId="{AB218480-B7F7-5C4A-AF75-537CF5268FF7}" type="presParOf" srcId="{C01CD40C-7FA0-7146-8ACF-1B501D89996A}" destId="{81F125D5-F144-9E45-82B6-6AF8B55E4506}" srcOrd="0" destOrd="0" presId="urn:microsoft.com/office/officeart/2008/layout/VerticalCurvedList"/>
    <dgm:cxn modelId="{5D930FF5-B8F5-304D-BFAE-CA6CB548EE14}" type="presParOf" srcId="{2FA17913-73E3-FD4C-BF3B-2418EF506F74}" destId="{7C86FDF6-F617-E340-8FEB-DBB26CD1A34F}" srcOrd="5" destOrd="0" presId="urn:microsoft.com/office/officeart/2008/layout/VerticalCurvedList"/>
    <dgm:cxn modelId="{F4A35FD8-A7FE-A647-9D12-88BCA0E3E7EF}" type="presParOf" srcId="{2FA17913-73E3-FD4C-BF3B-2418EF506F74}" destId="{B6143ED4-B5F1-5A45-A01A-36709AD68EAC}" srcOrd="6" destOrd="0" presId="urn:microsoft.com/office/officeart/2008/layout/VerticalCurvedList"/>
    <dgm:cxn modelId="{806EAA02-509D-8E4C-BFB3-FD05C8BEA92A}" type="presParOf" srcId="{B6143ED4-B5F1-5A45-A01A-36709AD68EAC}" destId="{9BF2E718-8501-4147-A305-D62F73DBE2C1}" srcOrd="0" destOrd="0" presId="urn:microsoft.com/office/officeart/2008/layout/VerticalCurvedList"/>
    <dgm:cxn modelId="{69E9884F-9628-8447-83B3-ED860E9719A7}" type="presParOf" srcId="{2FA17913-73E3-FD4C-BF3B-2418EF506F74}" destId="{757A2377-E589-7C46-848A-B2C751233F6E}" srcOrd="7" destOrd="0" presId="urn:microsoft.com/office/officeart/2008/layout/VerticalCurvedList"/>
    <dgm:cxn modelId="{CAFDBF93-C858-B347-A5F9-26BDD8206B26}" type="presParOf" srcId="{2FA17913-73E3-FD4C-BF3B-2418EF506F74}" destId="{05431A83-F1D6-2349-9A06-3C4C637029BB}" srcOrd="8" destOrd="0" presId="urn:microsoft.com/office/officeart/2008/layout/VerticalCurvedList"/>
    <dgm:cxn modelId="{EF2445FA-AB2E-E645-8738-FCC8892050AC}" type="presParOf" srcId="{05431A83-F1D6-2349-9A06-3C4C637029BB}" destId="{712DF674-5232-2A4B-9E7E-8CBEA8C4BF89}" srcOrd="0" destOrd="0" presId="urn:microsoft.com/office/officeart/2008/layout/VerticalCurvedList"/>
    <dgm:cxn modelId="{2F040BEF-EEA5-AD4F-87AA-CFB3AE0D1444}" type="presParOf" srcId="{2FA17913-73E3-FD4C-BF3B-2418EF506F74}" destId="{1FE3E0ED-4F03-BA4A-860E-92816BC0FE67}" srcOrd="9" destOrd="0" presId="urn:microsoft.com/office/officeart/2008/layout/VerticalCurvedList"/>
    <dgm:cxn modelId="{A42273F6-9C5A-CF4E-8D5A-4341D348E217}" type="presParOf" srcId="{2FA17913-73E3-FD4C-BF3B-2418EF506F74}" destId="{A8951490-44F3-F54D-9669-A8519AC7A467}" srcOrd="10" destOrd="0" presId="urn:microsoft.com/office/officeart/2008/layout/VerticalCurvedList"/>
    <dgm:cxn modelId="{343D77DB-542E-CD48-9B54-DF5E57597C81}" type="presParOf" srcId="{A8951490-44F3-F54D-9669-A8519AC7A467}" destId="{102C56A6-DF5E-4A46-9B3B-209528D11339}" srcOrd="0" destOrd="0" presId="urn:microsoft.com/office/officeart/2008/layout/VerticalCurvedList"/>
    <dgm:cxn modelId="{1911C3CF-DF1A-2F4E-AD77-77DF294509DC}" type="presParOf" srcId="{2FA17913-73E3-FD4C-BF3B-2418EF506F74}" destId="{B26347AE-4DB5-F147-BB08-F2D35807F699}" srcOrd="11" destOrd="0" presId="urn:microsoft.com/office/officeart/2008/layout/VerticalCurvedList"/>
    <dgm:cxn modelId="{6972BA61-54D8-8243-866D-FFF1F539D6D2}" type="presParOf" srcId="{2FA17913-73E3-FD4C-BF3B-2418EF506F74}" destId="{BE3D91EB-31C2-CE44-AEDD-8594214F2D0A}" srcOrd="12" destOrd="0" presId="urn:microsoft.com/office/officeart/2008/layout/VerticalCurvedList"/>
    <dgm:cxn modelId="{B2528289-114D-684F-97CF-AA2359DDBA47}" type="presParOf" srcId="{BE3D91EB-31C2-CE44-AEDD-8594214F2D0A}" destId="{4E3862DB-8477-E94A-8E76-8B1D4929A641}" srcOrd="0" destOrd="0" presId="urn:microsoft.com/office/officeart/2008/layout/VerticalCurvedList"/>
    <dgm:cxn modelId="{FD3E9EC8-82E9-7141-8E61-77AD3E77CB0D}" type="presParOf" srcId="{2FA17913-73E3-FD4C-BF3B-2418EF506F74}" destId="{92448414-6671-1A46-82C0-A965A0EED8B5}" srcOrd="13" destOrd="0" presId="urn:microsoft.com/office/officeart/2008/layout/VerticalCurvedList"/>
    <dgm:cxn modelId="{E9055F4F-770E-194A-9F82-21E59B8099CB}" type="presParOf" srcId="{2FA17913-73E3-FD4C-BF3B-2418EF506F74}" destId="{82E769E6-A22D-A245-BDEF-725A1C2D7795}" srcOrd="14" destOrd="0" presId="urn:microsoft.com/office/officeart/2008/layout/VerticalCurvedList"/>
    <dgm:cxn modelId="{58ECCE69-1F2D-BB46-AB37-17334F730F1B}" type="presParOf" srcId="{82E769E6-A22D-A245-BDEF-725A1C2D7795}" destId="{A65E2C52-2375-F148-A0F2-1BB5B244DC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9BAAAA-29C8-2841-A6E0-390E1341253F}" type="doc">
      <dgm:prSet loTypeId="urn:microsoft.com/office/officeart/2005/8/layout/equation2" loCatId="" qsTypeId="urn:microsoft.com/office/officeart/2005/8/quickstyle/simple2" qsCatId="simple" csTypeId="urn:microsoft.com/office/officeart/2005/8/colors/colorful1" csCatId="colorful" phldr="1"/>
      <dgm:spPr/>
    </dgm:pt>
    <dgm:pt modelId="{AD35FB23-FE99-2845-B8B7-0E42CBB992DD}">
      <dgm:prSet phldrT="[Metin]"/>
      <dgm:spPr/>
      <dgm:t>
        <a:bodyPr/>
        <a:lstStyle/>
        <a:p>
          <a:r>
            <a:rPr lang="tr-TR" dirty="0"/>
            <a:t>Deneyim</a:t>
          </a:r>
        </a:p>
      </dgm:t>
    </dgm:pt>
    <dgm:pt modelId="{60A70D9C-3493-1F41-BF84-407C3B607B85}" type="parTrans" cxnId="{EFED12A8-E785-E447-9761-8CC9F9B69136}">
      <dgm:prSet/>
      <dgm:spPr/>
      <dgm:t>
        <a:bodyPr/>
        <a:lstStyle/>
        <a:p>
          <a:endParaRPr lang="tr-TR"/>
        </a:p>
      </dgm:t>
    </dgm:pt>
    <dgm:pt modelId="{9CA1B19A-7672-814A-9221-5446E1B5C872}" type="sibTrans" cxnId="{EFED12A8-E785-E447-9761-8CC9F9B69136}">
      <dgm:prSet/>
      <dgm:spPr/>
      <dgm:t>
        <a:bodyPr/>
        <a:lstStyle/>
        <a:p>
          <a:endParaRPr lang="tr-TR"/>
        </a:p>
      </dgm:t>
    </dgm:pt>
    <dgm:pt modelId="{A51448C4-CFCB-D449-B0E9-2F79C3DABB51}">
      <dgm:prSet phldrT="[Metin]"/>
      <dgm:spPr/>
      <dgm:t>
        <a:bodyPr/>
        <a:lstStyle/>
        <a:p>
          <a:r>
            <a:rPr lang="tr-TR" dirty="0"/>
            <a:t>Öğrenme</a:t>
          </a:r>
        </a:p>
      </dgm:t>
    </dgm:pt>
    <dgm:pt modelId="{633A2B21-7267-7942-86A3-645C45E0ED1E}" type="parTrans" cxnId="{402901A0-774B-B64B-AC3E-BFEE2261D777}">
      <dgm:prSet/>
      <dgm:spPr/>
      <dgm:t>
        <a:bodyPr/>
        <a:lstStyle/>
        <a:p>
          <a:endParaRPr lang="tr-TR"/>
        </a:p>
      </dgm:t>
    </dgm:pt>
    <dgm:pt modelId="{23231E6F-6740-BD4C-989E-E819A9DC10DA}" type="sibTrans" cxnId="{402901A0-774B-B64B-AC3E-BFEE2261D777}">
      <dgm:prSet/>
      <dgm:spPr/>
      <dgm:t>
        <a:bodyPr/>
        <a:lstStyle/>
        <a:p>
          <a:endParaRPr lang="tr-TR"/>
        </a:p>
      </dgm:t>
    </dgm:pt>
    <dgm:pt modelId="{DC1826E9-0AF6-6346-951D-D49424659F48}">
      <dgm:prSet phldrT="[Metin]"/>
      <dgm:spPr/>
      <dgm:t>
        <a:bodyPr/>
        <a:lstStyle/>
        <a:p>
          <a:r>
            <a:rPr lang="tr-TR" dirty="0"/>
            <a:t>Yetenek Gelişimi</a:t>
          </a:r>
        </a:p>
      </dgm:t>
    </dgm:pt>
    <dgm:pt modelId="{1E956957-2D4E-C843-9623-AB6C645BF1D1}" type="parTrans" cxnId="{5C31BB41-2FD0-5644-BC98-9DC473CAA636}">
      <dgm:prSet/>
      <dgm:spPr/>
      <dgm:t>
        <a:bodyPr/>
        <a:lstStyle/>
        <a:p>
          <a:endParaRPr lang="tr-TR"/>
        </a:p>
      </dgm:t>
    </dgm:pt>
    <dgm:pt modelId="{E09679C3-8254-F14C-B3EA-5180D2622CEB}" type="sibTrans" cxnId="{5C31BB41-2FD0-5644-BC98-9DC473CAA636}">
      <dgm:prSet/>
      <dgm:spPr/>
      <dgm:t>
        <a:bodyPr/>
        <a:lstStyle/>
        <a:p>
          <a:endParaRPr lang="tr-TR"/>
        </a:p>
      </dgm:t>
    </dgm:pt>
    <dgm:pt modelId="{1F8C5D76-6EC9-2143-B2BC-AC629929C06B}" type="pres">
      <dgm:prSet presAssocID="{E89BAAAA-29C8-2841-A6E0-390E1341253F}" presName="Name0" presStyleCnt="0">
        <dgm:presLayoutVars>
          <dgm:dir/>
          <dgm:resizeHandles val="exact"/>
        </dgm:presLayoutVars>
      </dgm:prSet>
      <dgm:spPr/>
    </dgm:pt>
    <dgm:pt modelId="{C1F381F0-8DA8-794B-A7DA-4182730454AC}" type="pres">
      <dgm:prSet presAssocID="{E89BAAAA-29C8-2841-A6E0-390E1341253F}" presName="vNodes" presStyleCnt="0"/>
      <dgm:spPr/>
    </dgm:pt>
    <dgm:pt modelId="{A5C4B9EC-7811-BA44-A60C-37B3D4194132}" type="pres">
      <dgm:prSet presAssocID="{AD35FB23-FE99-2845-B8B7-0E42CBB992D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6E26E8-ABFF-4247-BF10-2CA8209D1F77}" type="pres">
      <dgm:prSet presAssocID="{9CA1B19A-7672-814A-9221-5446E1B5C872}" presName="spacerT" presStyleCnt="0"/>
      <dgm:spPr/>
    </dgm:pt>
    <dgm:pt modelId="{1690DC81-D3B2-8749-9D93-46B7A503536F}" type="pres">
      <dgm:prSet presAssocID="{9CA1B19A-7672-814A-9221-5446E1B5C872}" presName="sibTrans" presStyleLbl="sibTrans2D1" presStyleIdx="0" presStyleCnt="2"/>
      <dgm:spPr/>
      <dgm:t>
        <a:bodyPr/>
        <a:lstStyle/>
        <a:p>
          <a:endParaRPr lang="tr-TR"/>
        </a:p>
      </dgm:t>
    </dgm:pt>
    <dgm:pt modelId="{C50B3CD5-7E36-0746-BF46-AF5D2425AF5A}" type="pres">
      <dgm:prSet presAssocID="{9CA1B19A-7672-814A-9221-5446E1B5C872}" presName="spacerB" presStyleCnt="0"/>
      <dgm:spPr/>
    </dgm:pt>
    <dgm:pt modelId="{6F686B9E-B3F8-D646-9288-7F217A3445E4}" type="pres">
      <dgm:prSet presAssocID="{A51448C4-CFCB-D449-B0E9-2F79C3DABB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066943-03E6-7C41-8C79-3F96B95442F3}" type="pres">
      <dgm:prSet presAssocID="{E89BAAAA-29C8-2841-A6E0-390E1341253F}" presName="sibTransLast" presStyleLbl="sibTrans2D1" presStyleIdx="1" presStyleCnt="2"/>
      <dgm:spPr/>
      <dgm:t>
        <a:bodyPr/>
        <a:lstStyle/>
        <a:p>
          <a:endParaRPr lang="tr-TR"/>
        </a:p>
      </dgm:t>
    </dgm:pt>
    <dgm:pt modelId="{C3C1FDB7-3AB2-2D4F-95EA-E9A644890FF1}" type="pres">
      <dgm:prSet presAssocID="{E89BAAAA-29C8-2841-A6E0-390E1341253F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A100C0E4-6410-3640-8CBC-5C04AF93E1ED}" type="pres">
      <dgm:prSet presAssocID="{E89BAAAA-29C8-2841-A6E0-390E1341253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9E3D868-B983-6644-940A-760AFC1EDBF0}" type="presOf" srcId="{9CA1B19A-7672-814A-9221-5446E1B5C872}" destId="{1690DC81-D3B2-8749-9D93-46B7A503536F}" srcOrd="0" destOrd="0" presId="urn:microsoft.com/office/officeart/2005/8/layout/equation2"/>
    <dgm:cxn modelId="{7CDD5ED4-F46F-8146-A2A7-54905694EA05}" type="presOf" srcId="{DC1826E9-0AF6-6346-951D-D49424659F48}" destId="{A100C0E4-6410-3640-8CBC-5C04AF93E1ED}" srcOrd="0" destOrd="0" presId="urn:microsoft.com/office/officeart/2005/8/layout/equation2"/>
    <dgm:cxn modelId="{52E88F3B-705C-5C4F-A690-5D5376D5E41E}" type="presOf" srcId="{23231E6F-6740-BD4C-989E-E819A9DC10DA}" destId="{29066943-03E6-7C41-8C79-3F96B95442F3}" srcOrd="0" destOrd="0" presId="urn:microsoft.com/office/officeart/2005/8/layout/equation2"/>
    <dgm:cxn modelId="{0115DA94-20AC-4E42-9BBF-01F8B402EA4B}" type="presOf" srcId="{E89BAAAA-29C8-2841-A6E0-390E1341253F}" destId="{1F8C5D76-6EC9-2143-B2BC-AC629929C06B}" srcOrd="0" destOrd="0" presId="urn:microsoft.com/office/officeart/2005/8/layout/equation2"/>
    <dgm:cxn modelId="{5C31BB41-2FD0-5644-BC98-9DC473CAA636}" srcId="{E89BAAAA-29C8-2841-A6E0-390E1341253F}" destId="{DC1826E9-0AF6-6346-951D-D49424659F48}" srcOrd="2" destOrd="0" parTransId="{1E956957-2D4E-C843-9623-AB6C645BF1D1}" sibTransId="{E09679C3-8254-F14C-B3EA-5180D2622CEB}"/>
    <dgm:cxn modelId="{315B626B-9E3F-B64F-B51F-8F608F48A61B}" type="presOf" srcId="{AD35FB23-FE99-2845-B8B7-0E42CBB992DD}" destId="{A5C4B9EC-7811-BA44-A60C-37B3D4194132}" srcOrd="0" destOrd="0" presId="urn:microsoft.com/office/officeart/2005/8/layout/equation2"/>
    <dgm:cxn modelId="{3E9F88EB-C446-5A4C-861D-6C0F507F134D}" type="presOf" srcId="{A51448C4-CFCB-D449-B0E9-2F79C3DABB51}" destId="{6F686B9E-B3F8-D646-9288-7F217A3445E4}" srcOrd="0" destOrd="0" presId="urn:microsoft.com/office/officeart/2005/8/layout/equation2"/>
    <dgm:cxn modelId="{1E3C0144-7092-3847-9C98-AB8B0751A77B}" type="presOf" srcId="{23231E6F-6740-BD4C-989E-E819A9DC10DA}" destId="{C3C1FDB7-3AB2-2D4F-95EA-E9A644890FF1}" srcOrd="1" destOrd="0" presId="urn:microsoft.com/office/officeart/2005/8/layout/equation2"/>
    <dgm:cxn modelId="{402901A0-774B-B64B-AC3E-BFEE2261D777}" srcId="{E89BAAAA-29C8-2841-A6E0-390E1341253F}" destId="{A51448C4-CFCB-D449-B0E9-2F79C3DABB51}" srcOrd="1" destOrd="0" parTransId="{633A2B21-7267-7942-86A3-645C45E0ED1E}" sibTransId="{23231E6F-6740-BD4C-989E-E819A9DC10DA}"/>
    <dgm:cxn modelId="{EFED12A8-E785-E447-9761-8CC9F9B69136}" srcId="{E89BAAAA-29C8-2841-A6E0-390E1341253F}" destId="{AD35FB23-FE99-2845-B8B7-0E42CBB992DD}" srcOrd="0" destOrd="0" parTransId="{60A70D9C-3493-1F41-BF84-407C3B607B85}" sibTransId="{9CA1B19A-7672-814A-9221-5446E1B5C872}"/>
    <dgm:cxn modelId="{16716DBB-4801-014B-8C3E-F576BF0197B7}" type="presParOf" srcId="{1F8C5D76-6EC9-2143-B2BC-AC629929C06B}" destId="{C1F381F0-8DA8-794B-A7DA-4182730454AC}" srcOrd="0" destOrd="0" presId="urn:microsoft.com/office/officeart/2005/8/layout/equation2"/>
    <dgm:cxn modelId="{835D4183-D107-D245-881D-B371A8D25A0E}" type="presParOf" srcId="{C1F381F0-8DA8-794B-A7DA-4182730454AC}" destId="{A5C4B9EC-7811-BA44-A60C-37B3D4194132}" srcOrd="0" destOrd="0" presId="urn:microsoft.com/office/officeart/2005/8/layout/equation2"/>
    <dgm:cxn modelId="{2338BB35-F692-434C-9889-77D4DD90D177}" type="presParOf" srcId="{C1F381F0-8DA8-794B-A7DA-4182730454AC}" destId="{7E6E26E8-ABFF-4247-BF10-2CA8209D1F77}" srcOrd="1" destOrd="0" presId="urn:microsoft.com/office/officeart/2005/8/layout/equation2"/>
    <dgm:cxn modelId="{0BC8C7B5-75D2-AB43-8721-5A47E6AB406B}" type="presParOf" srcId="{C1F381F0-8DA8-794B-A7DA-4182730454AC}" destId="{1690DC81-D3B2-8749-9D93-46B7A503536F}" srcOrd="2" destOrd="0" presId="urn:microsoft.com/office/officeart/2005/8/layout/equation2"/>
    <dgm:cxn modelId="{2B75C4BE-1F3C-084E-A662-1788E5518CCF}" type="presParOf" srcId="{C1F381F0-8DA8-794B-A7DA-4182730454AC}" destId="{C50B3CD5-7E36-0746-BF46-AF5D2425AF5A}" srcOrd="3" destOrd="0" presId="urn:microsoft.com/office/officeart/2005/8/layout/equation2"/>
    <dgm:cxn modelId="{E233EEEF-769F-324C-9379-240C40A7B9B8}" type="presParOf" srcId="{C1F381F0-8DA8-794B-A7DA-4182730454AC}" destId="{6F686B9E-B3F8-D646-9288-7F217A3445E4}" srcOrd="4" destOrd="0" presId="urn:microsoft.com/office/officeart/2005/8/layout/equation2"/>
    <dgm:cxn modelId="{9731CAE8-E7DF-2C42-9F26-95BFFB38347A}" type="presParOf" srcId="{1F8C5D76-6EC9-2143-B2BC-AC629929C06B}" destId="{29066943-03E6-7C41-8C79-3F96B95442F3}" srcOrd="1" destOrd="0" presId="urn:microsoft.com/office/officeart/2005/8/layout/equation2"/>
    <dgm:cxn modelId="{E45EE607-AE39-0245-B9A3-B131DE212D87}" type="presParOf" srcId="{29066943-03E6-7C41-8C79-3F96B95442F3}" destId="{C3C1FDB7-3AB2-2D4F-95EA-E9A644890FF1}" srcOrd="0" destOrd="0" presId="urn:microsoft.com/office/officeart/2005/8/layout/equation2"/>
    <dgm:cxn modelId="{1BF96CF6-DC11-6649-8F20-56C7BA6DA785}" type="presParOf" srcId="{1F8C5D76-6EC9-2143-B2BC-AC629929C06B}" destId="{A100C0E4-6410-3640-8CBC-5C04AF93E1E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4CBF40-96E6-1C48-BC44-FF2493FBD655}" type="doc">
      <dgm:prSet loTypeId="urn:microsoft.com/office/officeart/2005/8/layout/cycle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CEA6645-0FA0-0849-A50F-850578701524}">
      <dgm:prSet phldrT="[Metin]"/>
      <dgm:spPr/>
      <dgm:t>
        <a:bodyPr/>
        <a:lstStyle/>
        <a:p>
          <a:r>
            <a:rPr lang="tr-TR" dirty="0"/>
            <a:t>Dilsel Zeka</a:t>
          </a:r>
        </a:p>
      </dgm:t>
    </dgm:pt>
    <dgm:pt modelId="{3CE2E370-4EA7-B54A-9D7F-5983F6F0791E}" type="parTrans" cxnId="{DCF319A9-091A-9F45-82E6-0759CCC27622}">
      <dgm:prSet/>
      <dgm:spPr/>
      <dgm:t>
        <a:bodyPr/>
        <a:lstStyle/>
        <a:p>
          <a:endParaRPr lang="tr-TR"/>
        </a:p>
      </dgm:t>
    </dgm:pt>
    <dgm:pt modelId="{859C6FE6-CD62-F34C-B38E-D16298BD4675}" type="sibTrans" cxnId="{DCF319A9-091A-9F45-82E6-0759CCC27622}">
      <dgm:prSet/>
      <dgm:spPr/>
      <dgm:t>
        <a:bodyPr/>
        <a:lstStyle/>
        <a:p>
          <a:endParaRPr lang="tr-TR"/>
        </a:p>
      </dgm:t>
    </dgm:pt>
    <dgm:pt modelId="{7A1C4B43-1927-6949-9031-92490349C3DB}">
      <dgm:prSet phldrT="[Metin]"/>
      <dgm:spPr/>
      <dgm:t>
        <a:bodyPr/>
        <a:lstStyle/>
        <a:p>
          <a:r>
            <a:rPr lang="tr-TR" dirty="0"/>
            <a:t>Mantıksal-Matematiksel Zeka</a:t>
          </a:r>
        </a:p>
      </dgm:t>
    </dgm:pt>
    <dgm:pt modelId="{09F04149-828C-994A-8688-3E0AB06CF618}" type="parTrans" cxnId="{86D54F4B-B3ED-DA4A-B8F0-7865D56B02EB}">
      <dgm:prSet/>
      <dgm:spPr/>
      <dgm:t>
        <a:bodyPr/>
        <a:lstStyle/>
        <a:p>
          <a:endParaRPr lang="tr-TR"/>
        </a:p>
      </dgm:t>
    </dgm:pt>
    <dgm:pt modelId="{5430F1B1-F687-904F-9665-F1A4243D7B14}" type="sibTrans" cxnId="{86D54F4B-B3ED-DA4A-B8F0-7865D56B02EB}">
      <dgm:prSet/>
      <dgm:spPr/>
      <dgm:t>
        <a:bodyPr/>
        <a:lstStyle/>
        <a:p>
          <a:endParaRPr lang="tr-TR"/>
        </a:p>
      </dgm:t>
    </dgm:pt>
    <dgm:pt modelId="{BF8E2CA8-7345-474C-B547-4B959DBDC6F1}">
      <dgm:prSet phldrT="[Metin]"/>
      <dgm:spPr/>
      <dgm:t>
        <a:bodyPr/>
        <a:lstStyle/>
        <a:p>
          <a:r>
            <a:rPr lang="tr-TR" dirty="0"/>
            <a:t>Görsel-Uzamsal Zeka</a:t>
          </a:r>
        </a:p>
      </dgm:t>
    </dgm:pt>
    <dgm:pt modelId="{1A28D499-D412-C14A-8183-65AEBF6EDBD5}" type="parTrans" cxnId="{7210EE07-DD69-2646-B832-F775917AE5EE}">
      <dgm:prSet/>
      <dgm:spPr/>
      <dgm:t>
        <a:bodyPr/>
        <a:lstStyle/>
        <a:p>
          <a:endParaRPr lang="tr-TR"/>
        </a:p>
      </dgm:t>
    </dgm:pt>
    <dgm:pt modelId="{394DEDF7-EBD1-7447-B8AA-5903A4985416}" type="sibTrans" cxnId="{7210EE07-DD69-2646-B832-F775917AE5EE}">
      <dgm:prSet/>
      <dgm:spPr/>
      <dgm:t>
        <a:bodyPr/>
        <a:lstStyle/>
        <a:p>
          <a:endParaRPr lang="tr-TR"/>
        </a:p>
      </dgm:t>
    </dgm:pt>
    <dgm:pt modelId="{FD50F0EF-A415-054D-ACDB-4C248FC0A546}">
      <dgm:prSet phldrT="[Metin]"/>
      <dgm:spPr/>
      <dgm:t>
        <a:bodyPr/>
        <a:lstStyle/>
        <a:p>
          <a:r>
            <a:rPr lang="tr-TR" dirty="0"/>
            <a:t>Müziksel Zeka</a:t>
          </a:r>
        </a:p>
      </dgm:t>
    </dgm:pt>
    <dgm:pt modelId="{8F1EE68C-6C67-7C47-BF7E-0C37BDB9BBFF}" type="parTrans" cxnId="{89F3F029-D378-A34E-80E3-AA833F564762}">
      <dgm:prSet/>
      <dgm:spPr/>
      <dgm:t>
        <a:bodyPr/>
        <a:lstStyle/>
        <a:p>
          <a:endParaRPr lang="tr-TR"/>
        </a:p>
      </dgm:t>
    </dgm:pt>
    <dgm:pt modelId="{1615A219-C5EE-BD45-AC55-7351740183CA}" type="sibTrans" cxnId="{89F3F029-D378-A34E-80E3-AA833F564762}">
      <dgm:prSet/>
      <dgm:spPr/>
      <dgm:t>
        <a:bodyPr/>
        <a:lstStyle/>
        <a:p>
          <a:endParaRPr lang="tr-TR"/>
        </a:p>
      </dgm:t>
    </dgm:pt>
    <dgm:pt modelId="{EAEEF203-08BB-5C46-9629-363E607BB98A}">
      <dgm:prSet phldrT="[Metin]"/>
      <dgm:spPr/>
      <dgm:t>
        <a:bodyPr/>
        <a:lstStyle/>
        <a:p>
          <a:r>
            <a:rPr lang="tr-TR" dirty="0"/>
            <a:t>Bedensel-</a:t>
          </a:r>
          <a:r>
            <a:rPr lang="tr-TR" dirty="0" err="1"/>
            <a:t>Kinestetik</a:t>
          </a:r>
          <a:r>
            <a:rPr lang="tr-TR" dirty="0"/>
            <a:t> Zeka</a:t>
          </a:r>
        </a:p>
      </dgm:t>
    </dgm:pt>
    <dgm:pt modelId="{E5B03BAC-609D-5043-8E5B-845BF63C7F38}" type="parTrans" cxnId="{143357D8-CB92-1247-8E7F-25CDC439EE5B}">
      <dgm:prSet/>
      <dgm:spPr/>
      <dgm:t>
        <a:bodyPr/>
        <a:lstStyle/>
        <a:p>
          <a:endParaRPr lang="tr-TR"/>
        </a:p>
      </dgm:t>
    </dgm:pt>
    <dgm:pt modelId="{C5D7BD94-5FFC-8743-8EC3-E056B647036E}" type="sibTrans" cxnId="{143357D8-CB92-1247-8E7F-25CDC439EE5B}">
      <dgm:prSet/>
      <dgm:spPr/>
      <dgm:t>
        <a:bodyPr/>
        <a:lstStyle/>
        <a:p>
          <a:endParaRPr lang="tr-TR"/>
        </a:p>
      </dgm:t>
    </dgm:pt>
    <dgm:pt modelId="{C8954F29-21E3-5848-A9B4-224D42B3578F}">
      <dgm:prSet phldrT="[Metin]"/>
      <dgm:spPr/>
      <dgm:t>
        <a:bodyPr/>
        <a:lstStyle/>
        <a:p>
          <a:r>
            <a:rPr lang="tr-TR" dirty="0"/>
            <a:t>Sosyal Zeka</a:t>
          </a:r>
        </a:p>
      </dgm:t>
    </dgm:pt>
    <dgm:pt modelId="{82D2296D-50C1-4D41-AFA1-0ACE5D61C921}" type="parTrans" cxnId="{C9AA7C2C-212F-C646-A8F3-C9CE98360971}">
      <dgm:prSet/>
      <dgm:spPr/>
      <dgm:t>
        <a:bodyPr/>
        <a:lstStyle/>
        <a:p>
          <a:endParaRPr lang="tr-TR"/>
        </a:p>
      </dgm:t>
    </dgm:pt>
    <dgm:pt modelId="{2FF29770-36E0-E24E-B7A5-34E2949BD06C}" type="sibTrans" cxnId="{C9AA7C2C-212F-C646-A8F3-C9CE98360971}">
      <dgm:prSet/>
      <dgm:spPr/>
      <dgm:t>
        <a:bodyPr/>
        <a:lstStyle/>
        <a:p>
          <a:endParaRPr lang="tr-TR"/>
        </a:p>
      </dgm:t>
    </dgm:pt>
    <dgm:pt modelId="{1405A390-7479-B545-A9CB-38AD454409A8}">
      <dgm:prSet phldrT="[Metin]"/>
      <dgm:spPr/>
      <dgm:t>
        <a:bodyPr/>
        <a:lstStyle/>
        <a:p>
          <a:r>
            <a:rPr lang="tr-TR" dirty="0"/>
            <a:t>İçsel Zeka</a:t>
          </a:r>
        </a:p>
      </dgm:t>
    </dgm:pt>
    <dgm:pt modelId="{13F6F1FE-A188-9348-BC5D-D8797E886F3F}" type="parTrans" cxnId="{2C7F9B09-3C96-FF42-9D6F-778250D4471F}">
      <dgm:prSet/>
      <dgm:spPr/>
      <dgm:t>
        <a:bodyPr/>
        <a:lstStyle/>
        <a:p>
          <a:endParaRPr lang="tr-TR"/>
        </a:p>
      </dgm:t>
    </dgm:pt>
    <dgm:pt modelId="{3F362DF5-9242-DB4E-8291-27CD4AF224C5}" type="sibTrans" cxnId="{2C7F9B09-3C96-FF42-9D6F-778250D4471F}">
      <dgm:prSet/>
      <dgm:spPr/>
      <dgm:t>
        <a:bodyPr/>
        <a:lstStyle/>
        <a:p>
          <a:endParaRPr lang="tr-TR"/>
        </a:p>
      </dgm:t>
    </dgm:pt>
    <dgm:pt modelId="{BF1E0C8E-0EE9-9242-A9DC-977AA0F9976A}">
      <dgm:prSet phldrT="[Metin]"/>
      <dgm:spPr/>
      <dgm:t>
        <a:bodyPr/>
        <a:lstStyle/>
        <a:p>
          <a:r>
            <a:rPr lang="tr-TR" dirty="0"/>
            <a:t>Doğacı Zeka</a:t>
          </a:r>
        </a:p>
      </dgm:t>
    </dgm:pt>
    <dgm:pt modelId="{EFF948DB-CCFE-EB4A-B6BC-05684B9673E0}" type="parTrans" cxnId="{568EDC2B-BD38-E740-8B83-A1EC8FE60A60}">
      <dgm:prSet/>
      <dgm:spPr/>
      <dgm:t>
        <a:bodyPr/>
        <a:lstStyle/>
        <a:p>
          <a:endParaRPr lang="tr-TR"/>
        </a:p>
      </dgm:t>
    </dgm:pt>
    <dgm:pt modelId="{F4A3A286-7D9D-B94C-94FB-058627ECC918}" type="sibTrans" cxnId="{568EDC2B-BD38-E740-8B83-A1EC8FE60A60}">
      <dgm:prSet/>
      <dgm:spPr/>
      <dgm:t>
        <a:bodyPr/>
        <a:lstStyle/>
        <a:p>
          <a:endParaRPr lang="tr-TR"/>
        </a:p>
      </dgm:t>
    </dgm:pt>
    <dgm:pt modelId="{3AA1E37B-E155-E144-91DE-22ED379AFE92}" type="pres">
      <dgm:prSet presAssocID="{5A4CBF40-96E6-1C48-BC44-FF2493FBD65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C3573A3-4113-B047-BBA6-132C459845F0}" type="pres">
      <dgm:prSet presAssocID="{9CEA6645-0FA0-0849-A50F-85057870152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7F55C9-23A5-7C41-8D20-9399B5AE8E5A}" type="pres">
      <dgm:prSet presAssocID="{9CEA6645-0FA0-0849-A50F-850578701524}" presName="spNode" presStyleCnt="0"/>
      <dgm:spPr/>
    </dgm:pt>
    <dgm:pt modelId="{90C2FDAD-0656-4447-A892-1545DB9C8C0A}" type="pres">
      <dgm:prSet presAssocID="{859C6FE6-CD62-F34C-B38E-D16298BD4675}" presName="sibTrans" presStyleLbl="sibTrans1D1" presStyleIdx="0" presStyleCnt="8"/>
      <dgm:spPr/>
      <dgm:t>
        <a:bodyPr/>
        <a:lstStyle/>
        <a:p>
          <a:endParaRPr lang="tr-TR"/>
        </a:p>
      </dgm:t>
    </dgm:pt>
    <dgm:pt modelId="{42AB3388-E4BD-A240-9248-9245DB353AD6}" type="pres">
      <dgm:prSet presAssocID="{7A1C4B43-1927-6949-9031-92490349C3D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828B34-BCA3-EC4E-BF6C-D4EE0DA3A077}" type="pres">
      <dgm:prSet presAssocID="{7A1C4B43-1927-6949-9031-92490349C3DB}" presName="spNode" presStyleCnt="0"/>
      <dgm:spPr/>
    </dgm:pt>
    <dgm:pt modelId="{97AD53B6-FE33-A74B-9B56-2BFEFE5D7C18}" type="pres">
      <dgm:prSet presAssocID="{5430F1B1-F687-904F-9665-F1A4243D7B14}" presName="sibTrans" presStyleLbl="sibTrans1D1" presStyleIdx="1" presStyleCnt="8"/>
      <dgm:spPr/>
      <dgm:t>
        <a:bodyPr/>
        <a:lstStyle/>
        <a:p>
          <a:endParaRPr lang="tr-TR"/>
        </a:p>
      </dgm:t>
    </dgm:pt>
    <dgm:pt modelId="{4100B6EB-4E73-C447-B11C-D4F46E7C43BA}" type="pres">
      <dgm:prSet presAssocID="{BF8E2CA8-7345-474C-B547-4B959DBDC6F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6B59DA-7905-544B-A09E-E8855DBFD8FC}" type="pres">
      <dgm:prSet presAssocID="{BF8E2CA8-7345-474C-B547-4B959DBDC6F1}" presName="spNode" presStyleCnt="0"/>
      <dgm:spPr/>
    </dgm:pt>
    <dgm:pt modelId="{5B4F0F45-5DB8-764F-9A3F-7DA5D26872AF}" type="pres">
      <dgm:prSet presAssocID="{394DEDF7-EBD1-7447-B8AA-5903A4985416}" presName="sibTrans" presStyleLbl="sibTrans1D1" presStyleIdx="2" presStyleCnt="8"/>
      <dgm:spPr/>
      <dgm:t>
        <a:bodyPr/>
        <a:lstStyle/>
        <a:p>
          <a:endParaRPr lang="tr-TR"/>
        </a:p>
      </dgm:t>
    </dgm:pt>
    <dgm:pt modelId="{D3BC0CE8-0981-8C43-9E94-2A578F7ED39B}" type="pres">
      <dgm:prSet presAssocID="{FD50F0EF-A415-054D-ACDB-4C248FC0A54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AC36C7-DF28-DF43-B7AC-C76048EB8FFE}" type="pres">
      <dgm:prSet presAssocID="{FD50F0EF-A415-054D-ACDB-4C248FC0A546}" presName="spNode" presStyleCnt="0"/>
      <dgm:spPr/>
    </dgm:pt>
    <dgm:pt modelId="{09B755D7-2E3E-D748-B5B6-8FB6AD3E080D}" type="pres">
      <dgm:prSet presAssocID="{1615A219-C5EE-BD45-AC55-7351740183CA}" presName="sibTrans" presStyleLbl="sibTrans1D1" presStyleIdx="3" presStyleCnt="8"/>
      <dgm:spPr/>
      <dgm:t>
        <a:bodyPr/>
        <a:lstStyle/>
        <a:p>
          <a:endParaRPr lang="tr-TR"/>
        </a:p>
      </dgm:t>
    </dgm:pt>
    <dgm:pt modelId="{5B6536ED-CEC2-DC47-9CDE-AAE368384356}" type="pres">
      <dgm:prSet presAssocID="{EAEEF203-08BB-5C46-9629-363E607BB98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B1E42F-E6F6-234F-8AFD-1B903A8ED7E3}" type="pres">
      <dgm:prSet presAssocID="{EAEEF203-08BB-5C46-9629-363E607BB98A}" presName="spNode" presStyleCnt="0"/>
      <dgm:spPr/>
    </dgm:pt>
    <dgm:pt modelId="{76C4A08F-AE05-684A-81A6-644E0CF9DF40}" type="pres">
      <dgm:prSet presAssocID="{C5D7BD94-5FFC-8743-8EC3-E056B647036E}" presName="sibTrans" presStyleLbl="sibTrans1D1" presStyleIdx="4" presStyleCnt="8"/>
      <dgm:spPr/>
      <dgm:t>
        <a:bodyPr/>
        <a:lstStyle/>
        <a:p>
          <a:endParaRPr lang="tr-TR"/>
        </a:p>
      </dgm:t>
    </dgm:pt>
    <dgm:pt modelId="{00357F77-EB84-4A4D-AB4B-327FB30F268D}" type="pres">
      <dgm:prSet presAssocID="{C8954F29-21E3-5848-A9B4-224D42B3578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177FAB-B09A-8A49-8A9B-F0C78FC4CFBE}" type="pres">
      <dgm:prSet presAssocID="{C8954F29-21E3-5848-A9B4-224D42B3578F}" presName="spNode" presStyleCnt="0"/>
      <dgm:spPr/>
    </dgm:pt>
    <dgm:pt modelId="{60278879-93EA-4944-9FF3-CDF16278AF32}" type="pres">
      <dgm:prSet presAssocID="{2FF29770-36E0-E24E-B7A5-34E2949BD06C}" presName="sibTrans" presStyleLbl="sibTrans1D1" presStyleIdx="5" presStyleCnt="8"/>
      <dgm:spPr/>
      <dgm:t>
        <a:bodyPr/>
        <a:lstStyle/>
        <a:p>
          <a:endParaRPr lang="tr-TR"/>
        </a:p>
      </dgm:t>
    </dgm:pt>
    <dgm:pt modelId="{33E99EFB-B492-3147-A2AE-C47C2CEDFA27}" type="pres">
      <dgm:prSet presAssocID="{1405A390-7479-B545-A9CB-38AD454409A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6F8BAC-99A7-274D-80AE-62AAF105D096}" type="pres">
      <dgm:prSet presAssocID="{1405A390-7479-B545-A9CB-38AD454409A8}" presName="spNode" presStyleCnt="0"/>
      <dgm:spPr/>
    </dgm:pt>
    <dgm:pt modelId="{462882A2-C4EF-5E49-9778-717023B3088C}" type="pres">
      <dgm:prSet presAssocID="{3F362DF5-9242-DB4E-8291-27CD4AF224C5}" presName="sibTrans" presStyleLbl="sibTrans1D1" presStyleIdx="6" presStyleCnt="8"/>
      <dgm:spPr/>
      <dgm:t>
        <a:bodyPr/>
        <a:lstStyle/>
        <a:p>
          <a:endParaRPr lang="tr-TR"/>
        </a:p>
      </dgm:t>
    </dgm:pt>
    <dgm:pt modelId="{3E0716B0-0FFF-D447-AB79-DAE87C28BD10}" type="pres">
      <dgm:prSet presAssocID="{BF1E0C8E-0EE9-9242-A9DC-977AA0F9976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A5A7A7-90EC-674B-BA17-EE5C323CE3A4}" type="pres">
      <dgm:prSet presAssocID="{BF1E0C8E-0EE9-9242-A9DC-977AA0F9976A}" presName="spNode" presStyleCnt="0"/>
      <dgm:spPr/>
    </dgm:pt>
    <dgm:pt modelId="{9F4A8FF4-F5DB-3041-BD14-2E51877B4CD8}" type="pres">
      <dgm:prSet presAssocID="{F4A3A286-7D9D-B94C-94FB-058627ECC918}" presName="sibTrans" presStyleLbl="sibTrans1D1" presStyleIdx="7" presStyleCnt="8"/>
      <dgm:spPr/>
      <dgm:t>
        <a:bodyPr/>
        <a:lstStyle/>
        <a:p>
          <a:endParaRPr lang="tr-TR"/>
        </a:p>
      </dgm:t>
    </dgm:pt>
  </dgm:ptLst>
  <dgm:cxnLst>
    <dgm:cxn modelId="{C9BEA940-0236-6E44-B849-961308FADB8E}" type="presOf" srcId="{1615A219-C5EE-BD45-AC55-7351740183CA}" destId="{09B755D7-2E3E-D748-B5B6-8FB6AD3E080D}" srcOrd="0" destOrd="0" presId="urn:microsoft.com/office/officeart/2005/8/layout/cycle6"/>
    <dgm:cxn modelId="{56CA527A-2551-5047-89A8-0F081E482493}" type="presOf" srcId="{3F362DF5-9242-DB4E-8291-27CD4AF224C5}" destId="{462882A2-C4EF-5E49-9778-717023B3088C}" srcOrd="0" destOrd="0" presId="urn:microsoft.com/office/officeart/2005/8/layout/cycle6"/>
    <dgm:cxn modelId="{4D57D45E-A367-6A40-B60B-CF686E5C3519}" type="presOf" srcId="{BF1E0C8E-0EE9-9242-A9DC-977AA0F9976A}" destId="{3E0716B0-0FFF-D447-AB79-DAE87C28BD10}" srcOrd="0" destOrd="0" presId="urn:microsoft.com/office/officeart/2005/8/layout/cycle6"/>
    <dgm:cxn modelId="{568EDC2B-BD38-E740-8B83-A1EC8FE60A60}" srcId="{5A4CBF40-96E6-1C48-BC44-FF2493FBD655}" destId="{BF1E0C8E-0EE9-9242-A9DC-977AA0F9976A}" srcOrd="7" destOrd="0" parTransId="{EFF948DB-CCFE-EB4A-B6BC-05684B9673E0}" sibTransId="{F4A3A286-7D9D-B94C-94FB-058627ECC918}"/>
    <dgm:cxn modelId="{FF741F3D-DDD9-CF4A-9485-7F7C8E51F513}" type="presOf" srcId="{859C6FE6-CD62-F34C-B38E-D16298BD4675}" destId="{90C2FDAD-0656-4447-A892-1545DB9C8C0A}" srcOrd="0" destOrd="0" presId="urn:microsoft.com/office/officeart/2005/8/layout/cycle6"/>
    <dgm:cxn modelId="{D967CA6A-B647-6B48-94DE-F38C0F67A75E}" type="presOf" srcId="{FD50F0EF-A415-054D-ACDB-4C248FC0A546}" destId="{D3BC0CE8-0981-8C43-9E94-2A578F7ED39B}" srcOrd="0" destOrd="0" presId="urn:microsoft.com/office/officeart/2005/8/layout/cycle6"/>
    <dgm:cxn modelId="{1649D69D-DAF8-D540-99A2-70C4914B7D5E}" type="presOf" srcId="{7A1C4B43-1927-6949-9031-92490349C3DB}" destId="{42AB3388-E4BD-A240-9248-9245DB353AD6}" srcOrd="0" destOrd="0" presId="urn:microsoft.com/office/officeart/2005/8/layout/cycle6"/>
    <dgm:cxn modelId="{143357D8-CB92-1247-8E7F-25CDC439EE5B}" srcId="{5A4CBF40-96E6-1C48-BC44-FF2493FBD655}" destId="{EAEEF203-08BB-5C46-9629-363E607BB98A}" srcOrd="4" destOrd="0" parTransId="{E5B03BAC-609D-5043-8E5B-845BF63C7F38}" sibTransId="{C5D7BD94-5FFC-8743-8EC3-E056B647036E}"/>
    <dgm:cxn modelId="{665C478C-0091-3845-A4F7-E7CD0302713B}" type="presOf" srcId="{C5D7BD94-5FFC-8743-8EC3-E056B647036E}" destId="{76C4A08F-AE05-684A-81A6-644E0CF9DF40}" srcOrd="0" destOrd="0" presId="urn:microsoft.com/office/officeart/2005/8/layout/cycle6"/>
    <dgm:cxn modelId="{7210EE07-DD69-2646-B832-F775917AE5EE}" srcId="{5A4CBF40-96E6-1C48-BC44-FF2493FBD655}" destId="{BF8E2CA8-7345-474C-B547-4B959DBDC6F1}" srcOrd="2" destOrd="0" parTransId="{1A28D499-D412-C14A-8183-65AEBF6EDBD5}" sibTransId="{394DEDF7-EBD1-7447-B8AA-5903A4985416}"/>
    <dgm:cxn modelId="{B604A3A6-49EF-FD48-8308-631BC92B9063}" type="presOf" srcId="{BF8E2CA8-7345-474C-B547-4B959DBDC6F1}" destId="{4100B6EB-4E73-C447-B11C-D4F46E7C43BA}" srcOrd="0" destOrd="0" presId="urn:microsoft.com/office/officeart/2005/8/layout/cycle6"/>
    <dgm:cxn modelId="{0E0E6D83-F8D9-8F42-8338-9FD98C2DB593}" type="presOf" srcId="{9CEA6645-0FA0-0849-A50F-850578701524}" destId="{DC3573A3-4113-B047-BBA6-132C459845F0}" srcOrd="0" destOrd="0" presId="urn:microsoft.com/office/officeart/2005/8/layout/cycle6"/>
    <dgm:cxn modelId="{89F3F029-D378-A34E-80E3-AA833F564762}" srcId="{5A4CBF40-96E6-1C48-BC44-FF2493FBD655}" destId="{FD50F0EF-A415-054D-ACDB-4C248FC0A546}" srcOrd="3" destOrd="0" parTransId="{8F1EE68C-6C67-7C47-BF7E-0C37BDB9BBFF}" sibTransId="{1615A219-C5EE-BD45-AC55-7351740183CA}"/>
    <dgm:cxn modelId="{1382A2DA-806A-E94F-838D-A080D50D0CE1}" type="presOf" srcId="{2FF29770-36E0-E24E-B7A5-34E2949BD06C}" destId="{60278879-93EA-4944-9FF3-CDF16278AF32}" srcOrd="0" destOrd="0" presId="urn:microsoft.com/office/officeart/2005/8/layout/cycle6"/>
    <dgm:cxn modelId="{86D54F4B-B3ED-DA4A-B8F0-7865D56B02EB}" srcId="{5A4CBF40-96E6-1C48-BC44-FF2493FBD655}" destId="{7A1C4B43-1927-6949-9031-92490349C3DB}" srcOrd="1" destOrd="0" parTransId="{09F04149-828C-994A-8688-3E0AB06CF618}" sibTransId="{5430F1B1-F687-904F-9665-F1A4243D7B14}"/>
    <dgm:cxn modelId="{DCF319A9-091A-9F45-82E6-0759CCC27622}" srcId="{5A4CBF40-96E6-1C48-BC44-FF2493FBD655}" destId="{9CEA6645-0FA0-0849-A50F-850578701524}" srcOrd="0" destOrd="0" parTransId="{3CE2E370-4EA7-B54A-9D7F-5983F6F0791E}" sibTransId="{859C6FE6-CD62-F34C-B38E-D16298BD4675}"/>
    <dgm:cxn modelId="{7942DCC7-47F2-144E-A2DD-45AA75366A23}" type="presOf" srcId="{C8954F29-21E3-5848-A9B4-224D42B3578F}" destId="{00357F77-EB84-4A4D-AB4B-327FB30F268D}" srcOrd="0" destOrd="0" presId="urn:microsoft.com/office/officeart/2005/8/layout/cycle6"/>
    <dgm:cxn modelId="{D4F2939B-5D75-AE44-92C9-F9A58B632CF4}" type="presOf" srcId="{F4A3A286-7D9D-B94C-94FB-058627ECC918}" destId="{9F4A8FF4-F5DB-3041-BD14-2E51877B4CD8}" srcOrd="0" destOrd="0" presId="urn:microsoft.com/office/officeart/2005/8/layout/cycle6"/>
    <dgm:cxn modelId="{C9AA7C2C-212F-C646-A8F3-C9CE98360971}" srcId="{5A4CBF40-96E6-1C48-BC44-FF2493FBD655}" destId="{C8954F29-21E3-5848-A9B4-224D42B3578F}" srcOrd="5" destOrd="0" parTransId="{82D2296D-50C1-4D41-AFA1-0ACE5D61C921}" sibTransId="{2FF29770-36E0-E24E-B7A5-34E2949BD06C}"/>
    <dgm:cxn modelId="{194E3DE9-5848-6E48-A12F-477271C9879B}" type="presOf" srcId="{5A4CBF40-96E6-1C48-BC44-FF2493FBD655}" destId="{3AA1E37B-E155-E144-91DE-22ED379AFE92}" srcOrd="0" destOrd="0" presId="urn:microsoft.com/office/officeart/2005/8/layout/cycle6"/>
    <dgm:cxn modelId="{A56FEB0A-3379-6249-8C95-1F221D6FBD12}" type="presOf" srcId="{394DEDF7-EBD1-7447-B8AA-5903A4985416}" destId="{5B4F0F45-5DB8-764F-9A3F-7DA5D26872AF}" srcOrd="0" destOrd="0" presId="urn:microsoft.com/office/officeart/2005/8/layout/cycle6"/>
    <dgm:cxn modelId="{A1FA4880-99E2-5F48-90BA-9A8AA09DFD19}" type="presOf" srcId="{1405A390-7479-B545-A9CB-38AD454409A8}" destId="{33E99EFB-B492-3147-A2AE-C47C2CEDFA27}" srcOrd="0" destOrd="0" presId="urn:microsoft.com/office/officeart/2005/8/layout/cycle6"/>
    <dgm:cxn modelId="{5454E4A6-EFC2-9643-8559-BA7B45ABA04B}" type="presOf" srcId="{EAEEF203-08BB-5C46-9629-363E607BB98A}" destId="{5B6536ED-CEC2-DC47-9CDE-AAE368384356}" srcOrd="0" destOrd="0" presId="urn:microsoft.com/office/officeart/2005/8/layout/cycle6"/>
    <dgm:cxn modelId="{2C7F9B09-3C96-FF42-9D6F-778250D4471F}" srcId="{5A4CBF40-96E6-1C48-BC44-FF2493FBD655}" destId="{1405A390-7479-B545-A9CB-38AD454409A8}" srcOrd="6" destOrd="0" parTransId="{13F6F1FE-A188-9348-BC5D-D8797E886F3F}" sibTransId="{3F362DF5-9242-DB4E-8291-27CD4AF224C5}"/>
    <dgm:cxn modelId="{74E94961-842D-004E-9FAF-CBDF3371388B}" type="presOf" srcId="{5430F1B1-F687-904F-9665-F1A4243D7B14}" destId="{97AD53B6-FE33-A74B-9B56-2BFEFE5D7C18}" srcOrd="0" destOrd="0" presId="urn:microsoft.com/office/officeart/2005/8/layout/cycle6"/>
    <dgm:cxn modelId="{BB089CA4-82DC-5947-A1CE-D820A391A340}" type="presParOf" srcId="{3AA1E37B-E155-E144-91DE-22ED379AFE92}" destId="{DC3573A3-4113-B047-BBA6-132C459845F0}" srcOrd="0" destOrd="0" presId="urn:microsoft.com/office/officeart/2005/8/layout/cycle6"/>
    <dgm:cxn modelId="{1CB9D282-3242-524E-B883-15A591C9855E}" type="presParOf" srcId="{3AA1E37B-E155-E144-91DE-22ED379AFE92}" destId="{3F7F55C9-23A5-7C41-8D20-9399B5AE8E5A}" srcOrd="1" destOrd="0" presId="urn:microsoft.com/office/officeart/2005/8/layout/cycle6"/>
    <dgm:cxn modelId="{02E7C091-44DC-0646-9D8F-DD35A71E974F}" type="presParOf" srcId="{3AA1E37B-E155-E144-91DE-22ED379AFE92}" destId="{90C2FDAD-0656-4447-A892-1545DB9C8C0A}" srcOrd="2" destOrd="0" presId="urn:microsoft.com/office/officeart/2005/8/layout/cycle6"/>
    <dgm:cxn modelId="{DB250DE9-57C9-CB43-B568-89A23B044957}" type="presParOf" srcId="{3AA1E37B-E155-E144-91DE-22ED379AFE92}" destId="{42AB3388-E4BD-A240-9248-9245DB353AD6}" srcOrd="3" destOrd="0" presId="urn:microsoft.com/office/officeart/2005/8/layout/cycle6"/>
    <dgm:cxn modelId="{FC972D4D-F166-4247-9808-23234853FF3D}" type="presParOf" srcId="{3AA1E37B-E155-E144-91DE-22ED379AFE92}" destId="{F2828B34-BCA3-EC4E-BF6C-D4EE0DA3A077}" srcOrd="4" destOrd="0" presId="urn:microsoft.com/office/officeart/2005/8/layout/cycle6"/>
    <dgm:cxn modelId="{A6CAE75E-841C-6440-8BEC-E6A90D5D5E4C}" type="presParOf" srcId="{3AA1E37B-E155-E144-91DE-22ED379AFE92}" destId="{97AD53B6-FE33-A74B-9B56-2BFEFE5D7C18}" srcOrd="5" destOrd="0" presId="urn:microsoft.com/office/officeart/2005/8/layout/cycle6"/>
    <dgm:cxn modelId="{DA2EC273-584C-CC40-B8E1-21848772B3D4}" type="presParOf" srcId="{3AA1E37B-E155-E144-91DE-22ED379AFE92}" destId="{4100B6EB-4E73-C447-B11C-D4F46E7C43BA}" srcOrd="6" destOrd="0" presId="urn:microsoft.com/office/officeart/2005/8/layout/cycle6"/>
    <dgm:cxn modelId="{4E15C4E5-393F-7B44-AA82-1533A3D98682}" type="presParOf" srcId="{3AA1E37B-E155-E144-91DE-22ED379AFE92}" destId="{1E6B59DA-7905-544B-A09E-E8855DBFD8FC}" srcOrd="7" destOrd="0" presId="urn:microsoft.com/office/officeart/2005/8/layout/cycle6"/>
    <dgm:cxn modelId="{0CADCEBE-F1DA-4F4D-B687-2A87FCDBDCED}" type="presParOf" srcId="{3AA1E37B-E155-E144-91DE-22ED379AFE92}" destId="{5B4F0F45-5DB8-764F-9A3F-7DA5D26872AF}" srcOrd="8" destOrd="0" presId="urn:microsoft.com/office/officeart/2005/8/layout/cycle6"/>
    <dgm:cxn modelId="{3E70392C-2F45-4147-9F60-2117668076BA}" type="presParOf" srcId="{3AA1E37B-E155-E144-91DE-22ED379AFE92}" destId="{D3BC0CE8-0981-8C43-9E94-2A578F7ED39B}" srcOrd="9" destOrd="0" presId="urn:microsoft.com/office/officeart/2005/8/layout/cycle6"/>
    <dgm:cxn modelId="{ADC089C2-31F1-414B-862C-0CBF22AD6E18}" type="presParOf" srcId="{3AA1E37B-E155-E144-91DE-22ED379AFE92}" destId="{30AC36C7-DF28-DF43-B7AC-C76048EB8FFE}" srcOrd="10" destOrd="0" presId="urn:microsoft.com/office/officeart/2005/8/layout/cycle6"/>
    <dgm:cxn modelId="{AF7CF5BF-9E3F-F04E-8335-6481F8E3E00E}" type="presParOf" srcId="{3AA1E37B-E155-E144-91DE-22ED379AFE92}" destId="{09B755D7-2E3E-D748-B5B6-8FB6AD3E080D}" srcOrd="11" destOrd="0" presId="urn:microsoft.com/office/officeart/2005/8/layout/cycle6"/>
    <dgm:cxn modelId="{50ECD70C-57CA-3F4E-B14B-A257E23DD357}" type="presParOf" srcId="{3AA1E37B-E155-E144-91DE-22ED379AFE92}" destId="{5B6536ED-CEC2-DC47-9CDE-AAE368384356}" srcOrd="12" destOrd="0" presId="urn:microsoft.com/office/officeart/2005/8/layout/cycle6"/>
    <dgm:cxn modelId="{948A0E69-BBBA-3E4E-85B5-112351A32A61}" type="presParOf" srcId="{3AA1E37B-E155-E144-91DE-22ED379AFE92}" destId="{DAB1E42F-E6F6-234F-8AFD-1B903A8ED7E3}" srcOrd="13" destOrd="0" presId="urn:microsoft.com/office/officeart/2005/8/layout/cycle6"/>
    <dgm:cxn modelId="{BA8EBBD5-A261-B74D-8D21-7D140F437808}" type="presParOf" srcId="{3AA1E37B-E155-E144-91DE-22ED379AFE92}" destId="{76C4A08F-AE05-684A-81A6-644E0CF9DF40}" srcOrd="14" destOrd="0" presId="urn:microsoft.com/office/officeart/2005/8/layout/cycle6"/>
    <dgm:cxn modelId="{EAC174A9-2A74-1747-8DE9-ECD73469387C}" type="presParOf" srcId="{3AA1E37B-E155-E144-91DE-22ED379AFE92}" destId="{00357F77-EB84-4A4D-AB4B-327FB30F268D}" srcOrd="15" destOrd="0" presId="urn:microsoft.com/office/officeart/2005/8/layout/cycle6"/>
    <dgm:cxn modelId="{F9688A24-CB3D-3444-AB22-BDEE86A7C637}" type="presParOf" srcId="{3AA1E37B-E155-E144-91DE-22ED379AFE92}" destId="{CB177FAB-B09A-8A49-8A9B-F0C78FC4CFBE}" srcOrd="16" destOrd="0" presId="urn:microsoft.com/office/officeart/2005/8/layout/cycle6"/>
    <dgm:cxn modelId="{0D2A4112-198C-A743-A470-317078A9FB3B}" type="presParOf" srcId="{3AA1E37B-E155-E144-91DE-22ED379AFE92}" destId="{60278879-93EA-4944-9FF3-CDF16278AF32}" srcOrd="17" destOrd="0" presId="urn:microsoft.com/office/officeart/2005/8/layout/cycle6"/>
    <dgm:cxn modelId="{01D9E0DE-EB4C-F54E-AE79-FA8C63864711}" type="presParOf" srcId="{3AA1E37B-E155-E144-91DE-22ED379AFE92}" destId="{33E99EFB-B492-3147-A2AE-C47C2CEDFA27}" srcOrd="18" destOrd="0" presId="urn:microsoft.com/office/officeart/2005/8/layout/cycle6"/>
    <dgm:cxn modelId="{376F68E0-72ED-D04A-8D86-BEB5197CB1E3}" type="presParOf" srcId="{3AA1E37B-E155-E144-91DE-22ED379AFE92}" destId="{9C6F8BAC-99A7-274D-80AE-62AAF105D096}" srcOrd="19" destOrd="0" presId="urn:microsoft.com/office/officeart/2005/8/layout/cycle6"/>
    <dgm:cxn modelId="{927E33F2-9E95-104D-9D79-2EB1C0EC25DB}" type="presParOf" srcId="{3AA1E37B-E155-E144-91DE-22ED379AFE92}" destId="{462882A2-C4EF-5E49-9778-717023B3088C}" srcOrd="20" destOrd="0" presId="urn:microsoft.com/office/officeart/2005/8/layout/cycle6"/>
    <dgm:cxn modelId="{BDE0E272-E1B0-DF48-B186-9C488A74B3AA}" type="presParOf" srcId="{3AA1E37B-E155-E144-91DE-22ED379AFE92}" destId="{3E0716B0-0FFF-D447-AB79-DAE87C28BD10}" srcOrd="21" destOrd="0" presId="urn:microsoft.com/office/officeart/2005/8/layout/cycle6"/>
    <dgm:cxn modelId="{33E49BE2-897D-0149-B65E-75EE594AA258}" type="presParOf" srcId="{3AA1E37B-E155-E144-91DE-22ED379AFE92}" destId="{4EA5A7A7-90EC-674B-BA17-EE5C323CE3A4}" srcOrd="22" destOrd="0" presId="urn:microsoft.com/office/officeart/2005/8/layout/cycle6"/>
    <dgm:cxn modelId="{7B7FA28D-CDBD-914C-A4AB-15B674E27A50}" type="presParOf" srcId="{3AA1E37B-E155-E144-91DE-22ED379AFE92}" destId="{9F4A8FF4-F5DB-3041-BD14-2E51877B4CD8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933987-2EE8-2341-B15A-A265154A17DD}" type="doc">
      <dgm:prSet loTypeId="urn:microsoft.com/office/officeart/2005/8/layout/cycle7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256163F0-D385-B44A-A83A-63049E7DD5DB}">
      <dgm:prSet phldrT="[Metin]"/>
      <dgm:spPr/>
      <dgm:t>
        <a:bodyPr/>
        <a:lstStyle/>
        <a:p>
          <a:r>
            <a:rPr lang="tr-TR" dirty="0"/>
            <a:t>Analitik Zeka</a:t>
          </a:r>
        </a:p>
      </dgm:t>
    </dgm:pt>
    <dgm:pt modelId="{2B321AE4-762F-9444-8E28-78EE8C573DE9}" type="parTrans" cxnId="{6DBAA02B-2034-CF4D-A80A-8966A2DC5F24}">
      <dgm:prSet/>
      <dgm:spPr/>
      <dgm:t>
        <a:bodyPr/>
        <a:lstStyle/>
        <a:p>
          <a:endParaRPr lang="tr-TR"/>
        </a:p>
      </dgm:t>
    </dgm:pt>
    <dgm:pt modelId="{3859F074-DAB5-5C46-9125-93AE994E1699}" type="sibTrans" cxnId="{6DBAA02B-2034-CF4D-A80A-8966A2DC5F24}">
      <dgm:prSet/>
      <dgm:spPr/>
      <dgm:t>
        <a:bodyPr/>
        <a:lstStyle/>
        <a:p>
          <a:endParaRPr lang="tr-TR"/>
        </a:p>
      </dgm:t>
    </dgm:pt>
    <dgm:pt modelId="{EB1BE4E2-E050-F04D-86DD-839BA9A6C0AA}">
      <dgm:prSet phldrT="[Metin]"/>
      <dgm:spPr/>
      <dgm:t>
        <a:bodyPr/>
        <a:lstStyle/>
        <a:p>
          <a:r>
            <a:rPr lang="tr-TR" dirty="0"/>
            <a:t>Pratik Zeka</a:t>
          </a:r>
        </a:p>
      </dgm:t>
    </dgm:pt>
    <dgm:pt modelId="{0D414970-112E-5041-AB01-3F9480D8E86B}" type="parTrans" cxnId="{7A87B59F-8949-9943-AA35-03C0E6BBCAFA}">
      <dgm:prSet/>
      <dgm:spPr/>
      <dgm:t>
        <a:bodyPr/>
        <a:lstStyle/>
        <a:p>
          <a:endParaRPr lang="tr-TR"/>
        </a:p>
      </dgm:t>
    </dgm:pt>
    <dgm:pt modelId="{69A5558B-B4ED-2B40-B338-30C44DBF97E2}" type="sibTrans" cxnId="{7A87B59F-8949-9943-AA35-03C0E6BBCAFA}">
      <dgm:prSet/>
      <dgm:spPr/>
      <dgm:t>
        <a:bodyPr/>
        <a:lstStyle/>
        <a:p>
          <a:endParaRPr lang="tr-TR"/>
        </a:p>
      </dgm:t>
    </dgm:pt>
    <dgm:pt modelId="{B3730DFE-0630-EC41-9037-A67ADCEF5002}">
      <dgm:prSet phldrT="[Metin]"/>
      <dgm:spPr/>
      <dgm:t>
        <a:bodyPr/>
        <a:lstStyle/>
        <a:p>
          <a:r>
            <a:rPr lang="tr-TR" dirty="0"/>
            <a:t>Yaratıcı Zeka</a:t>
          </a:r>
        </a:p>
      </dgm:t>
    </dgm:pt>
    <dgm:pt modelId="{A0F65D21-7AEB-0243-B80A-FD9A9AA59982}" type="parTrans" cxnId="{0970DCC9-02AD-0B40-804B-5E6AB3AF9AD2}">
      <dgm:prSet/>
      <dgm:spPr/>
      <dgm:t>
        <a:bodyPr/>
        <a:lstStyle/>
        <a:p>
          <a:endParaRPr lang="tr-TR"/>
        </a:p>
      </dgm:t>
    </dgm:pt>
    <dgm:pt modelId="{5C82F400-85A4-3547-B570-C93595238FC0}" type="sibTrans" cxnId="{0970DCC9-02AD-0B40-804B-5E6AB3AF9AD2}">
      <dgm:prSet/>
      <dgm:spPr/>
      <dgm:t>
        <a:bodyPr/>
        <a:lstStyle/>
        <a:p>
          <a:endParaRPr lang="tr-TR"/>
        </a:p>
      </dgm:t>
    </dgm:pt>
    <dgm:pt modelId="{D8ED9CBA-42CA-4649-822D-A166A112E5A2}" type="pres">
      <dgm:prSet presAssocID="{4D933987-2EE8-2341-B15A-A265154A17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4B0179C-5456-8D4A-AB5A-4519B64C8D0B}" type="pres">
      <dgm:prSet presAssocID="{256163F0-D385-B44A-A83A-63049E7DD5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2B1E3A-350F-E34F-90A7-16AEBD3E00F9}" type="pres">
      <dgm:prSet presAssocID="{3859F074-DAB5-5C46-9125-93AE994E1699}" presName="sibTrans" presStyleLbl="sibTrans2D1" presStyleIdx="0" presStyleCnt="3"/>
      <dgm:spPr/>
      <dgm:t>
        <a:bodyPr/>
        <a:lstStyle/>
        <a:p>
          <a:endParaRPr lang="tr-TR"/>
        </a:p>
      </dgm:t>
    </dgm:pt>
    <dgm:pt modelId="{102CDFA5-B4CE-624E-AB3B-E1BEC08E4D0E}" type="pres">
      <dgm:prSet presAssocID="{3859F074-DAB5-5C46-9125-93AE994E1699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91E6B186-1241-524D-B905-3B4C16937043}" type="pres">
      <dgm:prSet presAssocID="{EB1BE4E2-E050-F04D-86DD-839BA9A6C0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3450FD-FAB3-804B-B6E4-23A1205FE649}" type="pres">
      <dgm:prSet presAssocID="{69A5558B-B4ED-2B40-B338-30C44DBF97E2}" presName="sibTrans" presStyleLbl="sibTrans2D1" presStyleIdx="1" presStyleCnt="3"/>
      <dgm:spPr/>
      <dgm:t>
        <a:bodyPr/>
        <a:lstStyle/>
        <a:p>
          <a:endParaRPr lang="tr-TR"/>
        </a:p>
      </dgm:t>
    </dgm:pt>
    <dgm:pt modelId="{2CFAF41B-020C-F649-AC2E-74822E8A546E}" type="pres">
      <dgm:prSet presAssocID="{69A5558B-B4ED-2B40-B338-30C44DBF97E2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58B0525E-7036-FE4B-B9D7-C42223EA7B79}" type="pres">
      <dgm:prSet presAssocID="{B3730DFE-0630-EC41-9037-A67ADCEF50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FE0C49-BD1E-6447-AD16-52B76E0526B2}" type="pres">
      <dgm:prSet presAssocID="{5C82F400-85A4-3547-B570-C93595238FC0}" presName="sibTrans" presStyleLbl="sibTrans2D1" presStyleIdx="2" presStyleCnt="3"/>
      <dgm:spPr/>
      <dgm:t>
        <a:bodyPr/>
        <a:lstStyle/>
        <a:p>
          <a:endParaRPr lang="tr-TR"/>
        </a:p>
      </dgm:t>
    </dgm:pt>
    <dgm:pt modelId="{AA755296-7B24-A340-9CD7-E86D3EFDB8CF}" type="pres">
      <dgm:prSet presAssocID="{5C82F400-85A4-3547-B570-C93595238FC0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7A87B59F-8949-9943-AA35-03C0E6BBCAFA}" srcId="{4D933987-2EE8-2341-B15A-A265154A17DD}" destId="{EB1BE4E2-E050-F04D-86DD-839BA9A6C0AA}" srcOrd="1" destOrd="0" parTransId="{0D414970-112E-5041-AB01-3F9480D8E86B}" sibTransId="{69A5558B-B4ED-2B40-B338-30C44DBF97E2}"/>
    <dgm:cxn modelId="{C5A05D61-7FB4-CE4C-888E-7154EDAFEC15}" type="presOf" srcId="{69A5558B-B4ED-2B40-B338-30C44DBF97E2}" destId="{CE3450FD-FAB3-804B-B6E4-23A1205FE649}" srcOrd="0" destOrd="0" presId="urn:microsoft.com/office/officeart/2005/8/layout/cycle7"/>
    <dgm:cxn modelId="{9F595B1E-609A-9C42-9654-B14F66973B4E}" type="presOf" srcId="{5C82F400-85A4-3547-B570-C93595238FC0}" destId="{AA755296-7B24-A340-9CD7-E86D3EFDB8CF}" srcOrd="1" destOrd="0" presId="urn:microsoft.com/office/officeart/2005/8/layout/cycle7"/>
    <dgm:cxn modelId="{4C53CF35-3DDE-FF49-AC71-912E5E16FAE3}" type="presOf" srcId="{4D933987-2EE8-2341-B15A-A265154A17DD}" destId="{D8ED9CBA-42CA-4649-822D-A166A112E5A2}" srcOrd="0" destOrd="0" presId="urn:microsoft.com/office/officeart/2005/8/layout/cycle7"/>
    <dgm:cxn modelId="{0970DCC9-02AD-0B40-804B-5E6AB3AF9AD2}" srcId="{4D933987-2EE8-2341-B15A-A265154A17DD}" destId="{B3730DFE-0630-EC41-9037-A67ADCEF5002}" srcOrd="2" destOrd="0" parTransId="{A0F65D21-7AEB-0243-B80A-FD9A9AA59982}" sibTransId="{5C82F400-85A4-3547-B570-C93595238FC0}"/>
    <dgm:cxn modelId="{DB6A16BA-0B32-BC45-9D08-6392D085EC59}" type="presOf" srcId="{256163F0-D385-B44A-A83A-63049E7DD5DB}" destId="{44B0179C-5456-8D4A-AB5A-4519B64C8D0B}" srcOrd="0" destOrd="0" presId="urn:microsoft.com/office/officeart/2005/8/layout/cycle7"/>
    <dgm:cxn modelId="{13ACB4E7-E886-9740-8EFC-2DD84BD6733C}" type="presOf" srcId="{EB1BE4E2-E050-F04D-86DD-839BA9A6C0AA}" destId="{91E6B186-1241-524D-B905-3B4C16937043}" srcOrd="0" destOrd="0" presId="urn:microsoft.com/office/officeart/2005/8/layout/cycle7"/>
    <dgm:cxn modelId="{AF003F57-2104-DD44-BBF2-21FE1F5646B2}" type="presOf" srcId="{5C82F400-85A4-3547-B570-C93595238FC0}" destId="{4FFE0C49-BD1E-6447-AD16-52B76E0526B2}" srcOrd="0" destOrd="0" presId="urn:microsoft.com/office/officeart/2005/8/layout/cycle7"/>
    <dgm:cxn modelId="{B5A60B37-417A-054F-8EE8-8D71DCB6B0C0}" type="presOf" srcId="{69A5558B-B4ED-2B40-B338-30C44DBF97E2}" destId="{2CFAF41B-020C-F649-AC2E-74822E8A546E}" srcOrd="1" destOrd="0" presId="urn:microsoft.com/office/officeart/2005/8/layout/cycle7"/>
    <dgm:cxn modelId="{6DBAA02B-2034-CF4D-A80A-8966A2DC5F24}" srcId="{4D933987-2EE8-2341-B15A-A265154A17DD}" destId="{256163F0-D385-B44A-A83A-63049E7DD5DB}" srcOrd="0" destOrd="0" parTransId="{2B321AE4-762F-9444-8E28-78EE8C573DE9}" sibTransId="{3859F074-DAB5-5C46-9125-93AE994E1699}"/>
    <dgm:cxn modelId="{125F83E3-2877-EA46-A921-E8AC477706F6}" type="presOf" srcId="{3859F074-DAB5-5C46-9125-93AE994E1699}" destId="{102CDFA5-B4CE-624E-AB3B-E1BEC08E4D0E}" srcOrd="1" destOrd="0" presId="urn:microsoft.com/office/officeart/2005/8/layout/cycle7"/>
    <dgm:cxn modelId="{F1A61B3B-22FF-714F-9158-3EC59C86D62E}" type="presOf" srcId="{B3730DFE-0630-EC41-9037-A67ADCEF5002}" destId="{58B0525E-7036-FE4B-B9D7-C42223EA7B79}" srcOrd="0" destOrd="0" presId="urn:microsoft.com/office/officeart/2005/8/layout/cycle7"/>
    <dgm:cxn modelId="{23222B63-DA41-1245-86A8-0A6188174D9D}" type="presOf" srcId="{3859F074-DAB5-5C46-9125-93AE994E1699}" destId="{182B1E3A-350F-E34F-90A7-16AEBD3E00F9}" srcOrd="0" destOrd="0" presId="urn:microsoft.com/office/officeart/2005/8/layout/cycle7"/>
    <dgm:cxn modelId="{BC3FD313-E2D4-404A-A3AD-3DD14904AEF1}" type="presParOf" srcId="{D8ED9CBA-42CA-4649-822D-A166A112E5A2}" destId="{44B0179C-5456-8D4A-AB5A-4519B64C8D0B}" srcOrd="0" destOrd="0" presId="urn:microsoft.com/office/officeart/2005/8/layout/cycle7"/>
    <dgm:cxn modelId="{09438258-1E8C-5C4E-8EF7-4FFD9F9B87EA}" type="presParOf" srcId="{D8ED9CBA-42CA-4649-822D-A166A112E5A2}" destId="{182B1E3A-350F-E34F-90A7-16AEBD3E00F9}" srcOrd="1" destOrd="0" presId="urn:microsoft.com/office/officeart/2005/8/layout/cycle7"/>
    <dgm:cxn modelId="{05BA1419-4444-C140-8A43-905DC8868645}" type="presParOf" srcId="{182B1E3A-350F-E34F-90A7-16AEBD3E00F9}" destId="{102CDFA5-B4CE-624E-AB3B-E1BEC08E4D0E}" srcOrd="0" destOrd="0" presId="urn:microsoft.com/office/officeart/2005/8/layout/cycle7"/>
    <dgm:cxn modelId="{5B2FC014-52C5-FC44-B447-1F703E886B56}" type="presParOf" srcId="{D8ED9CBA-42CA-4649-822D-A166A112E5A2}" destId="{91E6B186-1241-524D-B905-3B4C16937043}" srcOrd="2" destOrd="0" presId="urn:microsoft.com/office/officeart/2005/8/layout/cycle7"/>
    <dgm:cxn modelId="{B1E0B7D7-A39C-B140-9326-F56A898CC374}" type="presParOf" srcId="{D8ED9CBA-42CA-4649-822D-A166A112E5A2}" destId="{CE3450FD-FAB3-804B-B6E4-23A1205FE649}" srcOrd="3" destOrd="0" presId="urn:microsoft.com/office/officeart/2005/8/layout/cycle7"/>
    <dgm:cxn modelId="{818BF2C7-266A-864C-A579-878C6EE347EE}" type="presParOf" srcId="{CE3450FD-FAB3-804B-B6E4-23A1205FE649}" destId="{2CFAF41B-020C-F649-AC2E-74822E8A546E}" srcOrd="0" destOrd="0" presId="urn:microsoft.com/office/officeart/2005/8/layout/cycle7"/>
    <dgm:cxn modelId="{19914F99-29E4-F547-90C0-48C7E2F50AD4}" type="presParOf" srcId="{D8ED9CBA-42CA-4649-822D-A166A112E5A2}" destId="{58B0525E-7036-FE4B-B9D7-C42223EA7B79}" srcOrd="4" destOrd="0" presId="urn:microsoft.com/office/officeart/2005/8/layout/cycle7"/>
    <dgm:cxn modelId="{F6E127A7-20A5-8740-8D08-34880738A699}" type="presParOf" srcId="{D8ED9CBA-42CA-4649-822D-A166A112E5A2}" destId="{4FFE0C49-BD1E-6447-AD16-52B76E0526B2}" srcOrd="5" destOrd="0" presId="urn:microsoft.com/office/officeart/2005/8/layout/cycle7"/>
    <dgm:cxn modelId="{A62DD4A5-3708-1041-83C4-E474B2D70AD5}" type="presParOf" srcId="{4FFE0C49-BD1E-6447-AD16-52B76E0526B2}" destId="{AA755296-7B24-A340-9CD7-E86D3EFDB8C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B393B2-8C6A-9141-88F8-2043CD522C72}" type="doc">
      <dgm:prSet loTypeId="urn:microsoft.com/office/officeart/2009/3/layout/RandomtoResultProcess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C6F08919-4916-A04E-AA3F-C05B1A2C2A20}">
      <dgm:prSet phldrT="[Metin]"/>
      <dgm:spPr/>
      <dgm:t>
        <a:bodyPr/>
        <a:lstStyle/>
        <a:p>
          <a:r>
            <a:rPr lang="tr-TR" dirty="0"/>
            <a:t>Üstün Zeka</a:t>
          </a:r>
        </a:p>
      </dgm:t>
    </dgm:pt>
    <dgm:pt modelId="{CE420821-58B7-AA44-A930-0460272A1B36}" type="parTrans" cxnId="{99067EB7-55EF-4E47-8DF4-E01F2F0F7144}">
      <dgm:prSet/>
      <dgm:spPr/>
      <dgm:t>
        <a:bodyPr/>
        <a:lstStyle/>
        <a:p>
          <a:endParaRPr lang="tr-TR"/>
        </a:p>
      </dgm:t>
    </dgm:pt>
    <dgm:pt modelId="{D01A38E8-3A3B-0048-B37D-094E9DE1F7BE}" type="sibTrans" cxnId="{99067EB7-55EF-4E47-8DF4-E01F2F0F7144}">
      <dgm:prSet/>
      <dgm:spPr/>
      <dgm:t>
        <a:bodyPr/>
        <a:lstStyle/>
        <a:p>
          <a:endParaRPr lang="tr-TR"/>
        </a:p>
      </dgm:t>
    </dgm:pt>
    <dgm:pt modelId="{D05D7D95-3956-F746-86BD-B194390F3429}">
      <dgm:prSet phldrT="[Metin]"/>
      <dgm:spPr/>
      <dgm:t>
        <a:bodyPr/>
        <a:lstStyle/>
        <a:p>
          <a:r>
            <a:rPr lang="tr-TR" dirty="0"/>
            <a:t>Başarıya neden olan bir potansiyel</a:t>
          </a:r>
        </a:p>
      </dgm:t>
    </dgm:pt>
    <dgm:pt modelId="{978CD0E3-8A6A-5E40-ABB8-C0212F82835A}" type="parTrans" cxnId="{2ECE2C70-2DDF-614D-89DB-DD7EECB796A4}">
      <dgm:prSet/>
      <dgm:spPr/>
      <dgm:t>
        <a:bodyPr/>
        <a:lstStyle/>
        <a:p>
          <a:endParaRPr lang="tr-TR"/>
        </a:p>
      </dgm:t>
    </dgm:pt>
    <dgm:pt modelId="{A6CB6EF0-CEF4-B142-B840-C0432CDFA40D}" type="sibTrans" cxnId="{2ECE2C70-2DDF-614D-89DB-DD7EECB796A4}">
      <dgm:prSet/>
      <dgm:spPr/>
      <dgm:t>
        <a:bodyPr/>
        <a:lstStyle/>
        <a:p>
          <a:endParaRPr lang="tr-TR"/>
        </a:p>
      </dgm:t>
    </dgm:pt>
    <dgm:pt modelId="{0D9880A6-14AF-A447-9E6E-A6A47641C16D}">
      <dgm:prSet phldrT="[Metin]"/>
      <dgm:spPr/>
      <dgm:t>
        <a:bodyPr/>
        <a:lstStyle/>
        <a:p>
          <a:r>
            <a:rPr lang="tr-TR" dirty="0"/>
            <a:t>Başarı</a:t>
          </a:r>
        </a:p>
      </dgm:t>
    </dgm:pt>
    <dgm:pt modelId="{9C055A4D-B1A3-494B-9572-97F76FFBFF4B}" type="parTrans" cxnId="{7C185E2E-18EF-0349-A8E9-657E953C9729}">
      <dgm:prSet/>
      <dgm:spPr/>
      <dgm:t>
        <a:bodyPr/>
        <a:lstStyle/>
        <a:p>
          <a:endParaRPr lang="tr-TR"/>
        </a:p>
      </dgm:t>
    </dgm:pt>
    <dgm:pt modelId="{770590F8-CAFA-D746-B26D-11892CC1504C}" type="sibTrans" cxnId="{7C185E2E-18EF-0349-A8E9-657E953C9729}">
      <dgm:prSet/>
      <dgm:spPr/>
      <dgm:t>
        <a:bodyPr/>
        <a:lstStyle/>
        <a:p>
          <a:endParaRPr lang="tr-TR"/>
        </a:p>
      </dgm:t>
    </dgm:pt>
    <dgm:pt modelId="{BED66A25-8B97-6C44-AA41-0C43EE686F37}">
      <dgm:prSet phldrT="[Metin]"/>
      <dgm:spPr/>
      <dgm:t>
        <a:bodyPr/>
        <a:lstStyle/>
        <a:p>
          <a:r>
            <a:rPr lang="tr-TR" dirty="0"/>
            <a:t>Sonuç</a:t>
          </a:r>
        </a:p>
      </dgm:t>
    </dgm:pt>
    <dgm:pt modelId="{89B1FC70-14E1-374D-BECB-E1644A1F69C9}" type="parTrans" cxnId="{5810D842-154D-1D40-9BD9-1A8BFA9A9EA8}">
      <dgm:prSet/>
      <dgm:spPr/>
      <dgm:t>
        <a:bodyPr/>
        <a:lstStyle/>
        <a:p>
          <a:endParaRPr lang="tr-TR"/>
        </a:p>
      </dgm:t>
    </dgm:pt>
    <dgm:pt modelId="{19D48702-296B-EE4A-9F26-9553431083E2}" type="sibTrans" cxnId="{5810D842-154D-1D40-9BD9-1A8BFA9A9EA8}">
      <dgm:prSet/>
      <dgm:spPr/>
      <dgm:t>
        <a:bodyPr/>
        <a:lstStyle/>
        <a:p>
          <a:endParaRPr lang="tr-TR"/>
        </a:p>
      </dgm:t>
    </dgm:pt>
    <dgm:pt modelId="{FCDBFA06-7490-F542-9D42-CEC568C3E12E}" type="pres">
      <dgm:prSet presAssocID="{C1B393B2-8C6A-9141-88F8-2043CD522C72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7F5414A1-069E-5742-A9A0-F2F4DA2E8040}" type="pres">
      <dgm:prSet presAssocID="{C6F08919-4916-A04E-AA3F-C05B1A2C2A20}" presName="chaos" presStyleCnt="0"/>
      <dgm:spPr/>
    </dgm:pt>
    <dgm:pt modelId="{AC22A21A-10AC-6E48-AE7C-BE8E1A82C627}" type="pres">
      <dgm:prSet presAssocID="{C6F08919-4916-A04E-AA3F-C05B1A2C2A20}" presName="parTx1" presStyleLbl="revTx" presStyleIdx="0" presStyleCnt="3"/>
      <dgm:spPr/>
      <dgm:t>
        <a:bodyPr/>
        <a:lstStyle/>
        <a:p>
          <a:endParaRPr lang="tr-TR"/>
        </a:p>
      </dgm:t>
    </dgm:pt>
    <dgm:pt modelId="{87619279-D69E-8747-B5C5-95D97D2DC5C1}" type="pres">
      <dgm:prSet presAssocID="{C6F08919-4916-A04E-AA3F-C05B1A2C2A20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DB237A-AF2E-DE4D-9616-685345E3F408}" type="pres">
      <dgm:prSet presAssocID="{C6F08919-4916-A04E-AA3F-C05B1A2C2A20}" presName="c1" presStyleLbl="node1" presStyleIdx="0" presStyleCnt="19"/>
      <dgm:spPr/>
    </dgm:pt>
    <dgm:pt modelId="{3DFF0306-50AD-EA47-9E61-E18CDE9B8DE5}" type="pres">
      <dgm:prSet presAssocID="{C6F08919-4916-A04E-AA3F-C05B1A2C2A20}" presName="c2" presStyleLbl="node1" presStyleIdx="1" presStyleCnt="19"/>
      <dgm:spPr/>
    </dgm:pt>
    <dgm:pt modelId="{219FF625-EF60-0641-A732-DE1D1E97E4EC}" type="pres">
      <dgm:prSet presAssocID="{C6F08919-4916-A04E-AA3F-C05B1A2C2A20}" presName="c3" presStyleLbl="node1" presStyleIdx="2" presStyleCnt="19"/>
      <dgm:spPr/>
    </dgm:pt>
    <dgm:pt modelId="{E01CEBBF-74BE-5C4C-AE17-B66A3FC37BA9}" type="pres">
      <dgm:prSet presAssocID="{C6F08919-4916-A04E-AA3F-C05B1A2C2A20}" presName="c4" presStyleLbl="node1" presStyleIdx="3" presStyleCnt="19"/>
      <dgm:spPr/>
    </dgm:pt>
    <dgm:pt modelId="{35A469A1-F65D-3040-A47E-CC4090D7BA6B}" type="pres">
      <dgm:prSet presAssocID="{C6F08919-4916-A04E-AA3F-C05B1A2C2A20}" presName="c5" presStyleLbl="node1" presStyleIdx="4" presStyleCnt="19"/>
      <dgm:spPr/>
    </dgm:pt>
    <dgm:pt modelId="{6593F029-AD66-D94A-8F85-90E3F75B5BD4}" type="pres">
      <dgm:prSet presAssocID="{C6F08919-4916-A04E-AA3F-C05B1A2C2A20}" presName="c6" presStyleLbl="node1" presStyleIdx="5" presStyleCnt="19"/>
      <dgm:spPr/>
    </dgm:pt>
    <dgm:pt modelId="{D60D55A4-D3D5-E54F-A922-FB3194C61E07}" type="pres">
      <dgm:prSet presAssocID="{C6F08919-4916-A04E-AA3F-C05B1A2C2A20}" presName="c7" presStyleLbl="node1" presStyleIdx="6" presStyleCnt="19"/>
      <dgm:spPr/>
    </dgm:pt>
    <dgm:pt modelId="{57F88EC3-EBA6-8F4D-B517-E7C82874B76E}" type="pres">
      <dgm:prSet presAssocID="{C6F08919-4916-A04E-AA3F-C05B1A2C2A20}" presName="c8" presStyleLbl="node1" presStyleIdx="7" presStyleCnt="19"/>
      <dgm:spPr/>
    </dgm:pt>
    <dgm:pt modelId="{05325B80-0D1E-D441-AA81-4847DBFE785D}" type="pres">
      <dgm:prSet presAssocID="{C6F08919-4916-A04E-AA3F-C05B1A2C2A20}" presName="c9" presStyleLbl="node1" presStyleIdx="8" presStyleCnt="19"/>
      <dgm:spPr/>
    </dgm:pt>
    <dgm:pt modelId="{5EA06483-4FEC-3D4C-9508-4541BB9FB6B4}" type="pres">
      <dgm:prSet presAssocID="{C6F08919-4916-A04E-AA3F-C05B1A2C2A20}" presName="c10" presStyleLbl="node1" presStyleIdx="9" presStyleCnt="19"/>
      <dgm:spPr/>
    </dgm:pt>
    <dgm:pt modelId="{CA978FAB-4E02-F149-8A51-077001E52092}" type="pres">
      <dgm:prSet presAssocID="{C6F08919-4916-A04E-AA3F-C05B1A2C2A20}" presName="c11" presStyleLbl="node1" presStyleIdx="10" presStyleCnt="19"/>
      <dgm:spPr/>
    </dgm:pt>
    <dgm:pt modelId="{002DF2D3-57BA-7346-8948-F884EEA88834}" type="pres">
      <dgm:prSet presAssocID="{C6F08919-4916-A04E-AA3F-C05B1A2C2A20}" presName="c12" presStyleLbl="node1" presStyleIdx="11" presStyleCnt="19"/>
      <dgm:spPr/>
    </dgm:pt>
    <dgm:pt modelId="{CF5AAC18-1CA7-0442-BBE4-2B796B4CB8FF}" type="pres">
      <dgm:prSet presAssocID="{C6F08919-4916-A04E-AA3F-C05B1A2C2A20}" presName="c13" presStyleLbl="node1" presStyleIdx="12" presStyleCnt="19"/>
      <dgm:spPr/>
    </dgm:pt>
    <dgm:pt modelId="{E248CF65-BFC8-B64B-A885-659403930A20}" type="pres">
      <dgm:prSet presAssocID="{C6F08919-4916-A04E-AA3F-C05B1A2C2A20}" presName="c14" presStyleLbl="node1" presStyleIdx="13" presStyleCnt="19"/>
      <dgm:spPr/>
    </dgm:pt>
    <dgm:pt modelId="{0F36B44E-081A-054D-ADC4-09BAFF74520E}" type="pres">
      <dgm:prSet presAssocID="{C6F08919-4916-A04E-AA3F-C05B1A2C2A20}" presName="c15" presStyleLbl="node1" presStyleIdx="14" presStyleCnt="19"/>
      <dgm:spPr/>
    </dgm:pt>
    <dgm:pt modelId="{9F1486AE-ABC3-CD4C-9F93-F0C615D84625}" type="pres">
      <dgm:prSet presAssocID="{C6F08919-4916-A04E-AA3F-C05B1A2C2A20}" presName="c16" presStyleLbl="node1" presStyleIdx="15" presStyleCnt="19"/>
      <dgm:spPr/>
    </dgm:pt>
    <dgm:pt modelId="{B4F70DD6-658E-2A4C-8A1D-1E988D93DB86}" type="pres">
      <dgm:prSet presAssocID="{C6F08919-4916-A04E-AA3F-C05B1A2C2A20}" presName="c17" presStyleLbl="node1" presStyleIdx="16" presStyleCnt="19"/>
      <dgm:spPr/>
    </dgm:pt>
    <dgm:pt modelId="{BD23916B-4CF3-ED40-A6BB-65F6D9623AC4}" type="pres">
      <dgm:prSet presAssocID="{C6F08919-4916-A04E-AA3F-C05B1A2C2A20}" presName="c18" presStyleLbl="node1" presStyleIdx="17" presStyleCnt="19"/>
      <dgm:spPr/>
    </dgm:pt>
    <dgm:pt modelId="{4A4978D2-0E22-7143-ADD4-0C1C108FE51B}" type="pres">
      <dgm:prSet presAssocID="{D01A38E8-3A3B-0048-B37D-094E9DE1F7BE}" presName="chevronComposite1" presStyleCnt="0"/>
      <dgm:spPr/>
    </dgm:pt>
    <dgm:pt modelId="{5C767F8E-75E8-D640-ABAA-5D35AB5EA454}" type="pres">
      <dgm:prSet presAssocID="{D01A38E8-3A3B-0048-B37D-094E9DE1F7BE}" presName="chevron1" presStyleLbl="sibTrans2D1" presStyleIdx="0" presStyleCnt="2"/>
      <dgm:spPr/>
    </dgm:pt>
    <dgm:pt modelId="{3BE4A029-8ACD-2547-B55D-0708AC426C91}" type="pres">
      <dgm:prSet presAssocID="{D01A38E8-3A3B-0048-B37D-094E9DE1F7BE}" presName="spChevron1" presStyleCnt="0"/>
      <dgm:spPr/>
    </dgm:pt>
    <dgm:pt modelId="{52DE729C-3B20-2F4B-AB92-DD5B7F1F9487}" type="pres">
      <dgm:prSet presAssocID="{D01A38E8-3A3B-0048-B37D-094E9DE1F7BE}" presName="overlap" presStyleCnt="0"/>
      <dgm:spPr/>
    </dgm:pt>
    <dgm:pt modelId="{513C727D-EA2D-E14D-B6D1-9314199F25F2}" type="pres">
      <dgm:prSet presAssocID="{D01A38E8-3A3B-0048-B37D-094E9DE1F7BE}" presName="chevronComposite2" presStyleCnt="0"/>
      <dgm:spPr/>
    </dgm:pt>
    <dgm:pt modelId="{175E739D-5970-F64E-A312-6766BF064DFC}" type="pres">
      <dgm:prSet presAssocID="{D01A38E8-3A3B-0048-B37D-094E9DE1F7BE}" presName="chevron2" presStyleLbl="sibTrans2D1" presStyleIdx="1" presStyleCnt="2"/>
      <dgm:spPr/>
    </dgm:pt>
    <dgm:pt modelId="{F93C3AAD-85C2-A64E-996A-B0D3BA06A683}" type="pres">
      <dgm:prSet presAssocID="{D01A38E8-3A3B-0048-B37D-094E9DE1F7BE}" presName="spChevron2" presStyleCnt="0"/>
      <dgm:spPr/>
    </dgm:pt>
    <dgm:pt modelId="{2F647732-D12D-A34A-8CF3-41D666A352AD}" type="pres">
      <dgm:prSet presAssocID="{0D9880A6-14AF-A447-9E6E-A6A47641C16D}" presName="last" presStyleCnt="0"/>
      <dgm:spPr/>
    </dgm:pt>
    <dgm:pt modelId="{E469FBA3-C7CF-5241-A890-8B68C38E2033}" type="pres">
      <dgm:prSet presAssocID="{0D9880A6-14AF-A447-9E6E-A6A47641C16D}" presName="circleTx" presStyleLbl="node1" presStyleIdx="18" presStyleCnt="19"/>
      <dgm:spPr/>
      <dgm:t>
        <a:bodyPr/>
        <a:lstStyle/>
        <a:p>
          <a:endParaRPr lang="tr-TR"/>
        </a:p>
      </dgm:t>
    </dgm:pt>
    <dgm:pt modelId="{7D931739-7B68-3948-AA09-89B1A9F2CDAC}" type="pres">
      <dgm:prSet presAssocID="{0D9880A6-14AF-A447-9E6E-A6A47641C16D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6A78A6-768C-0845-87AD-2EBFE2934EF2}" type="pres">
      <dgm:prSet presAssocID="{0D9880A6-14AF-A447-9E6E-A6A47641C16D}" presName="spN" presStyleCnt="0"/>
      <dgm:spPr/>
    </dgm:pt>
  </dgm:ptLst>
  <dgm:cxnLst>
    <dgm:cxn modelId="{2ECE2C70-2DDF-614D-89DB-DD7EECB796A4}" srcId="{C6F08919-4916-A04E-AA3F-C05B1A2C2A20}" destId="{D05D7D95-3956-F746-86BD-B194390F3429}" srcOrd="0" destOrd="0" parTransId="{978CD0E3-8A6A-5E40-ABB8-C0212F82835A}" sibTransId="{A6CB6EF0-CEF4-B142-B840-C0432CDFA40D}"/>
    <dgm:cxn modelId="{99067EB7-55EF-4E47-8DF4-E01F2F0F7144}" srcId="{C1B393B2-8C6A-9141-88F8-2043CD522C72}" destId="{C6F08919-4916-A04E-AA3F-C05B1A2C2A20}" srcOrd="0" destOrd="0" parTransId="{CE420821-58B7-AA44-A930-0460272A1B36}" sibTransId="{D01A38E8-3A3B-0048-B37D-094E9DE1F7BE}"/>
    <dgm:cxn modelId="{A77C7FAB-A96C-4D4C-BC23-FF1A87AEFAAA}" type="presOf" srcId="{C6F08919-4916-A04E-AA3F-C05B1A2C2A20}" destId="{AC22A21A-10AC-6E48-AE7C-BE8E1A82C627}" srcOrd="0" destOrd="0" presId="urn:microsoft.com/office/officeart/2009/3/layout/RandomtoResultProcess"/>
    <dgm:cxn modelId="{AC9C2A2A-C50D-114F-A3B2-30D72DB4A054}" type="presOf" srcId="{0D9880A6-14AF-A447-9E6E-A6A47641C16D}" destId="{E469FBA3-C7CF-5241-A890-8B68C38E2033}" srcOrd="0" destOrd="0" presId="urn:microsoft.com/office/officeart/2009/3/layout/RandomtoResultProcess"/>
    <dgm:cxn modelId="{D4A26240-C048-224D-AE40-2F6C4DA6AADE}" type="presOf" srcId="{BED66A25-8B97-6C44-AA41-0C43EE686F37}" destId="{7D931739-7B68-3948-AA09-89B1A9F2CDAC}" srcOrd="0" destOrd="0" presId="urn:microsoft.com/office/officeart/2009/3/layout/RandomtoResultProcess"/>
    <dgm:cxn modelId="{5810D842-154D-1D40-9BD9-1A8BFA9A9EA8}" srcId="{0D9880A6-14AF-A447-9E6E-A6A47641C16D}" destId="{BED66A25-8B97-6C44-AA41-0C43EE686F37}" srcOrd="0" destOrd="0" parTransId="{89B1FC70-14E1-374D-BECB-E1644A1F69C9}" sibTransId="{19D48702-296B-EE4A-9F26-9553431083E2}"/>
    <dgm:cxn modelId="{A627C42A-5AEC-DF44-8B9C-FD849B18F101}" type="presOf" srcId="{C1B393B2-8C6A-9141-88F8-2043CD522C72}" destId="{FCDBFA06-7490-F542-9D42-CEC568C3E12E}" srcOrd="0" destOrd="0" presId="urn:microsoft.com/office/officeart/2009/3/layout/RandomtoResultProcess"/>
    <dgm:cxn modelId="{684D7FA6-E398-834A-BBD6-EDAD8ED61BC6}" type="presOf" srcId="{D05D7D95-3956-F746-86BD-B194390F3429}" destId="{87619279-D69E-8747-B5C5-95D97D2DC5C1}" srcOrd="0" destOrd="0" presId="urn:microsoft.com/office/officeart/2009/3/layout/RandomtoResultProcess"/>
    <dgm:cxn modelId="{7C185E2E-18EF-0349-A8E9-657E953C9729}" srcId="{C1B393B2-8C6A-9141-88F8-2043CD522C72}" destId="{0D9880A6-14AF-A447-9E6E-A6A47641C16D}" srcOrd="1" destOrd="0" parTransId="{9C055A4D-B1A3-494B-9572-97F76FFBFF4B}" sibTransId="{770590F8-CAFA-D746-B26D-11892CC1504C}"/>
    <dgm:cxn modelId="{86F797AD-A3F5-5048-8138-6E6462ED63EA}" type="presParOf" srcId="{FCDBFA06-7490-F542-9D42-CEC568C3E12E}" destId="{7F5414A1-069E-5742-A9A0-F2F4DA2E8040}" srcOrd="0" destOrd="0" presId="urn:microsoft.com/office/officeart/2009/3/layout/RandomtoResultProcess"/>
    <dgm:cxn modelId="{02C7A776-1B39-ED49-93AE-33B633DA569D}" type="presParOf" srcId="{7F5414A1-069E-5742-A9A0-F2F4DA2E8040}" destId="{AC22A21A-10AC-6E48-AE7C-BE8E1A82C627}" srcOrd="0" destOrd="0" presId="urn:microsoft.com/office/officeart/2009/3/layout/RandomtoResultProcess"/>
    <dgm:cxn modelId="{B6B99070-C4DA-6547-9341-8C66F92DA2CC}" type="presParOf" srcId="{7F5414A1-069E-5742-A9A0-F2F4DA2E8040}" destId="{87619279-D69E-8747-B5C5-95D97D2DC5C1}" srcOrd="1" destOrd="0" presId="urn:microsoft.com/office/officeart/2009/3/layout/RandomtoResultProcess"/>
    <dgm:cxn modelId="{D132AD75-1E56-2741-80E5-82B816F7FCBE}" type="presParOf" srcId="{7F5414A1-069E-5742-A9A0-F2F4DA2E8040}" destId="{8ADB237A-AF2E-DE4D-9616-685345E3F408}" srcOrd="2" destOrd="0" presId="urn:microsoft.com/office/officeart/2009/3/layout/RandomtoResultProcess"/>
    <dgm:cxn modelId="{89C0941F-6B60-CB4B-BFDC-DA809AF69CC2}" type="presParOf" srcId="{7F5414A1-069E-5742-A9A0-F2F4DA2E8040}" destId="{3DFF0306-50AD-EA47-9E61-E18CDE9B8DE5}" srcOrd="3" destOrd="0" presId="urn:microsoft.com/office/officeart/2009/3/layout/RandomtoResultProcess"/>
    <dgm:cxn modelId="{59324B1F-3E76-6C44-8EDD-B817CC11A281}" type="presParOf" srcId="{7F5414A1-069E-5742-A9A0-F2F4DA2E8040}" destId="{219FF625-EF60-0641-A732-DE1D1E97E4EC}" srcOrd="4" destOrd="0" presId="urn:microsoft.com/office/officeart/2009/3/layout/RandomtoResultProcess"/>
    <dgm:cxn modelId="{B0957CA8-FB48-A443-A0ED-C0A81AECCC0F}" type="presParOf" srcId="{7F5414A1-069E-5742-A9A0-F2F4DA2E8040}" destId="{E01CEBBF-74BE-5C4C-AE17-B66A3FC37BA9}" srcOrd="5" destOrd="0" presId="urn:microsoft.com/office/officeart/2009/3/layout/RandomtoResultProcess"/>
    <dgm:cxn modelId="{BFC28E8F-769D-074D-B8EF-119AA1D9F4C3}" type="presParOf" srcId="{7F5414A1-069E-5742-A9A0-F2F4DA2E8040}" destId="{35A469A1-F65D-3040-A47E-CC4090D7BA6B}" srcOrd="6" destOrd="0" presId="urn:microsoft.com/office/officeart/2009/3/layout/RandomtoResultProcess"/>
    <dgm:cxn modelId="{4711C0F1-2D9B-9D4D-97B8-5ECD3EB51C30}" type="presParOf" srcId="{7F5414A1-069E-5742-A9A0-F2F4DA2E8040}" destId="{6593F029-AD66-D94A-8F85-90E3F75B5BD4}" srcOrd="7" destOrd="0" presId="urn:microsoft.com/office/officeart/2009/3/layout/RandomtoResultProcess"/>
    <dgm:cxn modelId="{7BC0A61F-2200-134F-8AAE-FF7563B97A35}" type="presParOf" srcId="{7F5414A1-069E-5742-A9A0-F2F4DA2E8040}" destId="{D60D55A4-D3D5-E54F-A922-FB3194C61E07}" srcOrd="8" destOrd="0" presId="urn:microsoft.com/office/officeart/2009/3/layout/RandomtoResultProcess"/>
    <dgm:cxn modelId="{73FF3D98-18F8-4F47-9F17-4007FEE65A01}" type="presParOf" srcId="{7F5414A1-069E-5742-A9A0-F2F4DA2E8040}" destId="{57F88EC3-EBA6-8F4D-B517-E7C82874B76E}" srcOrd="9" destOrd="0" presId="urn:microsoft.com/office/officeart/2009/3/layout/RandomtoResultProcess"/>
    <dgm:cxn modelId="{7A2D1149-AE75-D24C-ADE7-C5A1571E5392}" type="presParOf" srcId="{7F5414A1-069E-5742-A9A0-F2F4DA2E8040}" destId="{05325B80-0D1E-D441-AA81-4847DBFE785D}" srcOrd="10" destOrd="0" presId="urn:microsoft.com/office/officeart/2009/3/layout/RandomtoResultProcess"/>
    <dgm:cxn modelId="{0F110C00-0ACF-9F4E-B02E-6726A91D0CC1}" type="presParOf" srcId="{7F5414A1-069E-5742-A9A0-F2F4DA2E8040}" destId="{5EA06483-4FEC-3D4C-9508-4541BB9FB6B4}" srcOrd="11" destOrd="0" presId="urn:microsoft.com/office/officeart/2009/3/layout/RandomtoResultProcess"/>
    <dgm:cxn modelId="{EAEC9500-3BE4-184A-B2A0-03506A52F63C}" type="presParOf" srcId="{7F5414A1-069E-5742-A9A0-F2F4DA2E8040}" destId="{CA978FAB-4E02-F149-8A51-077001E52092}" srcOrd="12" destOrd="0" presId="urn:microsoft.com/office/officeart/2009/3/layout/RandomtoResultProcess"/>
    <dgm:cxn modelId="{B64CDD45-2D3A-0749-9387-E3FEA980579E}" type="presParOf" srcId="{7F5414A1-069E-5742-A9A0-F2F4DA2E8040}" destId="{002DF2D3-57BA-7346-8948-F884EEA88834}" srcOrd="13" destOrd="0" presId="urn:microsoft.com/office/officeart/2009/3/layout/RandomtoResultProcess"/>
    <dgm:cxn modelId="{A88F7622-0F0A-094C-AED8-1139C43117F3}" type="presParOf" srcId="{7F5414A1-069E-5742-A9A0-F2F4DA2E8040}" destId="{CF5AAC18-1CA7-0442-BBE4-2B796B4CB8FF}" srcOrd="14" destOrd="0" presId="urn:microsoft.com/office/officeart/2009/3/layout/RandomtoResultProcess"/>
    <dgm:cxn modelId="{0835312E-F7A7-5C4F-BB0D-C440B719DBE2}" type="presParOf" srcId="{7F5414A1-069E-5742-A9A0-F2F4DA2E8040}" destId="{E248CF65-BFC8-B64B-A885-659403930A20}" srcOrd="15" destOrd="0" presId="urn:microsoft.com/office/officeart/2009/3/layout/RandomtoResultProcess"/>
    <dgm:cxn modelId="{6AE75A32-8D29-A144-8412-4AE75F599121}" type="presParOf" srcId="{7F5414A1-069E-5742-A9A0-F2F4DA2E8040}" destId="{0F36B44E-081A-054D-ADC4-09BAFF74520E}" srcOrd="16" destOrd="0" presId="urn:microsoft.com/office/officeart/2009/3/layout/RandomtoResultProcess"/>
    <dgm:cxn modelId="{1CE29C0F-BC89-6E4F-B8D2-A073F852D5BE}" type="presParOf" srcId="{7F5414A1-069E-5742-A9A0-F2F4DA2E8040}" destId="{9F1486AE-ABC3-CD4C-9F93-F0C615D84625}" srcOrd="17" destOrd="0" presId="urn:microsoft.com/office/officeart/2009/3/layout/RandomtoResultProcess"/>
    <dgm:cxn modelId="{8F09933F-7486-5345-97A4-32B9B6EB320B}" type="presParOf" srcId="{7F5414A1-069E-5742-A9A0-F2F4DA2E8040}" destId="{B4F70DD6-658E-2A4C-8A1D-1E988D93DB86}" srcOrd="18" destOrd="0" presId="urn:microsoft.com/office/officeart/2009/3/layout/RandomtoResultProcess"/>
    <dgm:cxn modelId="{82261D08-5C3F-2E46-A402-2BF8384BF171}" type="presParOf" srcId="{7F5414A1-069E-5742-A9A0-F2F4DA2E8040}" destId="{BD23916B-4CF3-ED40-A6BB-65F6D9623AC4}" srcOrd="19" destOrd="0" presId="urn:microsoft.com/office/officeart/2009/3/layout/RandomtoResultProcess"/>
    <dgm:cxn modelId="{8959F5A6-0319-834C-86EA-2FC251F5A1ED}" type="presParOf" srcId="{FCDBFA06-7490-F542-9D42-CEC568C3E12E}" destId="{4A4978D2-0E22-7143-ADD4-0C1C108FE51B}" srcOrd="1" destOrd="0" presId="urn:microsoft.com/office/officeart/2009/3/layout/RandomtoResultProcess"/>
    <dgm:cxn modelId="{F670ABFA-C6FC-EE4B-9CE3-2F253628E894}" type="presParOf" srcId="{4A4978D2-0E22-7143-ADD4-0C1C108FE51B}" destId="{5C767F8E-75E8-D640-ABAA-5D35AB5EA454}" srcOrd="0" destOrd="0" presId="urn:microsoft.com/office/officeart/2009/3/layout/RandomtoResultProcess"/>
    <dgm:cxn modelId="{C209C648-76CC-0142-B9AB-259CE301F57B}" type="presParOf" srcId="{4A4978D2-0E22-7143-ADD4-0C1C108FE51B}" destId="{3BE4A029-8ACD-2547-B55D-0708AC426C91}" srcOrd="1" destOrd="0" presId="urn:microsoft.com/office/officeart/2009/3/layout/RandomtoResultProcess"/>
    <dgm:cxn modelId="{27BB3152-4379-1242-8697-6A2A9BEE4DE2}" type="presParOf" srcId="{FCDBFA06-7490-F542-9D42-CEC568C3E12E}" destId="{52DE729C-3B20-2F4B-AB92-DD5B7F1F9487}" srcOrd="2" destOrd="0" presId="urn:microsoft.com/office/officeart/2009/3/layout/RandomtoResultProcess"/>
    <dgm:cxn modelId="{385924BC-D163-1E4B-AD8E-CE6BE23F29BC}" type="presParOf" srcId="{FCDBFA06-7490-F542-9D42-CEC568C3E12E}" destId="{513C727D-EA2D-E14D-B6D1-9314199F25F2}" srcOrd="3" destOrd="0" presId="urn:microsoft.com/office/officeart/2009/3/layout/RandomtoResultProcess"/>
    <dgm:cxn modelId="{1642CA2E-14D0-C94D-9C15-9E8FAF5F5423}" type="presParOf" srcId="{513C727D-EA2D-E14D-B6D1-9314199F25F2}" destId="{175E739D-5970-F64E-A312-6766BF064DFC}" srcOrd="0" destOrd="0" presId="urn:microsoft.com/office/officeart/2009/3/layout/RandomtoResultProcess"/>
    <dgm:cxn modelId="{4B301459-E29D-B74C-BAB5-66D8745B1104}" type="presParOf" srcId="{513C727D-EA2D-E14D-B6D1-9314199F25F2}" destId="{F93C3AAD-85C2-A64E-996A-B0D3BA06A683}" srcOrd="1" destOrd="0" presId="urn:microsoft.com/office/officeart/2009/3/layout/RandomtoResultProcess"/>
    <dgm:cxn modelId="{1860CAF9-649C-0248-ADDB-F421A8C4EA8B}" type="presParOf" srcId="{FCDBFA06-7490-F542-9D42-CEC568C3E12E}" destId="{2F647732-D12D-A34A-8CF3-41D666A352AD}" srcOrd="4" destOrd="0" presId="urn:microsoft.com/office/officeart/2009/3/layout/RandomtoResultProcess"/>
    <dgm:cxn modelId="{D0E8A903-BF4C-594C-B421-A6D64D5CD2A2}" type="presParOf" srcId="{2F647732-D12D-A34A-8CF3-41D666A352AD}" destId="{E469FBA3-C7CF-5241-A890-8B68C38E2033}" srcOrd="0" destOrd="0" presId="urn:microsoft.com/office/officeart/2009/3/layout/RandomtoResultProcess"/>
    <dgm:cxn modelId="{E233D4D0-86A3-A547-9989-126CF8A39A29}" type="presParOf" srcId="{2F647732-D12D-A34A-8CF3-41D666A352AD}" destId="{7D931739-7B68-3948-AA09-89B1A9F2CDAC}" srcOrd="1" destOrd="0" presId="urn:microsoft.com/office/officeart/2009/3/layout/RandomtoResultProcess"/>
    <dgm:cxn modelId="{B24391E5-C9B4-5749-91E1-D0722E5E42F4}" type="presParOf" srcId="{2F647732-D12D-A34A-8CF3-41D666A352AD}" destId="{126A78A6-768C-0845-87AD-2EBFE2934EF2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ECA41E-88F7-634A-93C5-394C8881D7DB}" type="doc">
      <dgm:prSet loTypeId="urn:microsoft.com/office/officeart/2005/8/layout/equation1" loCatId="" qsTypeId="urn:microsoft.com/office/officeart/2005/8/quickstyle/simple2" qsCatId="simple" csTypeId="urn:microsoft.com/office/officeart/2005/8/colors/colorful1" csCatId="colorful" phldr="1"/>
      <dgm:spPr/>
    </dgm:pt>
    <dgm:pt modelId="{6E7D9D72-8901-054A-A920-2A01FF6DA7C0}">
      <dgm:prSet phldrT="[Metin]"/>
      <dgm:spPr/>
      <dgm:t>
        <a:bodyPr/>
        <a:lstStyle/>
        <a:p>
          <a:r>
            <a:rPr lang="tr-TR" dirty="0"/>
            <a:t>Üstün zeka</a:t>
          </a:r>
        </a:p>
      </dgm:t>
    </dgm:pt>
    <dgm:pt modelId="{7370BB6F-E3E0-B249-89AA-F315F159283B}" type="parTrans" cxnId="{F1567884-A126-5A4F-9A21-E793ED847891}">
      <dgm:prSet/>
      <dgm:spPr/>
      <dgm:t>
        <a:bodyPr/>
        <a:lstStyle/>
        <a:p>
          <a:endParaRPr lang="tr-TR"/>
        </a:p>
      </dgm:t>
    </dgm:pt>
    <dgm:pt modelId="{94A728FF-5FA7-C649-8BF7-D357F5DAC2A0}" type="sibTrans" cxnId="{F1567884-A126-5A4F-9A21-E793ED847891}">
      <dgm:prSet/>
      <dgm:spPr/>
      <dgm:t>
        <a:bodyPr/>
        <a:lstStyle/>
        <a:p>
          <a:endParaRPr lang="tr-TR"/>
        </a:p>
      </dgm:t>
    </dgm:pt>
    <dgm:pt modelId="{6866DF91-62A8-7540-87DA-6FCCA15703B2}">
      <dgm:prSet phldrT="[Metin]"/>
      <dgm:spPr/>
      <dgm:t>
        <a:bodyPr/>
        <a:lstStyle/>
        <a:p>
          <a:r>
            <a:rPr lang="tr-TR" dirty="0"/>
            <a:t>Diğer koşullar</a:t>
          </a:r>
        </a:p>
      </dgm:t>
    </dgm:pt>
    <dgm:pt modelId="{18687A4F-3043-8040-835B-354B19561630}" type="parTrans" cxnId="{6882BFA6-ACA5-194F-96B0-D6F06F06BE68}">
      <dgm:prSet/>
      <dgm:spPr/>
      <dgm:t>
        <a:bodyPr/>
        <a:lstStyle/>
        <a:p>
          <a:endParaRPr lang="tr-TR"/>
        </a:p>
      </dgm:t>
    </dgm:pt>
    <dgm:pt modelId="{534DFAF3-7EF5-0341-806E-6542BF8111BE}" type="sibTrans" cxnId="{6882BFA6-ACA5-194F-96B0-D6F06F06BE68}">
      <dgm:prSet/>
      <dgm:spPr/>
      <dgm:t>
        <a:bodyPr/>
        <a:lstStyle/>
        <a:p>
          <a:endParaRPr lang="tr-TR"/>
        </a:p>
      </dgm:t>
    </dgm:pt>
    <dgm:pt modelId="{EA97B28A-2993-C547-8AB3-8DF3C039A382}">
      <dgm:prSet phldrT="[Metin]"/>
      <dgm:spPr/>
      <dgm:t>
        <a:bodyPr/>
        <a:lstStyle/>
        <a:p>
          <a:r>
            <a:rPr lang="tr-TR" dirty="0"/>
            <a:t>Başarı</a:t>
          </a:r>
        </a:p>
      </dgm:t>
    </dgm:pt>
    <dgm:pt modelId="{0F30791E-87F5-E644-BE8C-AF0F4CF7BBB7}" type="parTrans" cxnId="{E747383F-534C-3B4C-8B54-AFCD9C02E8D5}">
      <dgm:prSet/>
      <dgm:spPr/>
      <dgm:t>
        <a:bodyPr/>
        <a:lstStyle/>
        <a:p>
          <a:endParaRPr lang="tr-TR"/>
        </a:p>
      </dgm:t>
    </dgm:pt>
    <dgm:pt modelId="{27029FA4-3D33-9941-BEDD-8023D6090ECC}" type="sibTrans" cxnId="{E747383F-534C-3B4C-8B54-AFCD9C02E8D5}">
      <dgm:prSet/>
      <dgm:spPr/>
      <dgm:t>
        <a:bodyPr/>
        <a:lstStyle/>
        <a:p>
          <a:endParaRPr lang="tr-TR"/>
        </a:p>
      </dgm:t>
    </dgm:pt>
    <dgm:pt modelId="{1E3A36AC-FCB9-754D-9C62-6F50D483CCD3}" type="pres">
      <dgm:prSet presAssocID="{C7ECA41E-88F7-634A-93C5-394C8881D7DB}" presName="linearFlow" presStyleCnt="0">
        <dgm:presLayoutVars>
          <dgm:dir/>
          <dgm:resizeHandles val="exact"/>
        </dgm:presLayoutVars>
      </dgm:prSet>
      <dgm:spPr/>
    </dgm:pt>
    <dgm:pt modelId="{FF23BD16-EC3F-9548-8C75-B4AF20724829}" type="pres">
      <dgm:prSet presAssocID="{6E7D9D72-8901-054A-A920-2A01FF6DA7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720D10-D6C9-1A49-B026-6A18C0560CFA}" type="pres">
      <dgm:prSet presAssocID="{94A728FF-5FA7-C649-8BF7-D357F5DAC2A0}" presName="spacerL" presStyleCnt="0"/>
      <dgm:spPr/>
    </dgm:pt>
    <dgm:pt modelId="{8241790E-BA7D-114C-AF0E-6120C01A41C7}" type="pres">
      <dgm:prSet presAssocID="{94A728FF-5FA7-C649-8BF7-D357F5DAC2A0}" presName="sibTrans" presStyleLbl="sibTrans2D1" presStyleIdx="0" presStyleCnt="2"/>
      <dgm:spPr/>
      <dgm:t>
        <a:bodyPr/>
        <a:lstStyle/>
        <a:p>
          <a:endParaRPr lang="tr-TR"/>
        </a:p>
      </dgm:t>
    </dgm:pt>
    <dgm:pt modelId="{8BBF8FA5-9AA9-BF48-8FED-2070C737759D}" type="pres">
      <dgm:prSet presAssocID="{94A728FF-5FA7-C649-8BF7-D357F5DAC2A0}" presName="spacerR" presStyleCnt="0"/>
      <dgm:spPr/>
    </dgm:pt>
    <dgm:pt modelId="{BDB407C3-8246-4549-BAF9-E66F429264D0}" type="pres">
      <dgm:prSet presAssocID="{6866DF91-62A8-7540-87DA-6FCCA15703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8598DC-ECCC-D749-8641-3B587572B583}" type="pres">
      <dgm:prSet presAssocID="{534DFAF3-7EF5-0341-806E-6542BF8111BE}" presName="spacerL" presStyleCnt="0"/>
      <dgm:spPr/>
    </dgm:pt>
    <dgm:pt modelId="{33A195AF-E890-BF4F-AE5C-FC39399A99E2}" type="pres">
      <dgm:prSet presAssocID="{534DFAF3-7EF5-0341-806E-6542BF8111BE}" presName="sibTrans" presStyleLbl="sibTrans2D1" presStyleIdx="1" presStyleCnt="2"/>
      <dgm:spPr/>
      <dgm:t>
        <a:bodyPr/>
        <a:lstStyle/>
        <a:p>
          <a:endParaRPr lang="tr-TR"/>
        </a:p>
      </dgm:t>
    </dgm:pt>
    <dgm:pt modelId="{0B68D170-9982-E44E-84D2-348060A860B9}" type="pres">
      <dgm:prSet presAssocID="{534DFAF3-7EF5-0341-806E-6542BF8111BE}" presName="spacerR" presStyleCnt="0"/>
      <dgm:spPr/>
    </dgm:pt>
    <dgm:pt modelId="{C051D701-2401-2943-88A2-6CF82E823291}" type="pres">
      <dgm:prSet presAssocID="{EA97B28A-2993-C547-8AB3-8DF3C039A3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972EDCD-BBF9-924C-BDE4-E566283AD8C6}" type="presOf" srcId="{EA97B28A-2993-C547-8AB3-8DF3C039A382}" destId="{C051D701-2401-2943-88A2-6CF82E823291}" srcOrd="0" destOrd="0" presId="urn:microsoft.com/office/officeart/2005/8/layout/equation1"/>
    <dgm:cxn modelId="{E747383F-534C-3B4C-8B54-AFCD9C02E8D5}" srcId="{C7ECA41E-88F7-634A-93C5-394C8881D7DB}" destId="{EA97B28A-2993-C547-8AB3-8DF3C039A382}" srcOrd="2" destOrd="0" parTransId="{0F30791E-87F5-E644-BE8C-AF0F4CF7BBB7}" sibTransId="{27029FA4-3D33-9941-BEDD-8023D6090ECC}"/>
    <dgm:cxn modelId="{0120C2B7-BF65-E647-AAED-C33F4E5DDBA8}" type="presOf" srcId="{534DFAF3-7EF5-0341-806E-6542BF8111BE}" destId="{33A195AF-E890-BF4F-AE5C-FC39399A99E2}" srcOrd="0" destOrd="0" presId="urn:microsoft.com/office/officeart/2005/8/layout/equation1"/>
    <dgm:cxn modelId="{9C27BC45-3232-3543-8E81-5C0E043D6CCF}" type="presOf" srcId="{6866DF91-62A8-7540-87DA-6FCCA15703B2}" destId="{BDB407C3-8246-4549-BAF9-E66F429264D0}" srcOrd="0" destOrd="0" presId="urn:microsoft.com/office/officeart/2005/8/layout/equation1"/>
    <dgm:cxn modelId="{F1567884-A126-5A4F-9A21-E793ED847891}" srcId="{C7ECA41E-88F7-634A-93C5-394C8881D7DB}" destId="{6E7D9D72-8901-054A-A920-2A01FF6DA7C0}" srcOrd="0" destOrd="0" parTransId="{7370BB6F-E3E0-B249-89AA-F315F159283B}" sibTransId="{94A728FF-5FA7-C649-8BF7-D357F5DAC2A0}"/>
    <dgm:cxn modelId="{027C44E0-F45B-A643-BAC5-33F73DFA30E8}" type="presOf" srcId="{C7ECA41E-88F7-634A-93C5-394C8881D7DB}" destId="{1E3A36AC-FCB9-754D-9C62-6F50D483CCD3}" srcOrd="0" destOrd="0" presId="urn:microsoft.com/office/officeart/2005/8/layout/equation1"/>
    <dgm:cxn modelId="{6882BFA6-ACA5-194F-96B0-D6F06F06BE68}" srcId="{C7ECA41E-88F7-634A-93C5-394C8881D7DB}" destId="{6866DF91-62A8-7540-87DA-6FCCA15703B2}" srcOrd="1" destOrd="0" parTransId="{18687A4F-3043-8040-835B-354B19561630}" sibTransId="{534DFAF3-7EF5-0341-806E-6542BF8111BE}"/>
    <dgm:cxn modelId="{537528D8-C5A2-3343-89B0-4A0F57759B96}" type="presOf" srcId="{94A728FF-5FA7-C649-8BF7-D357F5DAC2A0}" destId="{8241790E-BA7D-114C-AF0E-6120C01A41C7}" srcOrd="0" destOrd="0" presId="urn:microsoft.com/office/officeart/2005/8/layout/equation1"/>
    <dgm:cxn modelId="{57AF77C0-2FE3-1C4D-AB7A-6D6209C75498}" type="presOf" srcId="{6E7D9D72-8901-054A-A920-2A01FF6DA7C0}" destId="{FF23BD16-EC3F-9548-8C75-B4AF20724829}" srcOrd="0" destOrd="0" presId="urn:microsoft.com/office/officeart/2005/8/layout/equation1"/>
    <dgm:cxn modelId="{6AC8B6B8-F204-BE43-9126-74639F7FB644}" type="presParOf" srcId="{1E3A36AC-FCB9-754D-9C62-6F50D483CCD3}" destId="{FF23BD16-EC3F-9548-8C75-B4AF20724829}" srcOrd="0" destOrd="0" presId="urn:microsoft.com/office/officeart/2005/8/layout/equation1"/>
    <dgm:cxn modelId="{BC918195-CF27-3741-A75D-67262216E67E}" type="presParOf" srcId="{1E3A36AC-FCB9-754D-9C62-6F50D483CCD3}" destId="{15720D10-D6C9-1A49-B026-6A18C0560CFA}" srcOrd="1" destOrd="0" presId="urn:microsoft.com/office/officeart/2005/8/layout/equation1"/>
    <dgm:cxn modelId="{5E2A2E0F-308D-2E4D-93B0-C42585FC35B1}" type="presParOf" srcId="{1E3A36AC-FCB9-754D-9C62-6F50D483CCD3}" destId="{8241790E-BA7D-114C-AF0E-6120C01A41C7}" srcOrd="2" destOrd="0" presId="urn:microsoft.com/office/officeart/2005/8/layout/equation1"/>
    <dgm:cxn modelId="{5FA4C036-7204-A842-BF54-68995325E7B8}" type="presParOf" srcId="{1E3A36AC-FCB9-754D-9C62-6F50D483CCD3}" destId="{8BBF8FA5-9AA9-BF48-8FED-2070C737759D}" srcOrd="3" destOrd="0" presId="urn:microsoft.com/office/officeart/2005/8/layout/equation1"/>
    <dgm:cxn modelId="{12AB22EC-5D0F-534F-A330-A9A845B1CD51}" type="presParOf" srcId="{1E3A36AC-FCB9-754D-9C62-6F50D483CCD3}" destId="{BDB407C3-8246-4549-BAF9-E66F429264D0}" srcOrd="4" destOrd="0" presId="urn:microsoft.com/office/officeart/2005/8/layout/equation1"/>
    <dgm:cxn modelId="{02AFDB0B-F4BB-0440-9263-15CF873B7F83}" type="presParOf" srcId="{1E3A36AC-FCB9-754D-9C62-6F50D483CCD3}" destId="{C78598DC-ECCC-D749-8641-3B587572B583}" srcOrd="5" destOrd="0" presId="urn:microsoft.com/office/officeart/2005/8/layout/equation1"/>
    <dgm:cxn modelId="{FE6DAAF0-C93B-0748-BD72-33BA629C259E}" type="presParOf" srcId="{1E3A36AC-FCB9-754D-9C62-6F50D483CCD3}" destId="{33A195AF-E890-BF4F-AE5C-FC39399A99E2}" srcOrd="6" destOrd="0" presId="urn:microsoft.com/office/officeart/2005/8/layout/equation1"/>
    <dgm:cxn modelId="{3E6DDCFB-33FC-9C4C-B636-F710E1712725}" type="presParOf" srcId="{1E3A36AC-FCB9-754D-9C62-6F50D483CCD3}" destId="{0B68D170-9982-E44E-84D2-348060A860B9}" srcOrd="7" destOrd="0" presId="urn:microsoft.com/office/officeart/2005/8/layout/equation1"/>
    <dgm:cxn modelId="{D4C4203E-8575-F747-BEE6-26AC7583C294}" type="presParOf" srcId="{1E3A36AC-FCB9-754D-9C62-6F50D483CCD3}" destId="{C051D701-2401-2943-88A2-6CF82E82329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97FB69-8EB5-A641-BCCC-EE6EDC796DC6}" type="doc">
      <dgm:prSet loTypeId="urn:microsoft.com/office/officeart/2005/8/layout/radial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A3BC07C-593C-9D49-B758-251FB78AEBBC}">
      <dgm:prSet phldrT="[Metin]"/>
      <dgm:spPr/>
      <dgm:t>
        <a:bodyPr/>
        <a:lstStyle/>
        <a:p>
          <a:r>
            <a:rPr lang="tr-TR" dirty="0"/>
            <a:t>Başarıya götüren performans</a:t>
          </a:r>
        </a:p>
      </dgm:t>
    </dgm:pt>
    <dgm:pt modelId="{873F2AB0-20F1-4F47-8684-7AB6715CDCB9}" type="parTrans" cxnId="{D1BCA382-CC99-2E42-9E02-15429FE3EDF4}">
      <dgm:prSet/>
      <dgm:spPr/>
      <dgm:t>
        <a:bodyPr/>
        <a:lstStyle/>
        <a:p>
          <a:endParaRPr lang="tr-TR"/>
        </a:p>
      </dgm:t>
    </dgm:pt>
    <dgm:pt modelId="{D3948C16-87CD-FA48-AC4C-C2B7FC16537D}" type="sibTrans" cxnId="{D1BCA382-CC99-2E42-9E02-15429FE3EDF4}">
      <dgm:prSet/>
      <dgm:spPr/>
      <dgm:t>
        <a:bodyPr/>
        <a:lstStyle/>
        <a:p>
          <a:endParaRPr lang="tr-TR"/>
        </a:p>
      </dgm:t>
    </dgm:pt>
    <dgm:pt modelId="{E524B2F9-9BDC-7243-806E-962AD295000E}">
      <dgm:prSet phldrT="[Metin]"/>
      <dgm:spPr/>
      <dgm:t>
        <a:bodyPr/>
        <a:lstStyle/>
        <a:p>
          <a:r>
            <a:rPr lang="tr-TR" dirty="0"/>
            <a:t>Geçmiş yaşantılar</a:t>
          </a:r>
        </a:p>
      </dgm:t>
    </dgm:pt>
    <dgm:pt modelId="{C967B498-D5BA-F044-811A-DFEB02E861EB}" type="parTrans" cxnId="{C6DB02F6-0A78-F14F-8129-7761DD9B049F}">
      <dgm:prSet/>
      <dgm:spPr/>
      <dgm:t>
        <a:bodyPr/>
        <a:lstStyle/>
        <a:p>
          <a:endParaRPr lang="tr-TR"/>
        </a:p>
      </dgm:t>
    </dgm:pt>
    <dgm:pt modelId="{9298A741-9939-A24E-BF27-B6447B46FB8A}" type="sibTrans" cxnId="{C6DB02F6-0A78-F14F-8129-7761DD9B049F}">
      <dgm:prSet/>
      <dgm:spPr/>
      <dgm:t>
        <a:bodyPr/>
        <a:lstStyle/>
        <a:p>
          <a:endParaRPr lang="tr-TR"/>
        </a:p>
      </dgm:t>
    </dgm:pt>
    <dgm:pt modelId="{5A0CEFD9-2BF2-4E49-98E1-5F01B30563FA}">
      <dgm:prSet phldrT="[Metin]"/>
      <dgm:spPr/>
      <dgm:t>
        <a:bodyPr/>
        <a:lstStyle/>
        <a:p>
          <a:r>
            <a:rPr lang="tr-TR" dirty="0"/>
            <a:t>Gelişim ve öğrenme süreçleri</a:t>
          </a:r>
        </a:p>
      </dgm:t>
    </dgm:pt>
    <dgm:pt modelId="{95CD2472-B561-934F-8620-96F90632228C}" type="parTrans" cxnId="{83E48646-A6C5-EB4E-8E9B-9E264E006DF5}">
      <dgm:prSet/>
      <dgm:spPr/>
      <dgm:t>
        <a:bodyPr/>
        <a:lstStyle/>
        <a:p>
          <a:endParaRPr lang="tr-TR"/>
        </a:p>
      </dgm:t>
    </dgm:pt>
    <dgm:pt modelId="{05C8C6B1-E86F-9245-AFE6-443D8BB2CDA5}" type="sibTrans" cxnId="{83E48646-A6C5-EB4E-8E9B-9E264E006DF5}">
      <dgm:prSet/>
      <dgm:spPr/>
      <dgm:t>
        <a:bodyPr/>
        <a:lstStyle/>
        <a:p>
          <a:endParaRPr lang="tr-TR"/>
        </a:p>
      </dgm:t>
    </dgm:pt>
    <dgm:pt modelId="{B275B65E-8987-7B4F-915D-5A573D64634D}">
      <dgm:prSet phldrT="[Metin]"/>
      <dgm:spPr/>
      <dgm:t>
        <a:bodyPr/>
        <a:lstStyle/>
        <a:p>
          <a:r>
            <a:rPr lang="tr-TR" dirty="0"/>
            <a:t>*Kişilik özellikleri</a:t>
          </a:r>
        </a:p>
        <a:p>
          <a:r>
            <a:rPr lang="tr-TR" dirty="0"/>
            <a:t>*Üstün zeka</a:t>
          </a:r>
        </a:p>
        <a:p>
          <a:r>
            <a:rPr lang="tr-TR" dirty="0"/>
            <a:t>*Çevresel koşullar</a:t>
          </a:r>
        </a:p>
      </dgm:t>
    </dgm:pt>
    <dgm:pt modelId="{33262E72-A7D7-5D4F-9ED7-5AB55B4F94C4}" type="parTrans" cxnId="{91D40AD2-D296-BE44-B94C-6D6E6E9D5476}">
      <dgm:prSet/>
      <dgm:spPr/>
      <dgm:t>
        <a:bodyPr/>
        <a:lstStyle/>
        <a:p>
          <a:endParaRPr lang="tr-TR"/>
        </a:p>
      </dgm:t>
    </dgm:pt>
    <dgm:pt modelId="{0B3FF791-6FA7-7842-86CA-6DE23D3715FC}" type="sibTrans" cxnId="{91D40AD2-D296-BE44-B94C-6D6E6E9D5476}">
      <dgm:prSet/>
      <dgm:spPr/>
      <dgm:t>
        <a:bodyPr/>
        <a:lstStyle/>
        <a:p>
          <a:endParaRPr lang="tr-TR"/>
        </a:p>
      </dgm:t>
    </dgm:pt>
    <dgm:pt modelId="{963299E3-9C4E-9241-8E5A-673102F8F62A}">
      <dgm:prSet phldrT="[Metin]"/>
      <dgm:spPr/>
      <dgm:t>
        <a:bodyPr/>
        <a:lstStyle/>
        <a:p>
          <a:r>
            <a:rPr lang="tr-TR" dirty="0"/>
            <a:t>Gelişim ve öğrenme süreçleri</a:t>
          </a:r>
        </a:p>
      </dgm:t>
    </dgm:pt>
    <dgm:pt modelId="{095599D1-6768-6F44-B045-291D4FAE8045}" type="parTrans" cxnId="{4CE25C39-6EEE-0D4C-9C02-F2D079BBCD38}">
      <dgm:prSet/>
      <dgm:spPr/>
      <dgm:t>
        <a:bodyPr/>
        <a:lstStyle/>
        <a:p>
          <a:endParaRPr lang="tr-TR"/>
        </a:p>
      </dgm:t>
    </dgm:pt>
    <dgm:pt modelId="{5CA58B3C-0359-E943-A570-A3327AC6B0F6}" type="sibTrans" cxnId="{4CE25C39-6EEE-0D4C-9C02-F2D079BBCD38}">
      <dgm:prSet/>
      <dgm:spPr/>
      <dgm:t>
        <a:bodyPr/>
        <a:lstStyle/>
        <a:p>
          <a:endParaRPr lang="tr-TR"/>
        </a:p>
      </dgm:t>
    </dgm:pt>
    <dgm:pt modelId="{95A84FB7-5108-9048-A4A3-D24BB4A0FECE}" type="pres">
      <dgm:prSet presAssocID="{EF97FB69-8EB5-A641-BCCC-EE6EDC796D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653A5C-8969-5546-A290-F674C663382D}" type="pres">
      <dgm:prSet presAssocID="{AA3BC07C-593C-9D49-B758-251FB78AEBBC}" presName="centerShape" presStyleLbl="node0" presStyleIdx="0" presStyleCnt="1"/>
      <dgm:spPr/>
      <dgm:t>
        <a:bodyPr/>
        <a:lstStyle/>
        <a:p>
          <a:endParaRPr lang="tr-TR"/>
        </a:p>
      </dgm:t>
    </dgm:pt>
    <dgm:pt modelId="{73696AE7-319B-574F-97B3-1E6B4A568C5F}" type="pres">
      <dgm:prSet presAssocID="{C967B498-D5BA-F044-811A-DFEB02E861EB}" presName="parTrans" presStyleLbl="bgSibTrans2D1" presStyleIdx="0" presStyleCnt="4"/>
      <dgm:spPr/>
      <dgm:t>
        <a:bodyPr/>
        <a:lstStyle/>
        <a:p>
          <a:endParaRPr lang="tr-TR"/>
        </a:p>
      </dgm:t>
    </dgm:pt>
    <dgm:pt modelId="{2D0C8A99-D2AF-844E-AD6D-EE914A686758}" type="pres">
      <dgm:prSet presAssocID="{E524B2F9-9BDC-7243-806E-962AD29500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D11CC1-6DB6-5D4E-BA3C-89A7C11ADE3D}" type="pres">
      <dgm:prSet presAssocID="{95CD2472-B561-934F-8620-96F90632228C}" presName="parTrans" presStyleLbl="bgSibTrans2D1" presStyleIdx="1" presStyleCnt="4"/>
      <dgm:spPr/>
      <dgm:t>
        <a:bodyPr/>
        <a:lstStyle/>
        <a:p>
          <a:endParaRPr lang="tr-TR"/>
        </a:p>
      </dgm:t>
    </dgm:pt>
    <dgm:pt modelId="{1FDEFB1B-1614-4749-BDB7-61DA39E5D12C}" type="pres">
      <dgm:prSet presAssocID="{5A0CEFD9-2BF2-4E49-98E1-5F01B30563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44FAA4-08EA-5343-AACD-FA4BBAAB4110}" type="pres">
      <dgm:prSet presAssocID="{33262E72-A7D7-5D4F-9ED7-5AB55B4F94C4}" presName="parTrans" presStyleLbl="bgSibTrans2D1" presStyleIdx="2" presStyleCnt="4"/>
      <dgm:spPr/>
      <dgm:t>
        <a:bodyPr/>
        <a:lstStyle/>
        <a:p>
          <a:endParaRPr lang="tr-TR"/>
        </a:p>
      </dgm:t>
    </dgm:pt>
    <dgm:pt modelId="{2E414A40-DC8A-1341-BDC4-00D23D5B5685}" type="pres">
      <dgm:prSet presAssocID="{B275B65E-8987-7B4F-915D-5A573D6463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42B692-075E-C54C-98B5-3C51C9EA2962}" type="pres">
      <dgm:prSet presAssocID="{095599D1-6768-6F44-B045-291D4FAE8045}" presName="parTrans" presStyleLbl="bgSibTrans2D1" presStyleIdx="3" presStyleCnt="4"/>
      <dgm:spPr/>
      <dgm:t>
        <a:bodyPr/>
        <a:lstStyle/>
        <a:p>
          <a:endParaRPr lang="tr-TR"/>
        </a:p>
      </dgm:t>
    </dgm:pt>
    <dgm:pt modelId="{20F204A8-21F3-DE4E-B04E-CF4E481BAE82}" type="pres">
      <dgm:prSet presAssocID="{963299E3-9C4E-9241-8E5A-673102F8F6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C9AB2D0-5A1A-F64D-90B2-844904E1EC8D}" type="presOf" srcId="{095599D1-6768-6F44-B045-291D4FAE8045}" destId="{2742B692-075E-C54C-98B5-3C51C9EA2962}" srcOrd="0" destOrd="0" presId="urn:microsoft.com/office/officeart/2005/8/layout/radial4"/>
    <dgm:cxn modelId="{D32BE2D6-BE7C-4C41-939B-2EFD5C6BA243}" type="presOf" srcId="{EF97FB69-8EB5-A641-BCCC-EE6EDC796DC6}" destId="{95A84FB7-5108-9048-A4A3-D24BB4A0FECE}" srcOrd="0" destOrd="0" presId="urn:microsoft.com/office/officeart/2005/8/layout/radial4"/>
    <dgm:cxn modelId="{C4B83A9B-F9E9-AB46-9238-F8F7A4E3D85F}" type="presOf" srcId="{C967B498-D5BA-F044-811A-DFEB02E861EB}" destId="{73696AE7-319B-574F-97B3-1E6B4A568C5F}" srcOrd="0" destOrd="0" presId="urn:microsoft.com/office/officeart/2005/8/layout/radial4"/>
    <dgm:cxn modelId="{83E48646-A6C5-EB4E-8E9B-9E264E006DF5}" srcId="{AA3BC07C-593C-9D49-B758-251FB78AEBBC}" destId="{5A0CEFD9-2BF2-4E49-98E1-5F01B30563FA}" srcOrd="1" destOrd="0" parTransId="{95CD2472-B561-934F-8620-96F90632228C}" sibTransId="{05C8C6B1-E86F-9245-AFE6-443D8BB2CDA5}"/>
    <dgm:cxn modelId="{50B1814E-0573-9A45-834C-3E7F2ACA0028}" type="presOf" srcId="{E524B2F9-9BDC-7243-806E-962AD295000E}" destId="{2D0C8A99-D2AF-844E-AD6D-EE914A686758}" srcOrd="0" destOrd="0" presId="urn:microsoft.com/office/officeart/2005/8/layout/radial4"/>
    <dgm:cxn modelId="{91D40AD2-D296-BE44-B94C-6D6E6E9D5476}" srcId="{AA3BC07C-593C-9D49-B758-251FB78AEBBC}" destId="{B275B65E-8987-7B4F-915D-5A573D64634D}" srcOrd="2" destOrd="0" parTransId="{33262E72-A7D7-5D4F-9ED7-5AB55B4F94C4}" sibTransId="{0B3FF791-6FA7-7842-86CA-6DE23D3715FC}"/>
    <dgm:cxn modelId="{900D0F7F-5446-634D-9D07-045A59CFE309}" type="presOf" srcId="{95CD2472-B561-934F-8620-96F90632228C}" destId="{0CD11CC1-6DB6-5D4E-BA3C-89A7C11ADE3D}" srcOrd="0" destOrd="0" presId="urn:microsoft.com/office/officeart/2005/8/layout/radial4"/>
    <dgm:cxn modelId="{6C366B15-C0C8-F746-A70E-C44A2406BA7E}" type="presOf" srcId="{963299E3-9C4E-9241-8E5A-673102F8F62A}" destId="{20F204A8-21F3-DE4E-B04E-CF4E481BAE82}" srcOrd="0" destOrd="0" presId="urn:microsoft.com/office/officeart/2005/8/layout/radial4"/>
    <dgm:cxn modelId="{4CE25C39-6EEE-0D4C-9C02-F2D079BBCD38}" srcId="{AA3BC07C-593C-9D49-B758-251FB78AEBBC}" destId="{963299E3-9C4E-9241-8E5A-673102F8F62A}" srcOrd="3" destOrd="0" parTransId="{095599D1-6768-6F44-B045-291D4FAE8045}" sibTransId="{5CA58B3C-0359-E943-A570-A3327AC6B0F6}"/>
    <dgm:cxn modelId="{C6DB02F6-0A78-F14F-8129-7761DD9B049F}" srcId="{AA3BC07C-593C-9D49-B758-251FB78AEBBC}" destId="{E524B2F9-9BDC-7243-806E-962AD295000E}" srcOrd="0" destOrd="0" parTransId="{C967B498-D5BA-F044-811A-DFEB02E861EB}" sibTransId="{9298A741-9939-A24E-BF27-B6447B46FB8A}"/>
    <dgm:cxn modelId="{D1BCA382-CC99-2E42-9E02-15429FE3EDF4}" srcId="{EF97FB69-8EB5-A641-BCCC-EE6EDC796DC6}" destId="{AA3BC07C-593C-9D49-B758-251FB78AEBBC}" srcOrd="0" destOrd="0" parTransId="{873F2AB0-20F1-4F47-8684-7AB6715CDCB9}" sibTransId="{D3948C16-87CD-FA48-AC4C-C2B7FC16537D}"/>
    <dgm:cxn modelId="{60FFAC45-C587-6F45-8FDD-429DC0784974}" type="presOf" srcId="{B275B65E-8987-7B4F-915D-5A573D64634D}" destId="{2E414A40-DC8A-1341-BDC4-00D23D5B5685}" srcOrd="0" destOrd="0" presId="urn:microsoft.com/office/officeart/2005/8/layout/radial4"/>
    <dgm:cxn modelId="{23D3CB50-EDDF-F649-966B-312777F93A27}" type="presOf" srcId="{AA3BC07C-593C-9D49-B758-251FB78AEBBC}" destId="{89653A5C-8969-5546-A290-F674C663382D}" srcOrd="0" destOrd="0" presId="urn:microsoft.com/office/officeart/2005/8/layout/radial4"/>
    <dgm:cxn modelId="{E408DD8A-B6E4-8B41-9165-78E264819F74}" type="presOf" srcId="{33262E72-A7D7-5D4F-9ED7-5AB55B4F94C4}" destId="{3C44FAA4-08EA-5343-AACD-FA4BBAAB4110}" srcOrd="0" destOrd="0" presId="urn:microsoft.com/office/officeart/2005/8/layout/radial4"/>
    <dgm:cxn modelId="{90748B82-F086-3C48-AA80-6362AEAFFF42}" type="presOf" srcId="{5A0CEFD9-2BF2-4E49-98E1-5F01B30563FA}" destId="{1FDEFB1B-1614-4749-BDB7-61DA39E5D12C}" srcOrd="0" destOrd="0" presId="urn:microsoft.com/office/officeart/2005/8/layout/radial4"/>
    <dgm:cxn modelId="{AD53B372-7EF6-4E4B-9BCC-E7F7EE54CAE0}" type="presParOf" srcId="{95A84FB7-5108-9048-A4A3-D24BB4A0FECE}" destId="{89653A5C-8969-5546-A290-F674C663382D}" srcOrd="0" destOrd="0" presId="urn:microsoft.com/office/officeart/2005/8/layout/radial4"/>
    <dgm:cxn modelId="{87AA47A8-D52C-5E4A-8EE8-D535083F778B}" type="presParOf" srcId="{95A84FB7-5108-9048-A4A3-D24BB4A0FECE}" destId="{73696AE7-319B-574F-97B3-1E6B4A568C5F}" srcOrd="1" destOrd="0" presId="urn:microsoft.com/office/officeart/2005/8/layout/radial4"/>
    <dgm:cxn modelId="{1EBC11BB-489E-D84D-9AAA-E0ABFAD3F328}" type="presParOf" srcId="{95A84FB7-5108-9048-A4A3-D24BB4A0FECE}" destId="{2D0C8A99-D2AF-844E-AD6D-EE914A686758}" srcOrd="2" destOrd="0" presId="urn:microsoft.com/office/officeart/2005/8/layout/radial4"/>
    <dgm:cxn modelId="{509ABD6D-2404-3C48-8236-2D7715D78E46}" type="presParOf" srcId="{95A84FB7-5108-9048-A4A3-D24BB4A0FECE}" destId="{0CD11CC1-6DB6-5D4E-BA3C-89A7C11ADE3D}" srcOrd="3" destOrd="0" presId="urn:microsoft.com/office/officeart/2005/8/layout/radial4"/>
    <dgm:cxn modelId="{EE639880-465D-BF4E-8C42-1F4B41976BB7}" type="presParOf" srcId="{95A84FB7-5108-9048-A4A3-D24BB4A0FECE}" destId="{1FDEFB1B-1614-4749-BDB7-61DA39E5D12C}" srcOrd="4" destOrd="0" presId="urn:microsoft.com/office/officeart/2005/8/layout/radial4"/>
    <dgm:cxn modelId="{BF09F824-2D3D-6645-AA67-653D79D5F6C3}" type="presParOf" srcId="{95A84FB7-5108-9048-A4A3-D24BB4A0FECE}" destId="{3C44FAA4-08EA-5343-AACD-FA4BBAAB4110}" srcOrd="5" destOrd="0" presId="urn:microsoft.com/office/officeart/2005/8/layout/radial4"/>
    <dgm:cxn modelId="{F2B26AE6-58DF-9C49-851F-A3E5EDD860AB}" type="presParOf" srcId="{95A84FB7-5108-9048-A4A3-D24BB4A0FECE}" destId="{2E414A40-DC8A-1341-BDC4-00D23D5B5685}" srcOrd="6" destOrd="0" presId="urn:microsoft.com/office/officeart/2005/8/layout/radial4"/>
    <dgm:cxn modelId="{18847F11-6F56-4141-8A6E-294ADEE6FEDF}" type="presParOf" srcId="{95A84FB7-5108-9048-A4A3-D24BB4A0FECE}" destId="{2742B692-075E-C54C-98B5-3C51C9EA2962}" srcOrd="7" destOrd="0" presId="urn:microsoft.com/office/officeart/2005/8/layout/radial4"/>
    <dgm:cxn modelId="{3154F74A-A63A-1D4C-B550-619216E21880}" type="presParOf" srcId="{95A84FB7-5108-9048-A4A3-D24BB4A0FECE}" destId="{20F204A8-21F3-DE4E-B04E-CF4E481BAE8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04690-E5BE-AD46-9BC6-59F6F046CEB9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DCD01-1A77-4147-A8D8-1F74902E2D08}">
      <dsp:nvSpPr>
        <dsp:cNvPr id="0" name=""/>
        <dsp:cNvSpPr/>
      </dsp:nvSpPr>
      <dsp:spPr>
        <a:xfrm>
          <a:off x="285089" y="184749"/>
          <a:ext cx="6120070" cy="369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1. </a:t>
          </a:r>
          <a:r>
            <a:rPr lang="tr-TR" sz="1800" kern="1200" dirty="0" err="1"/>
            <a:t>Psikososyal</a:t>
          </a:r>
          <a:r>
            <a:rPr lang="tr-TR" sz="1800" kern="1200" dirty="0"/>
            <a:t> Sınıflar Kuramı</a:t>
          </a:r>
        </a:p>
      </dsp:txBody>
      <dsp:txXfrm>
        <a:off x="285089" y="184749"/>
        <a:ext cx="6120070" cy="369336"/>
      </dsp:txXfrm>
    </dsp:sp>
    <dsp:sp modelId="{6DB69294-58A9-5F46-B35E-03B2FA9482CF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6A2CE-6428-464A-B63E-DE208A98F4B5}">
      <dsp:nvSpPr>
        <dsp:cNvPr id="0" name=""/>
        <dsp:cNvSpPr/>
      </dsp:nvSpPr>
      <dsp:spPr>
        <a:xfrm>
          <a:off x="619556" y="739079"/>
          <a:ext cx="5785603" cy="3693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2. Beşgen Kuramı</a:t>
          </a:r>
        </a:p>
      </dsp:txBody>
      <dsp:txXfrm>
        <a:off x="619556" y="739079"/>
        <a:ext cx="5785603" cy="369336"/>
      </dsp:txXfrm>
    </dsp:sp>
    <dsp:sp modelId="{81F125D5-F144-9E45-82B6-6AF8B55E4506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6FDF6-F617-E340-8FEB-DBB26CD1A34F}">
      <dsp:nvSpPr>
        <dsp:cNvPr id="0" name=""/>
        <dsp:cNvSpPr/>
      </dsp:nvSpPr>
      <dsp:spPr>
        <a:xfrm>
          <a:off x="802843" y="1293002"/>
          <a:ext cx="5602317" cy="3693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3. Üç Halka Kuramı</a:t>
          </a:r>
        </a:p>
      </dsp:txBody>
      <dsp:txXfrm>
        <a:off x="802843" y="1293002"/>
        <a:ext cx="5602317" cy="369336"/>
      </dsp:txXfrm>
    </dsp:sp>
    <dsp:sp modelId="{9BF2E718-8501-4147-A305-D62F73DBE2C1}">
      <dsp:nvSpPr>
        <dsp:cNvPr id="0" name=""/>
        <dsp:cNvSpPr/>
      </dsp:nvSpPr>
      <dsp:spPr>
        <a:xfrm>
          <a:off x="572008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A2377-E589-7C46-848A-B2C751233F6E}">
      <dsp:nvSpPr>
        <dsp:cNvPr id="0" name=""/>
        <dsp:cNvSpPr/>
      </dsp:nvSpPr>
      <dsp:spPr>
        <a:xfrm>
          <a:off x="861364" y="1847331"/>
          <a:ext cx="5543795" cy="3693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4. </a:t>
          </a:r>
          <a:r>
            <a:rPr lang="tr-TR" sz="1800" kern="1200" dirty="0" err="1"/>
            <a:t>Ayrımsal</a:t>
          </a:r>
          <a:r>
            <a:rPr lang="tr-TR" sz="1800" kern="1200" dirty="0"/>
            <a:t> Üstün Zeka ve Üstün Yetenek Kuramı</a:t>
          </a:r>
        </a:p>
      </dsp:txBody>
      <dsp:txXfrm>
        <a:off x="861364" y="1847331"/>
        <a:ext cx="5543795" cy="369336"/>
      </dsp:txXfrm>
    </dsp:sp>
    <dsp:sp modelId="{712DF674-5232-2A4B-9E7E-8CBEA8C4BF89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3E0ED-4F03-BA4A-860E-92816BC0FE67}">
      <dsp:nvSpPr>
        <dsp:cNvPr id="0" name=""/>
        <dsp:cNvSpPr/>
      </dsp:nvSpPr>
      <dsp:spPr>
        <a:xfrm>
          <a:off x="802843" y="2401661"/>
          <a:ext cx="5602317" cy="3693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5. Çoklu Zeka Kuramı</a:t>
          </a:r>
        </a:p>
      </dsp:txBody>
      <dsp:txXfrm>
        <a:off x="802843" y="2401661"/>
        <a:ext cx="5602317" cy="369336"/>
      </dsp:txXfrm>
    </dsp:sp>
    <dsp:sp modelId="{102C56A6-DF5E-4A46-9B3B-209528D11339}">
      <dsp:nvSpPr>
        <dsp:cNvPr id="0" name=""/>
        <dsp:cNvSpPr/>
      </dsp:nvSpPr>
      <dsp:spPr>
        <a:xfrm>
          <a:off x="572008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347AE-4DB5-F147-BB08-F2D35807F699}">
      <dsp:nvSpPr>
        <dsp:cNvPr id="0" name=""/>
        <dsp:cNvSpPr/>
      </dsp:nvSpPr>
      <dsp:spPr>
        <a:xfrm>
          <a:off x="619556" y="2955584"/>
          <a:ext cx="5785603" cy="369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6. Başarılı Zeka Kuramı</a:t>
          </a:r>
        </a:p>
      </dsp:txBody>
      <dsp:txXfrm>
        <a:off x="619556" y="2955584"/>
        <a:ext cx="5785603" cy="369336"/>
      </dsp:txXfrm>
    </dsp:sp>
    <dsp:sp modelId="{4E3862DB-8477-E94A-8E76-8B1D4929A641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48414-6671-1A46-82C0-A965A0EED8B5}">
      <dsp:nvSpPr>
        <dsp:cNvPr id="0" name=""/>
        <dsp:cNvSpPr/>
      </dsp:nvSpPr>
      <dsp:spPr>
        <a:xfrm>
          <a:off x="285089" y="3509914"/>
          <a:ext cx="6120070" cy="3693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7. Meta Kuram</a:t>
          </a:r>
        </a:p>
      </dsp:txBody>
      <dsp:txXfrm>
        <a:off x="285089" y="3509914"/>
        <a:ext cx="6120070" cy="369336"/>
      </dsp:txXfrm>
    </dsp:sp>
    <dsp:sp modelId="{A65E2C52-2375-F148-A0F2-1BB5B244DC08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4B9EC-7811-BA44-A60C-37B3D4194132}">
      <dsp:nvSpPr>
        <dsp:cNvPr id="0" name=""/>
        <dsp:cNvSpPr/>
      </dsp:nvSpPr>
      <dsp:spPr>
        <a:xfrm>
          <a:off x="1150977" y="34"/>
          <a:ext cx="1184971" cy="11849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Deneyim</a:t>
          </a:r>
        </a:p>
      </dsp:txBody>
      <dsp:txXfrm>
        <a:off x="1324512" y="173569"/>
        <a:ext cx="837901" cy="837901"/>
      </dsp:txXfrm>
    </dsp:sp>
    <dsp:sp modelId="{1690DC81-D3B2-8749-9D93-46B7A503536F}">
      <dsp:nvSpPr>
        <dsp:cNvPr id="0" name=""/>
        <dsp:cNvSpPr/>
      </dsp:nvSpPr>
      <dsp:spPr>
        <a:xfrm>
          <a:off x="1399821" y="1281225"/>
          <a:ext cx="687283" cy="68728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1490920" y="1544042"/>
        <a:ext cx="505085" cy="161649"/>
      </dsp:txXfrm>
    </dsp:sp>
    <dsp:sp modelId="{6F686B9E-B3F8-D646-9288-7F217A3445E4}">
      <dsp:nvSpPr>
        <dsp:cNvPr id="0" name=""/>
        <dsp:cNvSpPr/>
      </dsp:nvSpPr>
      <dsp:spPr>
        <a:xfrm>
          <a:off x="1150977" y="2064728"/>
          <a:ext cx="1184971" cy="11849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Öğrenme</a:t>
          </a:r>
        </a:p>
      </dsp:txBody>
      <dsp:txXfrm>
        <a:off x="1324512" y="2238263"/>
        <a:ext cx="837901" cy="837901"/>
      </dsp:txXfrm>
    </dsp:sp>
    <dsp:sp modelId="{29066943-03E6-7C41-8C79-3F96B95442F3}">
      <dsp:nvSpPr>
        <dsp:cNvPr id="0" name=""/>
        <dsp:cNvSpPr/>
      </dsp:nvSpPr>
      <dsp:spPr>
        <a:xfrm>
          <a:off x="2513695" y="1404462"/>
          <a:ext cx="376821" cy="440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2513695" y="1492624"/>
        <a:ext cx="263775" cy="264485"/>
      </dsp:txXfrm>
    </dsp:sp>
    <dsp:sp modelId="{A100C0E4-6410-3640-8CBC-5C04AF93E1ED}">
      <dsp:nvSpPr>
        <dsp:cNvPr id="0" name=""/>
        <dsp:cNvSpPr/>
      </dsp:nvSpPr>
      <dsp:spPr>
        <a:xfrm>
          <a:off x="3046932" y="439895"/>
          <a:ext cx="2369943" cy="23699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/>
            <a:t>Yetenek Gelişimi</a:t>
          </a:r>
        </a:p>
      </dsp:txBody>
      <dsp:txXfrm>
        <a:off x="3394002" y="786965"/>
        <a:ext cx="1675803" cy="1675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573A3-4113-B047-BBA6-132C459845F0}">
      <dsp:nvSpPr>
        <dsp:cNvPr id="0" name=""/>
        <dsp:cNvSpPr/>
      </dsp:nvSpPr>
      <dsp:spPr>
        <a:xfrm>
          <a:off x="4074169" y="2167"/>
          <a:ext cx="995660" cy="647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Dilsel Zeka</a:t>
          </a:r>
        </a:p>
      </dsp:txBody>
      <dsp:txXfrm>
        <a:off x="4105762" y="33760"/>
        <a:ext cx="932474" cy="583993"/>
      </dsp:txXfrm>
    </dsp:sp>
    <dsp:sp modelId="{90C2FDAD-0656-4447-A892-1545DB9C8C0A}">
      <dsp:nvSpPr>
        <dsp:cNvPr id="0" name=""/>
        <dsp:cNvSpPr/>
      </dsp:nvSpPr>
      <dsp:spPr>
        <a:xfrm>
          <a:off x="2326007" y="325757"/>
          <a:ext cx="4491985" cy="4491985"/>
        </a:xfrm>
        <a:custGeom>
          <a:avLst/>
          <a:gdLst/>
          <a:ahLst/>
          <a:cxnLst/>
          <a:rect l="0" t="0" r="0" b="0"/>
          <a:pathLst>
            <a:path>
              <a:moveTo>
                <a:pt x="2750994" y="57509"/>
              </a:moveTo>
              <a:arcTo wR="2245992" hR="2245992" stAng="16979628" swAng="110869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B3388-E4BD-A240-9248-9245DB353AD6}">
      <dsp:nvSpPr>
        <dsp:cNvPr id="0" name=""/>
        <dsp:cNvSpPr/>
      </dsp:nvSpPr>
      <dsp:spPr>
        <a:xfrm>
          <a:off x="5662326" y="660003"/>
          <a:ext cx="995660" cy="647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Mantıksal-Matematiksel Zeka</a:t>
          </a:r>
        </a:p>
      </dsp:txBody>
      <dsp:txXfrm>
        <a:off x="5693919" y="691596"/>
        <a:ext cx="932474" cy="583993"/>
      </dsp:txXfrm>
    </dsp:sp>
    <dsp:sp modelId="{97AD53B6-FE33-A74B-9B56-2BFEFE5D7C18}">
      <dsp:nvSpPr>
        <dsp:cNvPr id="0" name=""/>
        <dsp:cNvSpPr/>
      </dsp:nvSpPr>
      <dsp:spPr>
        <a:xfrm>
          <a:off x="2326007" y="325757"/>
          <a:ext cx="4491985" cy="4491985"/>
        </a:xfrm>
        <a:custGeom>
          <a:avLst/>
          <a:gdLst/>
          <a:ahLst/>
          <a:cxnLst/>
          <a:rect l="0" t="0" r="0" b="0"/>
          <a:pathLst>
            <a:path>
              <a:moveTo>
                <a:pt x="4107826" y="989783"/>
              </a:moveTo>
              <a:arcTo wR="2245992" hR="2245992" stAng="19559509" swAng="152801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0B6EB-4E73-C447-B11C-D4F46E7C43BA}">
      <dsp:nvSpPr>
        <dsp:cNvPr id="0" name=""/>
        <dsp:cNvSpPr/>
      </dsp:nvSpPr>
      <dsp:spPr>
        <a:xfrm>
          <a:off x="6320162" y="2248160"/>
          <a:ext cx="995660" cy="6471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Görsel-Uzamsal Zeka</a:t>
          </a:r>
        </a:p>
      </dsp:txBody>
      <dsp:txXfrm>
        <a:off x="6351755" y="2279753"/>
        <a:ext cx="932474" cy="583993"/>
      </dsp:txXfrm>
    </dsp:sp>
    <dsp:sp modelId="{5B4F0F45-5DB8-764F-9A3F-7DA5D26872AF}">
      <dsp:nvSpPr>
        <dsp:cNvPr id="0" name=""/>
        <dsp:cNvSpPr/>
      </dsp:nvSpPr>
      <dsp:spPr>
        <a:xfrm>
          <a:off x="2326007" y="325757"/>
          <a:ext cx="4491985" cy="4491985"/>
        </a:xfrm>
        <a:custGeom>
          <a:avLst/>
          <a:gdLst/>
          <a:ahLst/>
          <a:cxnLst/>
          <a:rect l="0" t="0" r="0" b="0"/>
          <a:pathLst>
            <a:path>
              <a:moveTo>
                <a:pt x="4467075" y="2579571"/>
              </a:moveTo>
              <a:arcTo wR="2245992" hR="2245992" stAng="512476" swAng="152801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C0CE8-0981-8C43-9E94-2A578F7ED39B}">
      <dsp:nvSpPr>
        <dsp:cNvPr id="0" name=""/>
        <dsp:cNvSpPr/>
      </dsp:nvSpPr>
      <dsp:spPr>
        <a:xfrm>
          <a:off x="5662326" y="3836317"/>
          <a:ext cx="995660" cy="647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Müziksel Zeka</a:t>
          </a:r>
        </a:p>
      </dsp:txBody>
      <dsp:txXfrm>
        <a:off x="5693919" y="3867910"/>
        <a:ext cx="932474" cy="583993"/>
      </dsp:txXfrm>
    </dsp:sp>
    <dsp:sp modelId="{09B755D7-2E3E-D748-B5B6-8FB6AD3E080D}">
      <dsp:nvSpPr>
        <dsp:cNvPr id="0" name=""/>
        <dsp:cNvSpPr/>
      </dsp:nvSpPr>
      <dsp:spPr>
        <a:xfrm>
          <a:off x="2326007" y="325757"/>
          <a:ext cx="4491985" cy="4491985"/>
        </a:xfrm>
        <a:custGeom>
          <a:avLst/>
          <a:gdLst/>
          <a:ahLst/>
          <a:cxnLst/>
          <a:rect l="0" t="0" r="0" b="0"/>
          <a:pathLst>
            <a:path>
              <a:moveTo>
                <a:pt x="3418583" y="4161590"/>
              </a:moveTo>
              <a:arcTo wR="2245992" hR="2245992" stAng="3511682" swAng="110869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536ED-CEC2-DC47-9CDE-AAE368384356}">
      <dsp:nvSpPr>
        <dsp:cNvPr id="0" name=""/>
        <dsp:cNvSpPr/>
      </dsp:nvSpPr>
      <dsp:spPr>
        <a:xfrm>
          <a:off x="4074169" y="4494153"/>
          <a:ext cx="995660" cy="6471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Bedensel-</a:t>
          </a:r>
          <a:r>
            <a:rPr lang="tr-TR" sz="1100" kern="1200" dirty="0" err="1"/>
            <a:t>Kinestetik</a:t>
          </a:r>
          <a:r>
            <a:rPr lang="tr-TR" sz="1100" kern="1200" dirty="0"/>
            <a:t> Zeka</a:t>
          </a:r>
        </a:p>
      </dsp:txBody>
      <dsp:txXfrm>
        <a:off x="4105762" y="4525746"/>
        <a:ext cx="932474" cy="583993"/>
      </dsp:txXfrm>
    </dsp:sp>
    <dsp:sp modelId="{76C4A08F-AE05-684A-81A6-644E0CF9DF40}">
      <dsp:nvSpPr>
        <dsp:cNvPr id="0" name=""/>
        <dsp:cNvSpPr/>
      </dsp:nvSpPr>
      <dsp:spPr>
        <a:xfrm>
          <a:off x="2326007" y="325757"/>
          <a:ext cx="4491985" cy="4491985"/>
        </a:xfrm>
        <a:custGeom>
          <a:avLst/>
          <a:gdLst/>
          <a:ahLst/>
          <a:cxnLst/>
          <a:rect l="0" t="0" r="0" b="0"/>
          <a:pathLst>
            <a:path>
              <a:moveTo>
                <a:pt x="1740991" y="4434475"/>
              </a:moveTo>
              <a:arcTo wR="2245992" hR="2245992" stAng="6179628" swAng="110869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57F77-EB84-4A4D-AB4B-327FB30F268D}">
      <dsp:nvSpPr>
        <dsp:cNvPr id="0" name=""/>
        <dsp:cNvSpPr/>
      </dsp:nvSpPr>
      <dsp:spPr>
        <a:xfrm>
          <a:off x="2486013" y="3836317"/>
          <a:ext cx="995660" cy="647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Sosyal Zeka</a:t>
          </a:r>
        </a:p>
      </dsp:txBody>
      <dsp:txXfrm>
        <a:off x="2517606" y="3867910"/>
        <a:ext cx="932474" cy="583993"/>
      </dsp:txXfrm>
    </dsp:sp>
    <dsp:sp modelId="{60278879-93EA-4944-9FF3-CDF16278AF32}">
      <dsp:nvSpPr>
        <dsp:cNvPr id="0" name=""/>
        <dsp:cNvSpPr/>
      </dsp:nvSpPr>
      <dsp:spPr>
        <a:xfrm>
          <a:off x="2326007" y="325757"/>
          <a:ext cx="4491985" cy="4491985"/>
        </a:xfrm>
        <a:custGeom>
          <a:avLst/>
          <a:gdLst/>
          <a:ahLst/>
          <a:cxnLst/>
          <a:rect l="0" t="0" r="0" b="0"/>
          <a:pathLst>
            <a:path>
              <a:moveTo>
                <a:pt x="384159" y="3502202"/>
              </a:moveTo>
              <a:arcTo wR="2245992" hR="2245992" stAng="8759509" swAng="152801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99EFB-B492-3147-A2AE-C47C2CEDFA27}">
      <dsp:nvSpPr>
        <dsp:cNvPr id="0" name=""/>
        <dsp:cNvSpPr/>
      </dsp:nvSpPr>
      <dsp:spPr>
        <a:xfrm>
          <a:off x="1828176" y="2248160"/>
          <a:ext cx="995660" cy="647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İçsel Zeka</a:t>
          </a:r>
        </a:p>
      </dsp:txBody>
      <dsp:txXfrm>
        <a:off x="1859769" y="2279753"/>
        <a:ext cx="932474" cy="583993"/>
      </dsp:txXfrm>
    </dsp:sp>
    <dsp:sp modelId="{462882A2-C4EF-5E49-9778-717023B3088C}">
      <dsp:nvSpPr>
        <dsp:cNvPr id="0" name=""/>
        <dsp:cNvSpPr/>
      </dsp:nvSpPr>
      <dsp:spPr>
        <a:xfrm>
          <a:off x="2326007" y="325757"/>
          <a:ext cx="4491985" cy="4491985"/>
        </a:xfrm>
        <a:custGeom>
          <a:avLst/>
          <a:gdLst/>
          <a:ahLst/>
          <a:cxnLst/>
          <a:rect l="0" t="0" r="0" b="0"/>
          <a:pathLst>
            <a:path>
              <a:moveTo>
                <a:pt x="24909" y="1912414"/>
              </a:moveTo>
              <a:arcTo wR="2245992" hR="2245992" stAng="11312476" swAng="152801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716B0-0FFF-D447-AB79-DAE87C28BD10}">
      <dsp:nvSpPr>
        <dsp:cNvPr id="0" name=""/>
        <dsp:cNvSpPr/>
      </dsp:nvSpPr>
      <dsp:spPr>
        <a:xfrm>
          <a:off x="2486013" y="660003"/>
          <a:ext cx="995660" cy="6471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Doğacı Zeka</a:t>
          </a:r>
        </a:p>
      </dsp:txBody>
      <dsp:txXfrm>
        <a:off x="2517606" y="691596"/>
        <a:ext cx="932474" cy="583993"/>
      </dsp:txXfrm>
    </dsp:sp>
    <dsp:sp modelId="{9F4A8FF4-F5DB-3041-BD14-2E51877B4CD8}">
      <dsp:nvSpPr>
        <dsp:cNvPr id="0" name=""/>
        <dsp:cNvSpPr/>
      </dsp:nvSpPr>
      <dsp:spPr>
        <a:xfrm>
          <a:off x="2326007" y="325757"/>
          <a:ext cx="4491985" cy="4491985"/>
        </a:xfrm>
        <a:custGeom>
          <a:avLst/>
          <a:gdLst/>
          <a:ahLst/>
          <a:cxnLst/>
          <a:rect l="0" t="0" r="0" b="0"/>
          <a:pathLst>
            <a:path>
              <a:moveTo>
                <a:pt x="1073402" y="330395"/>
              </a:moveTo>
              <a:arcTo wR="2245992" hR="2245992" stAng="14311682" swAng="110869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179C-5456-8D4A-AB5A-4519B64C8D0B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/>
            <a:t>Analitik Zeka</a:t>
          </a:r>
        </a:p>
      </dsp:txBody>
      <dsp:txXfrm>
        <a:off x="2026603" y="31997"/>
        <a:ext cx="2042793" cy="990578"/>
      </dsp:txXfrm>
    </dsp:sp>
    <dsp:sp modelId="{182B1E3A-350F-E34F-90A7-16AEBD3E00F9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3479006" y="1921517"/>
        <a:ext cx="875480" cy="220965"/>
      </dsp:txXfrm>
    </dsp:sp>
    <dsp:sp modelId="{91E6B186-1241-524D-B905-3B4C16937043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/>
            <a:t>Pratik Zeka</a:t>
          </a:r>
        </a:p>
      </dsp:txBody>
      <dsp:txXfrm>
        <a:off x="3764096" y="3041423"/>
        <a:ext cx="2042793" cy="990578"/>
      </dsp:txXfrm>
    </dsp:sp>
    <dsp:sp modelId="{CE3450FD-FAB3-804B-B6E4-23A1205FE649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 rot="10800000">
        <a:off x="2610259" y="3426230"/>
        <a:ext cx="875480" cy="220965"/>
      </dsp:txXfrm>
    </dsp:sp>
    <dsp:sp modelId="{58B0525E-7036-FE4B-B9D7-C42223EA7B79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/>
            <a:t>Yaratıcı Zeka</a:t>
          </a:r>
        </a:p>
      </dsp:txBody>
      <dsp:txXfrm>
        <a:off x="289109" y="3041423"/>
        <a:ext cx="2042793" cy="990578"/>
      </dsp:txXfrm>
    </dsp:sp>
    <dsp:sp modelId="{4FFE0C49-BD1E-6447-AD16-52B76E0526B2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1741513" y="1921517"/>
        <a:ext cx="875480" cy="2209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2A21A-10AC-6E48-AE7C-BE8E1A82C627}">
      <dsp:nvSpPr>
        <dsp:cNvPr id="0" name=""/>
        <dsp:cNvSpPr/>
      </dsp:nvSpPr>
      <dsp:spPr>
        <a:xfrm>
          <a:off x="146796" y="985004"/>
          <a:ext cx="2190499" cy="72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Üstün Zeka</a:t>
          </a:r>
        </a:p>
      </dsp:txBody>
      <dsp:txXfrm>
        <a:off x="146796" y="985004"/>
        <a:ext cx="2190499" cy="721869"/>
      </dsp:txXfrm>
    </dsp:sp>
    <dsp:sp modelId="{87619279-D69E-8747-B5C5-95D97D2DC5C1}">
      <dsp:nvSpPr>
        <dsp:cNvPr id="0" name=""/>
        <dsp:cNvSpPr/>
      </dsp:nvSpPr>
      <dsp:spPr>
        <a:xfrm>
          <a:off x="146796" y="2507178"/>
          <a:ext cx="2190499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Başarıya neden olan bir potansiyel</a:t>
          </a:r>
        </a:p>
      </dsp:txBody>
      <dsp:txXfrm>
        <a:off x="146796" y="2507178"/>
        <a:ext cx="2190499" cy="1352430"/>
      </dsp:txXfrm>
    </dsp:sp>
    <dsp:sp modelId="{8ADB237A-AF2E-DE4D-9616-685345E3F408}">
      <dsp:nvSpPr>
        <dsp:cNvPr id="0" name=""/>
        <dsp:cNvSpPr/>
      </dsp:nvSpPr>
      <dsp:spPr>
        <a:xfrm>
          <a:off x="144307" y="765457"/>
          <a:ext cx="174244" cy="1742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FF0306-50AD-EA47-9E61-E18CDE9B8DE5}">
      <dsp:nvSpPr>
        <dsp:cNvPr id="0" name=""/>
        <dsp:cNvSpPr/>
      </dsp:nvSpPr>
      <dsp:spPr>
        <a:xfrm>
          <a:off x="266278" y="521515"/>
          <a:ext cx="174244" cy="174244"/>
        </a:xfrm>
        <a:prstGeom prst="ellipse">
          <a:avLst/>
        </a:prstGeom>
        <a:solidFill>
          <a:schemeClr val="accent2">
            <a:hueOff val="-167217"/>
            <a:satOff val="-2317"/>
            <a:lumOff val="19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9FF625-EF60-0641-A732-DE1D1E97E4EC}">
      <dsp:nvSpPr>
        <dsp:cNvPr id="0" name=""/>
        <dsp:cNvSpPr/>
      </dsp:nvSpPr>
      <dsp:spPr>
        <a:xfrm>
          <a:off x="559009" y="570303"/>
          <a:ext cx="273812" cy="273812"/>
        </a:xfrm>
        <a:prstGeom prst="ellipse">
          <a:avLst/>
        </a:prstGeom>
        <a:solidFill>
          <a:schemeClr val="accent2">
            <a:hueOff val="-334433"/>
            <a:satOff val="-4635"/>
            <a:lumOff val="38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1CEBBF-74BE-5C4C-AE17-B66A3FC37BA9}">
      <dsp:nvSpPr>
        <dsp:cNvPr id="0" name=""/>
        <dsp:cNvSpPr/>
      </dsp:nvSpPr>
      <dsp:spPr>
        <a:xfrm>
          <a:off x="802951" y="301967"/>
          <a:ext cx="174244" cy="174244"/>
        </a:xfrm>
        <a:prstGeom prst="ellipse">
          <a:avLst/>
        </a:prstGeom>
        <a:solidFill>
          <a:schemeClr val="accent2">
            <a:hueOff val="-501650"/>
            <a:satOff val="-6952"/>
            <a:lumOff val="58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A469A1-F65D-3040-A47E-CC4090D7BA6B}">
      <dsp:nvSpPr>
        <dsp:cNvPr id="0" name=""/>
        <dsp:cNvSpPr/>
      </dsp:nvSpPr>
      <dsp:spPr>
        <a:xfrm>
          <a:off x="1120075" y="204390"/>
          <a:ext cx="174244" cy="174244"/>
        </a:xfrm>
        <a:prstGeom prst="ellipse">
          <a:avLst/>
        </a:prstGeom>
        <a:solidFill>
          <a:schemeClr val="accent2">
            <a:hueOff val="-668867"/>
            <a:satOff val="-9269"/>
            <a:lumOff val="77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93F029-AD66-D94A-8F85-90E3F75B5BD4}">
      <dsp:nvSpPr>
        <dsp:cNvPr id="0" name=""/>
        <dsp:cNvSpPr/>
      </dsp:nvSpPr>
      <dsp:spPr>
        <a:xfrm>
          <a:off x="1510382" y="375150"/>
          <a:ext cx="174244" cy="174244"/>
        </a:xfrm>
        <a:prstGeom prst="ellipse">
          <a:avLst/>
        </a:prstGeom>
        <a:solidFill>
          <a:schemeClr val="accent2">
            <a:hueOff val="-836083"/>
            <a:satOff val="-11586"/>
            <a:lumOff val="96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0D55A4-D3D5-E54F-A922-FB3194C61E07}">
      <dsp:nvSpPr>
        <dsp:cNvPr id="0" name=""/>
        <dsp:cNvSpPr/>
      </dsp:nvSpPr>
      <dsp:spPr>
        <a:xfrm>
          <a:off x="1754324" y="497121"/>
          <a:ext cx="273812" cy="273812"/>
        </a:xfrm>
        <a:prstGeom prst="ellipse">
          <a:avLst/>
        </a:prstGeom>
        <a:solidFill>
          <a:schemeClr val="accent2">
            <a:hueOff val="-1003300"/>
            <a:satOff val="-13904"/>
            <a:lumOff val="1163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F88EC3-EBA6-8F4D-B517-E7C82874B76E}">
      <dsp:nvSpPr>
        <dsp:cNvPr id="0" name=""/>
        <dsp:cNvSpPr/>
      </dsp:nvSpPr>
      <dsp:spPr>
        <a:xfrm>
          <a:off x="2095843" y="765457"/>
          <a:ext cx="174244" cy="174244"/>
        </a:xfrm>
        <a:prstGeom prst="ellipse">
          <a:avLst/>
        </a:prstGeom>
        <a:solidFill>
          <a:schemeClr val="accent2">
            <a:hueOff val="-1170517"/>
            <a:satOff val="-16221"/>
            <a:lumOff val="135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325B80-0D1E-D441-AA81-4847DBFE785D}">
      <dsp:nvSpPr>
        <dsp:cNvPr id="0" name=""/>
        <dsp:cNvSpPr/>
      </dsp:nvSpPr>
      <dsp:spPr>
        <a:xfrm>
          <a:off x="2242208" y="1033793"/>
          <a:ext cx="174244" cy="174244"/>
        </a:xfrm>
        <a:prstGeom prst="ellipse">
          <a:avLst/>
        </a:prstGeom>
        <a:solidFill>
          <a:schemeClr val="accent2">
            <a:hueOff val="-1337733"/>
            <a:satOff val="-18538"/>
            <a:lumOff val="155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A06483-4FEC-3D4C-9508-4541BB9FB6B4}">
      <dsp:nvSpPr>
        <dsp:cNvPr id="0" name=""/>
        <dsp:cNvSpPr/>
      </dsp:nvSpPr>
      <dsp:spPr>
        <a:xfrm>
          <a:off x="973710" y="521515"/>
          <a:ext cx="448056" cy="448056"/>
        </a:xfrm>
        <a:prstGeom prst="ellipse">
          <a:avLst/>
        </a:prstGeom>
        <a:solidFill>
          <a:schemeClr val="accent2">
            <a:hueOff val="-1504950"/>
            <a:satOff val="-20856"/>
            <a:lumOff val="17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978FAB-4E02-F149-8A51-077001E52092}">
      <dsp:nvSpPr>
        <dsp:cNvPr id="0" name=""/>
        <dsp:cNvSpPr/>
      </dsp:nvSpPr>
      <dsp:spPr>
        <a:xfrm>
          <a:off x="22336" y="1448494"/>
          <a:ext cx="174244" cy="174244"/>
        </a:xfrm>
        <a:prstGeom prst="ellipse">
          <a:avLst/>
        </a:prstGeom>
        <a:solidFill>
          <a:schemeClr val="accent2">
            <a:hueOff val="-1672167"/>
            <a:satOff val="-23173"/>
            <a:lumOff val="193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2DF2D3-57BA-7346-8948-F884EEA88834}">
      <dsp:nvSpPr>
        <dsp:cNvPr id="0" name=""/>
        <dsp:cNvSpPr/>
      </dsp:nvSpPr>
      <dsp:spPr>
        <a:xfrm>
          <a:off x="168701" y="1668042"/>
          <a:ext cx="273812" cy="273812"/>
        </a:xfrm>
        <a:prstGeom prst="ellipse">
          <a:avLst/>
        </a:prstGeom>
        <a:solidFill>
          <a:schemeClr val="accent2">
            <a:hueOff val="-1839383"/>
            <a:satOff val="-25490"/>
            <a:lumOff val="213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5AAC18-1CA7-0442-BBE4-2B796B4CB8FF}">
      <dsp:nvSpPr>
        <dsp:cNvPr id="0" name=""/>
        <dsp:cNvSpPr/>
      </dsp:nvSpPr>
      <dsp:spPr>
        <a:xfrm>
          <a:off x="534614" y="1863196"/>
          <a:ext cx="398272" cy="398272"/>
        </a:xfrm>
        <a:prstGeom prst="ellipse">
          <a:avLst/>
        </a:prstGeom>
        <a:solidFill>
          <a:schemeClr val="accent2">
            <a:hueOff val="-2006600"/>
            <a:satOff val="-27807"/>
            <a:lumOff val="232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48CF65-BFC8-B64B-A885-659403930A20}">
      <dsp:nvSpPr>
        <dsp:cNvPr id="0" name=""/>
        <dsp:cNvSpPr/>
      </dsp:nvSpPr>
      <dsp:spPr>
        <a:xfrm>
          <a:off x="1046893" y="2180320"/>
          <a:ext cx="174244" cy="174244"/>
        </a:xfrm>
        <a:prstGeom prst="ellipse">
          <a:avLst/>
        </a:prstGeom>
        <a:solidFill>
          <a:schemeClr val="accent2">
            <a:hueOff val="-2173816"/>
            <a:satOff val="-30125"/>
            <a:lumOff val="252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36B44E-081A-054D-ADC4-09BAFF74520E}">
      <dsp:nvSpPr>
        <dsp:cNvPr id="0" name=""/>
        <dsp:cNvSpPr/>
      </dsp:nvSpPr>
      <dsp:spPr>
        <a:xfrm>
          <a:off x="1144469" y="1863196"/>
          <a:ext cx="273812" cy="273812"/>
        </a:xfrm>
        <a:prstGeom prst="ellipse">
          <a:avLst/>
        </a:prstGeom>
        <a:solidFill>
          <a:schemeClr val="accent2">
            <a:hueOff val="-2341033"/>
            <a:satOff val="-32442"/>
            <a:lumOff val="271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1486AE-ABC3-CD4C-9F93-F0C615D84625}">
      <dsp:nvSpPr>
        <dsp:cNvPr id="0" name=""/>
        <dsp:cNvSpPr/>
      </dsp:nvSpPr>
      <dsp:spPr>
        <a:xfrm>
          <a:off x="1388411" y="2204714"/>
          <a:ext cx="174244" cy="174244"/>
        </a:xfrm>
        <a:prstGeom prst="ellipse">
          <a:avLst/>
        </a:prstGeom>
        <a:solidFill>
          <a:schemeClr val="accent2">
            <a:hueOff val="-2508250"/>
            <a:satOff val="-34759"/>
            <a:lumOff val="290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F70DD6-658E-2A4C-8A1D-1E988D93DB86}">
      <dsp:nvSpPr>
        <dsp:cNvPr id="0" name=""/>
        <dsp:cNvSpPr/>
      </dsp:nvSpPr>
      <dsp:spPr>
        <a:xfrm>
          <a:off x="1607959" y="1814407"/>
          <a:ext cx="398272" cy="398272"/>
        </a:xfrm>
        <a:prstGeom prst="ellipse">
          <a:avLst/>
        </a:prstGeom>
        <a:solidFill>
          <a:schemeClr val="accent2">
            <a:hueOff val="-2675466"/>
            <a:satOff val="-37076"/>
            <a:lumOff val="310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23916B-4CF3-ED40-A6BB-65F6D9623AC4}">
      <dsp:nvSpPr>
        <dsp:cNvPr id="0" name=""/>
        <dsp:cNvSpPr/>
      </dsp:nvSpPr>
      <dsp:spPr>
        <a:xfrm>
          <a:off x="2144632" y="1716830"/>
          <a:ext cx="273812" cy="273812"/>
        </a:xfrm>
        <a:prstGeom prst="ellipse">
          <a:avLst/>
        </a:prstGeom>
        <a:solidFill>
          <a:schemeClr val="accent2">
            <a:hueOff val="-2842683"/>
            <a:satOff val="-39394"/>
            <a:lumOff val="3296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767F8E-75E8-D640-ABAA-5D35AB5EA454}">
      <dsp:nvSpPr>
        <dsp:cNvPr id="0" name=""/>
        <dsp:cNvSpPr/>
      </dsp:nvSpPr>
      <dsp:spPr>
        <a:xfrm>
          <a:off x="2418444" y="569897"/>
          <a:ext cx="804148" cy="1535206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5E739D-5970-F64E-A312-6766BF064DFC}">
      <dsp:nvSpPr>
        <dsp:cNvPr id="0" name=""/>
        <dsp:cNvSpPr/>
      </dsp:nvSpPr>
      <dsp:spPr>
        <a:xfrm>
          <a:off x="3076383" y="569897"/>
          <a:ext cx="804148" cy="1535206"/>
        </a:xfrm>
        <a:prstGeom prst="chevron">
          <a:avLst>
            <a:gd name="adj" fmla="val 62310"/>
          </a:avLst>
        </a:prstGeom>
        <a:solidFill>
          <a:schemeClr val="accent2">
            <a:hueOff val="-3009900"/>
            <a:satOff val="-41711"/>
            <a:lumOff val="3490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69FBA3-C7CF-5241-A890-8B68C38E2033}">
      <dsp:nvSpPr>
        <dsp:cNvPr id="0" name=""/>
        <dsp:cNvSpPr/>
      </dsp:nvSpPr>
      <dsp:spPr>
        <a:xfrm>
          <a:off x="4045016" y="460986"/>
          <a:ext cx="1864161" cy="1864161"/>
        </a:xfrm>
        <a:prstGeom prst="ellipse">
          <a:avLst/>
        </a:prstGeom>
        <a:solidFill>
          <a:schemeClr val="accent2">
            <a:hueOff val="-3009900"/>
            <a:satOff val="-41711"/>
            <a:lumOff val="3490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Başarı</a:t>
          </a:r>
        </a:p>
      </dsp:txBody>
      <dsp:txXfrm>
        <a:off x="4318016" y="733986"/>
        <a:ext cx="1318161" cy="1318161"/>
      </dsp:txXfrm>
    </dsp:sp>
    <dsp:sp modelId="{7D931739-7B68-3948-AA09-89B1A9F2CDAC}">
      <dsp:nvSpPr>
        <dsp:cNvPr id="0" name=""/>
        <dsp:cNvSpPr/>
      </dsp:nvSpPr>
      <dsp:spPr>
        <a:xfrm>
          <a:off x="3880531" y="2507178"/>
          <a:ext cx="2193131" cy="135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Sonuç</a:t>
          </a:r>
        </a:p>
      </dsp:txBody>
      <dsp:txXfrm>
        <a:off x="3880531" y="2507178"/>
        <a:ext cx="2193131" cy="1352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3BD16-EC3F-9548-8C75-B4AF20724829}">
      <dsp:nvSpPr>
        <dsp:cNvPr id="0" name=""/>
        <dsp:cNvSpPr/>
      </dsp:nvSpPr>
      <dsp:spPr>
        <a:xfrm>
          <a:off x="1025" y="1352599"/>
          <a:ext cx="1358800" cy="1358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Üstün zeka</a:t>
          </a:r>
        </a:p>
      </dsp:txBody>
      <dsp:txXfrm>
        <a:off x="200017" y="1551591"/>
        <a:ext cx="960816" cy="960816"/>
      </dsp:txXfrm>
    </dsp:sp>
    <dsp:sp modelId="{8241790E-BA7D-114C-AF0E-6120C01A41C7}">
      <dsp:nvSpPr>
        <dsp:cNvPr id="0" name=""/>
        <dsp:cNvSpPr/>
      </dsp:nvSpPr>
      <dsp:spPr>
        <a:xfrm>
          <a:off x="1470160" y="1637947"/>
          <a:ext cx="788104" cy="78810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1574623" y="1939318"/>
        <a:ext cx="579178" cy="185362"/>
      </dsp:txXfrm>
    </dsp:sp>
    <dsp:sp modelId="{BDB407C3-8246-4549-BAF9-E66F429264D0}">
      <dsp:nvSpPr>
        <dsp:cNvPr id="0" name=""/>
        <dsp:cNvSpPr/>
      </dsp:nvSpPr>
      <dsp:spPr>
        <a:xfrm>
          <a:off x="2368599" y="1352599"/>
          <a:ext cx="1358800" cy="1358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Diğer koşullar</a:t>
          </a:r>
        </a:p>
      </dsp:txBody>
      <dsp:txXfrm>
        <a:off x="2567591" y="1551591"/>
        <a:ext cx="960816" cy="960816"/>
      </dsp:txXfrm>
    </dsp:sp>
    <dsp:sp modelId="{33A195AF-E890-BF4F-AE5C-FC39399A99E2}">
      <dsp:nvSpPr>
        <dsp:cNvPr id="0" name=""/>
        <dsp:cNvSpPr/>
      </dsp:nvSpPr>
      <dsp:spPr>
        <a:xfrm>
          <a:off x="3837735" y="1637947"/>
          <a:ext cx="788104" cy="788104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/>
        </a:p>
      </dsp:txBody>
      <dsp:txXfrm>
        <a:off x="3942198" y="1800296"/>
        <a:ext cx="579178" cy="463406"/>
      </dsp:txXfrm>
    </dsp:sp>
    <dsp:sp modelId="{C051D701-2401-2943-88A2-6CF82E823291}">
      <dsp:nvSpPr>
        <dsp:cNvPr id="0" name=""/>
        <dsp:cNvSpPr/>
      </dsp:nvSpPr>
      <dsp:spPr>
        <a:xfrm>
          <a:off x="4736174" y="1352599"/>
          <a:ext cx="1358800" cy="1358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Başarı</a:t>
          </a:r>
        </a:p>
      </dsp:txBody>
      <dsp:txXfrm>
        <a:off x="4935166" y="1551591"/>
        <a:ext cx="960816" cy="9608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3A5C-8969-5546-A290-F674C663382D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Başarıya götüren performans</a:t>
          </a:r>
        </a:p>
      </dsp:txBody>
      <dsp:txXfrm>
        <a:off x="2466079" y="2414001"/>
        <a:ext cx="1163842" cy="1163842"/>
      </dsp:txXfrm>
    </dsp:sp>
    <dsp:sp modelId="{73696AE7-319B-574F-97B3-1E6B4A568C5F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0C8A99-D2AF-844E-AD6D-EE914A686758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Geçmiş yaşantılar</a:t>
          </a:r>
        </a:p>
      </dsp:txBody>
      <dsp:txXfrm>
        <a:off x="37661" y="1800162"/>
        <a:ext cx="1490348" cy="1177623"/>
      </dsp:txXfrm>
    </dsp:sp>
    <dsp:sp modelId="{0CD11CC1-6DB6-5D4E-BA3C-89A7C11ADE3D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DEFB1B-1614-4749-BDB7-61DA39E5D12C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Gelişim ve öğrenme süreçleri</a:t>
          </a:r>
        </a:p>
      </dsp:txBody>
      <dsp:txXfrm>
        <a:off x="1311756" y="281755"/>
        <a:ext cx="1490348" cy="1177623"/>
      </dsp:txXfrm>
    </dsp:sp>
    <dsp:sp modelId="{3C44FAA4-08EA-5343-AACD-FA4BBAAB4110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414A40-DC8A-1341-BDC4-00D23D5B5685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*Kişilik özellikleri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*Üstün zeka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*Çevresel koşullar</a:t>
          </a:r>
        </a:p>
      </dsp:txBody>
      <dsp:txXfrm>
        <a:off x="3293895" y="281755"/>
        <a:ext cx="1490348" cy="1177623"/>
      </dsp:txXfrm>
    </dsp:sp>
    <dsp:sp modelId="{2742B692-075E-C54C-98B5-3C51C9EA2962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F204A8-21F3-DE4E-B04E-CF4E481BAE82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Gelişim ve öğrenme süreçleri</a:t>
          </a:r>
        </a:p>
      </dsp:txBody>
      <dsp:txXfrm>
        <a:off x="4567990" y="1800162"/>
        <a:ext cx="1490348" cy="117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08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55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86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39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ustunzekalilar.org/tr/Makaleler/Icerik/162-Ustun-Zeka-ve-Ustun-Yetene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ctrTitle"/>
          </p:nvPr>
        </p:nvSpPr>
        <p:spPr>
          <a:xfrm>
            <a:off x="298938" y="1250605"/>
            <a:ext cx="6444762" cy="246644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dirty="0" err="1"/>
              <a:t>Üstün</a:t>
            </a:r>
            <a:r>
              <a:rPr lang="en" dirty="0"/>
              <a:t> </a:t>
            </a:r>
            <a:r>
              <a:rPr lang="en" dirty="0" err="1"/>
              <a:t>Yetenek</a:t>
            </a:r>
            <a:r>
              <a:rPr lang="en" dirty="0"/>
              <a:t> </a:t>
            </a:r>
            <a:br>
              <a:rPr lang="en" dirty="0"/>
            </a:br>
            <a:r>
              <a:rPr lang="en" dirty="0" err="1"/>
              <a:t>ve</a:t>
            </a:r>
            <a:r>
              <a:rPr lang="en" dirty="0"/>
              <a:t/>
            </a:r>
            <a:br>
              <a:rPr lang="en" dirty="0"/>
            </a:br>
            <a:r>
              <a:rPr lang="en" dirty="0" err="1"/>
              <a:t>Zeka</a:t>
            </a:r>
            <a:r>
              <a:rPr lang="en" dirty="0"/>
              <a:t> </a:t>
            </a:r>
            <a:r>
              <a:rPr lang="en" dirty="0" err="1"/>
              <a:t>Kuramları</a:t>
            </a: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F7167BE-4A10-5145-AA03-8F68FCA78275}"/>
              </a:ext>
            </a:extLst>
          </p:cNvPr>
          <p:cNvSpPr txBox="1"/>
          <p:nvPr/>
        </p:nvSpPr>
        <p:spPr>
          <a:xfrm>
            <a:off x="2432719" y="4088423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Prof. Dr. Figen GÜRSOY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CEE34E-7497-C548-B0C7-CCF0BE29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4. </a:t>
            </a:r>
            <a:r>
              <a:rPr lang="tr-TR" sz="3200" dirty="0" err="1"/>
              <a:t>Ayrımsal</a:t>
            </a:r>
            <a:r>
              <a:rPr lang="tr-TR" sz="3200" dirty="0"/>
              <a:t> Üstün Zeka ve Üstün Yetenek Kuramı (Devamı)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873FBBF-FF15-D748-AEC9-F66E72CAC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Öğrenme ve deneyim </a:t>
            </a:r>
            <a:r>
              <a:rPr lang="tr-TR" dirty="0"/>
              <a:t>yaşam boyunca zengin ve uzun süreli olduğu sürece yetenek gelişimi de buna paralel olmaktadır. </a:t>
            </a:r>
            <a:endParaRPr lang="tr-TR" b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FA7D979-67E3-4347-9F55-600797C0B7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039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0BA89D-0BCD-AF4D-BEBA-07F761B7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4. </a:t>
            </a:r>
            <a:r>
              <a:rPr lang="tr-TR" sz="3200" dirty="0" err="1"/>
              <a:t>Ayrımsal</a:t>
            </a:r>
            <a:r>
              <a:rPr lang="tr-TR" sz="3200" dirty="0"/>
              <a:t> Üstün Zeka ve Üstün Yetenek Kuramı (Devamı)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DC77087-2772-D549-9C63-D6967FE73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408" y="1330013"/>
            <a:ext cx="7840292" cy="3616638"/>
          </a:xfrm>
        </p:spPr>
        <p:txBody>
          <a:bodyPr/>
          <a:lstStyle/>
          <a:p>
            <a:r>
              <a:rPr lang="tr-TR" b="1" dirty="0"/>
              <a:t>Katalizörler: </a:t>
            </a:r>
            <a:r>
              <a:rPr lang="tr-TR" dirty="0"/>
              <a:t>Yetenek gelişiminde bireysel ve çevresel katalizör grubunu olumlu ve olumsuz etkilemektedir. </a:t>
            </a:r>
          </a:p>
          <a:p>
            <a:pPr lvl="1"/>
            <a:r>
              <a:rPr lang="tr-TR" b="1" dirty="0"/>
              <a:t>Bireysel Katalizörler: </a:t>
            </a:r>
            <a:r>
              <a:rPr lang="tr-TR" dirty="0"/>
              <a:t>Motivasyon, öz yönetim ve kişilik gibi etmenler halinde yetenek gelişimini etkilemektedir.</a:t>
            </a:r>
          </a:p>
          <a:p>
            <a:pPr lvl="1"/>
            <a:r>
              <a:rPr lang="tr-TR" b="1" dirty="0"/>
              <a:t>Çevresel Katalizörler: </a:t>
            </a:r>
            <a:r>
              <a:rPr lang="tr-TR" dirty="0"/>
              <a:t>SED, aile içi ilişkiler, okul kalitesi, yaşanılan ülke gibi etmenler halinde yetenek gelişimini etkilemektedir. </a:t>
            </a:r>
            <a:endParaRPr lang="tr-TR" b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E410B5D-08C8-0844-9DAE-627102DC13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933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DCD222-FCE1-9F49-A5AF-F62A1C1C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4. </a:t>
            </a:r>
            <a:r>
              <a:rPr lang="tr-TR" sz="2800" dirty="0" err="1"/>
              <a:t>Ayrımsal</a:t>
            </a:r>
            <a:r>
              <a:rPr lang="tr-TR" sz="2800" dirty="0"/>
              <a:t> Üstün Zeka ve Üstün Yetenek Kuramı (Devamı)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79D8A5C-4CE4-6144-9F3B-EC0CF6A3E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Şans: </a:t>
            </a:r>
            <a:r>
              <a:rPr lang="tr-TR" dirty="0"/>
              <a:t>Oldukça sınırlı bir etkisi olmakla birlikte bilinçli bir ailenin çocuğu olarak dünyaya gelmek veya yeteneklerini yaşanan kaza gibi </a:t>
            </a:r>
            <a:r>
              <a:rPr lang="tr-TR" dirty="0" err="1"/>
              <a:t>travmatik</a:t>
            </a:r>
            <a:r>
              <a:rPr lang="tr-TR" dirty="0"/>
              <a:t> olaylar sonucunda kaybetmek gibi etkileri vardır.</a:t>
            </a:r>
          </a:p>
          <a:p>
            <a:r>
              <a:rPr lang="tr-TR" b="1" dirty="0"/>
              <a:t>Dağılım ve Düzeyler: </a:t>
            </a:r>
            <a:r>
              <a:rPr lang="tr-TR" dirty="0"/>
              <a:t>Üstün yetenekli ve üstün zekalı bireylerin toplumun %10’unu oluşturduğu kabul </a:t>
            </a:r>
            <a:r>
              <a:rPr lang="tr-TR" dirty="0" smtClean="0"/>
              <a:t>edilmektedir</a:t>
            </a:r>
            <a:endParaRPr lang="tr-TR" b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ED2A296-5EC0-A04F-9D44-1EA057EF47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550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ctrTitle"/>
          </p:nvPr>
        </p:nvSpPr>
        <p:spPr>
          <a:xfrm>
            <a:off x="685799" y="1668151"/>
            <a:ext cx="8361485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5. </a:t>
            </a:r>
            <a:r>
              <a:rPr lang="tr-TR" sz="4000" dirty="0"/>
              <a:t>Çoklu Zeka Kuramı</a:t>
            </a:r>
            <a:endParaRPr sz="4000"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8159262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600"/>
              </a:spcAft>
            </a:pPr>
            <a:r>
              <a:rPr lang="tr-TR" dirty="0" err="1"/>
              <a:t>Howard</a:t>
            </a:r>
            <a:r>
              <a:rPr lang="tr-TR" dirty="0"/>
              <a:t> </a:t>
            </a:r>
            <a:r>
              <a:rPr lang="tr-TR" dirty="0" err="1"/>
              <a:t>Gardner</a:t>
            </a:r>
            <a:r>
              <a:rPr lang="tr-TR" dirty="0"/>
              <a:t> (1983)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0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C62254-309D-ED4B-8761-8D91CC1B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5. </a:t>
            </a:r>
            <a:r>
              <a:rPr lang="tr-TR" sz="3200" dirty="0"/>
              <a:t>Çoklu Zeka Kuramı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17E6EB-1F93-EB4A-8C13-1DE0ED306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 err="1"/>
              <a:t>Gardner</a:t>
            </a:r>
            <a:r>
              <a:rPr lang="tr-TR" dirty="0"/>
              <a:t> (1983) bilişsel yeteneklerin birbirinden bağımsız olduğunu ve üstün zekanın da bilişsel alanlara göre farklılık gösterdiğini belirtmektedir. </a:t>
            </a:r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F45B81D-F6AD-4844-AC72-3F53A5C5B1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17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65B384-9D10-EB43-93CD-3AC99B56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5. </a:t>
            </a:r>
            <a:r>
              <a:rPr lang="tr-TR" sz="2800" dirty="0"/>
              <a:t>Çoklu Zeka Kuramı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01F0777-9D9D-2D4E-A195-98C9A3FAB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 err="1"/>
              <a:t>Gardner</a:t>
            </a:r>
            <a:r>
              <a:rPr lang="tr-TR" dirty="0"/>
              <a:t> «Ne kadar zekisin?» sorusu yerine «Hangi açıdan zekisin?» sorusuna odaklanmıştır. Bu doğrultuda da çoklu zeka kuramını geliştirmiştir. </a:t>
            </a:r>
          </a:p>
          <a:p>
            <a:pPr algn="just"/>
            <a:r>
              <a:rPr lang="tr-TR" dirty="0"/>
              <a:t>Zekanın geliştirilebilir bir olgu olduğunu ve tek başına değerlendirilebilecek bir olgu olmaktansa zekanın farklı boyutlarda gelişebileceğini </a:t>
            </a:r>
            <a:r>
              <a:rPr lang="tr-TR" dirty="0" smtClean="0"/>
              <a:t>savunmuştur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F9074DE-BB6E-4549-9EC5-FCDF6D0658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647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E4F8E6-3074-9A45-AF15-021B3212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5. </a:t>
            </a:r>
            <a:r>
              <a:rPr lang="tr-TR" sz="2800" dirty="0"/>
              <a:t>Çoklu Zeka Kuramı (Devamı)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1CA84C-B652-524A-8682-56F0459A2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99" y="1430147"/>
            <a:ext cx="7752369" cy="3319704"/>
          </a:xfrm>
        </p:spPr>
        <p:txBody>
          <a:bodyPr/>
          <a:lstStyle/>
          <a:p>
            <a:pPr algn="just"/>
            <a:r>
              <a:rPr lang="tr-TR" dirty="0"/>
              <a:t>Çoklu zekâ, çevresel ve genetik etmenlerle birlikte bireyin performansını yorumlamaktadır.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İnsan çevresi ile kurduğu etkileşimlerde farklı zekâ boyutlarını kullanmaktadır.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Zekâ boyutları her insanda farklı olabilmekte ve zekâ boyutlarından bir ya da birkaç tanesi ön plana </a:t>
            </a:r>
            <a:r>
              <a:rPr lang="tr-TR" dirty="0" smtClean="0"/>
              <a:t>çıkabilmektedir</a:t>
            </a:r>
            <a:endParaRPr lang="tr-TR" dirty="0"/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8CA5C33-1AE9-B74F-BD34-A3702FD0A1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04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92216D-3792-7B41-AD1D-1534206A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5. </a:t>
            </a:r>
            <a:r>
              <a:rPr lang="tr-TR" sz="3200" dirty="0"/>
              <a:t>Çoklu Zeka Kuramı (Devamı)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296773-C939-474E-A09B-24F6ECB26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430147"/>
            <a:ext cx="7625284" cy="3231500"/>
          </a:xfrm>
        </p:spPr>
        <p:txBody>
          <a:bodyPr/>
          <a:lstStyle/>
          <a:p>
            <a:pPr algn="just"/>
            <a:r>
              <a:rPr lang="tr-TR" dirty="0"/>
              <a:t>Çoklu Zekâ Kuramını </a:t>
            </a:r>
            <a:r>
              <a:rPr lang="tr-TR" dirty="0" err="1"/>
              <a:t>Gardner</a:t>
            </a:r>
            <a:r>
              <a:rPr lang="tr-TR" dirty="0"/>
              <a:t> 1983 yılında “</a:t>
            </a:r>
            <a:r>
              <a:rPr lang="tr-TR" dirty="0" err="1"/>
              <a:t>Frames</a:t>
            </a:r>
            <a:r>
              <a:rPr lang="tr-TR" dirty="0"/>
              <a:t> of </a:t>
            </a:r>
            <a:r>
              <a:rPr lang="tr-TR" dirty="0" err="1"/>
              <a:t>Mind</a:t>
            </a:r>
            <a:r>
              <a:rPr lang="tr-TR" dirty="0"/>
              <a:t>” (Zihnin Çerçeveleri) adlı kitabında yedi farklı zekâ boyutunu önermiştir.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Daha sonra 1999 yılında yayınladığı “</a:t>
            </a:r>
            <a:r>
              <a:rPr lang="tr-TR" dirty="0" err="1"/>
              <a:t>Intelligence</a:t>
            </a:r>
            <a:r>
              <a:rPr lang="tr-TR" dirty="0"/>
              <a:t> </a:t>
            </a:r>
            <a:r>
              <a:rPr lang="tr-TR" dirty="0" err="1"/>
              <a:t>Reframed</a:t>
            </a:r>
            <a:r>
              <a:rPr lang="tr-TR" dirty="0"/>
              <a:t> (Zekâ Yeniden Yapılandırıldı) adlı eserinde yeni bir zekâ boyutunu da ekleyerek toplamda </a:t>
            </a:r>
            <a:r>
              <a:rPr lang="tr-TR" b="1" dirty="0"/>
              <a:t>sekiz</a:t>
            </a:r>
            <a:r>
              <a:rPr lang="tr-TR" dirty="0"/>
              <a:t> farklı zekâ boyutunu </a:t>
            </a:r>
            <a:r>
              <a:rPr lang="tr-TR" dirty="0" smtClean="0"/>
              <a:t>oluşturmuştur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C0AE701-0565-0943-8B29-4EE29D866D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827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96025B-3B29-5946-8092-3312C05B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547" y="1679331"/>
            <a:ext cx="1903534" cy="1204258"/>
          </a:xfrm>
        </p:spPr>
        <p:txBody>
          <a:bodyPr/>
          <a:lstStyle/>
          <a:p>
            <a:pPr algn="ctr"/>
            <a:r>
              <a:rPr lang="tr-TR" dirty="0"/>
              <a:t>Çoklu Zeka Kuramı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CB0687B-7A0D-CD48-A9C9-1A51EC2302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6B09A4CF-B65D-9945-A14A-2DFAF37B8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253634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339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CF709B-C600-2447-896E-7A19E6021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639" y="316523"/>
            <a:ext cx="8405446" cy="4510453"/>
          </a:xfrm>
        </p:spPr>
        <p:txBody>
          <a:bodyPr/>
          <a:lstStyle/>
          <a:p>
            <a:r>
              <a:rPr lang="tr-TR" sz="2000" b="1" dirty="0"/>
              <a:t>Dilsel Zeka: </a:t>
            </a:r>
            <a:r>
              <a:rPr lang="tr-TR" sz="2000" dirty="0"/>
              <a:t>Yazılı ve sözel dili kullanabilme kapasitesidir.</a:t>
            </a:r>
          </a:p>
          <a:p>
            <a:r>
              <a:rPr lang="tr-TR" sz="2000" b="1" dirty="0"/>
              <a:t>Mantıksal-Matematiksel Zeka: </a:t>
            </a:r>
            <a:r>
              <a:rPr lang="tr-TR" sz="2000" dirty="0"/>
              <a:t>Matematiksel problemleri mantık yürüterek analiz edebilme ve çözebilme kapasitesidir.</a:t>
            </a:r>
          </a:p>
          <a:p>
            <a:r>
              <a:rPr lang="tr-TR" sz="2000" b="1" dirty="0"/>
              <a:t>Görsel-Uzamsal Zeka: </a:t>
            </a:r>
            <a:r>
              <a:rPr lang="tr-TR" sz="2000" dirty="0"/>
              <a:t>İmgelerle ve üç boyutta düşünebilme kapasitesidir.</a:t>
            </a:r>
          </a:p>
          <a:p>
            <a:r>
              <a:rPr lang="tr-TR" sz="2000" b="1" dirty="0"/>
              <a:t>Müziksel Zeka: </a:t>
            </a:r>
            <a:r>
              <a:rPr lang="tr-TR" sz="2000" dirty="0"/>
              <a:t>Ses, nota ve ritimleri tanıyarak yeniden yorumlayabilme kapasitesidir.</a:t>
            </a:r>
          </a:p>
          <a:p>
            <a:r>
              <a:rPr lang="tr-TR" sz="2000" b="1" dirty="0"/>
              <a:t>Bedensel-</a:t>
            </a:r>
            <a:r>
              <a:rPr lang="tr-TR" sz="2000" b="1" dirty="0" err="1"/>
              <a:t>Kinestetik</a:t>
            </a:r>
            <a:r>
              <a:rPr lang="tr-TR" sz="2000" b="1" dirty="0"/>
              <a:t> Zeka: </a:t>
            </a:r>
            <a:r>
              <a:rPr lang="tr-TR" sz="2000" dirty="0"/>
              <a:t>Jest ve mimikleri kullanabilme ve uzuvlar arasında uyumlu koordinasyon sağlayabilme kapasitesidir.</a:t>
            </a:r>
          </a:p>
          <a:p>
            <a:r>
              <a:rPr lang="tr-TR" sz="2000" b="1" dirty="0"/>
              <a:t>Sosyal Zeka: </a:t>
            </a:r>
            <a:r>
              <a:rPr lang="tr-TR" sz="2000" dirty="0"/>
              <a:t>İnsanlarla etkili iletişim kurabilme kapasitesidir.</a:t>
            </a:r>
          </a:p>
          <a:p>
            <a:r>
              <a:rPr lang="tr-TR" sz="2000" b="1" dirty="0"/>
              <a:t>İçsel Zeka: </a:t>
            </a:r>
            <a:r>
              <a:rPr lang="tr-TR" sz="2000" dirty="0"/>
              <a:t>Bireyin kendi duygu, düşünce ve zihinsel süreçlerini tanıyabilme kapasitesidir.</a:t>
            </a:r>
          </a:p>
          <a:p>
            <a:r>
              <a:rPr lang="tr-TR" sz="2000" b="1" dirty="0"/>
              <a:t>Doğacı Zeka: </a:t>
            </a:r>
            <a:r>
              <a:rPr lang="tr-TR" sz="2000" dirty="0"/>
              <a:t>Canlı ve cansız nesneleri tanıyabilme ve sınıflayabilme kapasitesidir.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7DC065-E375-EF41-96A2-6EA87F6EC9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656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1F5619-871E-9E4D-BE99-4F45E1C5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19" y="238123"/>
            <a:ext cx="8288700" cy="396300"/>
          </a:xfrm>
        </p:spPr>
        <p:txBody>
          <a:bodyPr/>
          <a:lstStyle/>
          <a:p>
            <a:r>
              <a:rPr lang="tr-TR" dirty="0"/>
              <a:t>Üstün Yetenek  ve Zeka Kuramları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121D1C5-F5A6-174B-BFCD-CCBF756C0C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047532FF-9CED-6B46-9FEC-B636C787F7FC}"/>
              </a:ext>
            </a:extLst>
          </p:cNvPr>
          <p:cNvGraphicFramePr/>
          <p:nvPr/>
        </p:nvGraphicFramePr>
        <p:xfrm>
          <a:off x="811822" y="685851"/>
          <a:ext cx="645941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650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1F1B49-842B-EA4D-9DFC-11437E8C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5. </a:t>
            </a:r>
            <a:r>
              <a:rPr lang="tr-TR" sz="2800" dirty="0"/>
              <a:t>Çoklu Zeka Kuramı (Devamı)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FD6C47-518B-1B4C-8D4D-DF2AD5755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/>
              <a:t>Belirtilen zeka boyutları her bireyde farklı boyutlarda bulunabilmekte ve farklı şekillerde ortaya çıkabilmektedir. </a:t>
            </a:r>
          </a:p>
          <a:p>
            <a:pPr algn="just"/>
            <a:endParaRPr lang="tr-TR" dirty="0"/>
          </a:p>
          <a:p>
            <a:pPr algn="just"/>
            <a:r>
              <a:rPr lang="tr-TR" dirty="0" err="1"/>
              <a:t>Gardner</a:t>
            </a:r>
            <a:r>
              <a:rPr lang="tr-TR" dirty="0"/>
              <a:t>, belirtilen zekâ alanlarının dışında da zekâ boyutlarının olabileceğini </a:t>
            </a:r>
            <a:r>
              <a:rPr lang="tr-TR" dirty="0" smtClean="0"/>
              <a:t>savunmaktadır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5A742DE-7C79-5848-86F8-44A865A49F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5192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1C5517-EA5C-924E-9A22-424A99D2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5. </a:t>
            </a:r>
            <a:r>
              <a:rPr lang="tr-TR" sz="3200" dirty="0"/>
              <a:t>Çoklu Zeka Kuramı (Devamı)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7CE962-5A45-D34A-9405-281A7417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0" y="1430147"/>
            <a:ext cx="7734518" cy="3033900"/>
          </a:xfrm>
        </p:spPr>
        <p:txBody>
          <a:bodyPr/>
          <a:lstStyle/>
          <a:p>
            <a:pPr algn="just"/>
            <a:r>
              <a:rPr lang="tr-TR" dirty="0"/>
              <a:t>Dokuzuncu zeka boyutunun «Varoluşçu Zeka» olabileceği belirtilmiştir.</a:t>
            </a:r>
          </a:p>
          <a:p>
            <a:pPr algn="just"/>
            <a:r>
              <a:rPr lang="tr-TR" u="sng" dirty="0"/>
              <a:t>Varoluşçu Zeka: </a:t>
            </a:r>
            <a:r>
              <a:rPr lang="tr-TR" dirty="0"/>
              <a:t>Hayatın anlamı konusunda önemli soruları düşünme yeteneğidir.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Yeni eklenebilecek zeka türleri: mizah, yemek yapma, altıncı his becerileri gibi türler olabileceği </a:t>
            </a:r>
            <a:r>
              <a:rPr lang="tr-TR" dirty="0" smtClean="0"/>
              <a:t>düşünülmektedir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330A86D-1F50-6444-8B3C-CCD980C438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9382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C30136-6314-6B41-92D9-F4E82978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4" y="481303"/>
            <a:ext cx="7433400" cy="396300"/>
          </a:xfrm>
        </p:spPr>
        <p:txBody>
          <a:bodyPr/>
          <a:lstStyle/>
          <a:p>
            <a:r>
              <a:rPr lang="tr-TR" sz="3200" dirty="0"/>
              <a:t>Çoklu Zeka Kuramının İlkeleri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3DEE1A-7ABC-F94E-95D9-1D70E588E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69" y="999144"/>
            <a:ext cx="8450065" cy="3947507"/>
          </a:xfrm>
        </p:spPr>
        <p:txBody>
          <a:bodyPr/>
          <a:lstStyle/>
          <a:p>
            <a:pPr algn="just"/>
            <a:r>
              <a:rPr lang="tr-TR" sz="1800" dirty="0"/>
              <a:t>Doğuştan her birey çoklu zekâ boyutlarına sahiptir. </a:t>
            </a:r>
          </a:p>
          <a:p>
            <a:pPr algn="just"/>
            <a:r>
              <a:rPr lang="tr-TR" sz="1800" dirty="0"/>
              <a:t>Her birey kendine özgü bir zekâ profiline ve farklı zekâ bileşenlerine sahiptir. </a:t>
            </a:r>
          </a:p>
          <a:p>
            <a:pPr algn="just"/>
            <a:r>
              <a:rPr lang="tr-TR" sz="1800" dirty="0"/>
              <a:t>Bütün zekâ boyutları dinamiktir. </a:t>
            </a:r>
          </a:p>
          <a:p>
            <a:pPr algn="just"/>
            <a:r>
              <a:rPr lang="tr-TR" sz="1800" dirty="0"/>
              <a:t>Zekâ boyutları, tanımlanabilir, geliştirilebilir ve </a:t>
            </a:r>
          </a:p>
          <a:p>
            <a:pPr algn="just"/>
            <a:r>
              <a:rPr lang="tr-TR" sz="1800" dirty="0"/>
              <a:t>Değiştirilebilir hatta zayıflayabilir. </a:t>
            </a:r>
          </a:p>
          <a:p>
            <a:pPr algn="just"/>
            <a:r>
              <a:rPr lang="tr-TR" sz="1800" dirty="0"/>
              <a:t>Her birey zekâ boyutları hakkında bilgi edinebilir ve zekasını ona göre geliştirebilir. </a:t>
            </a:r>
          </a:p>
          <a:p>
            <a:pPr algn="just"/>
            <a:r>
              <a:rPr lang="tr-TR" sz="1800" dirty="0"/>
              <a:t>Her zekâ boyutu, hafıza, dikkat, algı ve problem çözme açısından farklı bir sisteme sahiptir. </a:t>
            </a:r>
          </a:p>
          <a:p>
            <a:pPr algn="just"/>
            <a:r>
              <a:rPr lang="tr-TR" sz="1800" dirty="0"/>
              <a:t>Kültür zekanın boyutlarını etkileyebilir. </a:t>
            </a:r>
          </a:p>
          <a:p>
            <a:pPr algn="just"/>
            <a:r>
              <a:rPr lang="tr-TR" sz="1800" dirty="0"/>
              <a:t>Zekâ boyutlarından birkaçı bir arada olabilir ve birbirinin gelişimi için kullanılabilir. </a:t>
            </a:r>
          </a:p>
          <a:p>
            <a:pPr algn="just"/>
            <a:r>
              <a:rPr lang="tr-TR" sz="1800" dirty="0"/>
              <a:t>Zekâ çok yönlüdür ve kendi içinde bir </a:t>
            </a:r>
            <a:r>
              <a:rPr lang="tr-TR" sz="1800" dirty="0" smtClean="0"/>
              <a:t>bütündür.</a:t>
            </a:r>
            <a:endParaRPr lang="tr-TR" sz="1800" dirty="0"/>
          </a:p>
          <a:p>
            <a:pPr algn="just"/>
            <a:endParaRPr lang="tr-TR" sz="18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338232F-10AC-F84E-A720-356AFA1EDA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3279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0BCA75-FC3A-6242-AC07-37F7C5C6F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290945"/>
            <a:ext cx="8173984" cy="941355"/>
          </a:xfrm>
        </p:spPr>
        <p:txBody>
          <a:bodyPr/>
          <a:lstStyle/>
          <a:p>
            <a:r>
              <a:rPr lang="tr-TR" dirty="0"/>
              <a:t>Sınıflarda çoklu zeka kuramının kullanılması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5402F2-D765-F34B-AC9D-996D47995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28" y="1430147"/>
            <a:ext cx="8493256" cy="3319704"/>
          </a:xfrm>
        </p:spPr>
        <p:txBody>
          <a:bodyPr/>
          <a:lstStyle/>
          <a:p>
            <a:pPr algn="just"/>
            <a:r>
              <a:rPr lang="tr-TR" sz="2000" dirty="0"/>
              <a:t>Öğrencilerin sekiz zeka alanı ile ilgili olarak bilişsel düzeyde ilişki kurabilmesi ve ders çalışma tekniklerini çeşitlendirmesini sağlar. </a:t>
            </a:r>
          </a:p>
          <a:p>
            <a:pPr algn="just"/>
            <a:r>
              <a:rPr lang="tr-TR" sz="2000" dirty="0"/>
              <a:t>Öğretmenlere öğrencilerin zeka türü boyutlarına göre ders içeriğini yapılandırmasını sağlar. </a:t>
            </a:r>
          </a:p>
          <a:p>
            <a:pPr algn="just"/>
            <a:r>
              <a:rPr lang="tr-TR" sz="2000" dirty="0"/>
              <a:t>Öğrencilerin içsel güdülenme düzeylerine göre içsel motivasyon sağlayabilir. </a:t>
            </a:r>
          </a:p>
          <a:p>
            <a:pPr algn="just"/>
            <a:r>
              <a:rPr lang="tr-TR" sz="2000" dirty="0"/>
              <a:t>Eğitim bireyselleştirilmesini sağlar. </a:t>
            </a:r>
          </a:p>
          <a:p>
            <a:pPr algn="just"/>
            <a:r>
              <a:rPr lang="tr-TR" sz="2000" dirty="0"/>
              <a:t>Öğrencilerin bir ya da birden fazla yetenek alanın olabileceğini anlamaların </a:t>
            </a:r>
            <a:r>
              <a:rPr lang="tr-TR" sz="2000" dirty="0" smtClean="0"/>
              <a:t>sağlar.</a:t>
            </a:r>
            <a:endParaRPr lang="tr-TR" sz="20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AD4B359-0381-DD4A-8A01-922C4D76F6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0111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AA962D-2F34-7049-98E3-71E19B18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89" y="679453"/>
            <a:ext cx="7433400" cy="396300"/>
          </a:xfrm>
        </p:spPr>
        <p:txBody>
          <a:bodyPr/>
          <a:lstStyle/>
          <a:p>
            <a:r>
              <a:rPr lang="tr-TR" dirty="0"/>
              <a:t>Sınıflarda çoklu zeka kuramının kullanılması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D92BCC5-6B83-8B4C-B7C7-5F4BABD1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414" y="1177159"/>
            <a:ext cx="7868286" cy="3286888"/>
          </a:xfrm>
        </p:spPr>
        <p:txBody>
          <a:bodyPr/>
          <a:lstStyle/>
          <a:p>
            <a:pPr algn="just"/>
            <a:r>
              <a:rPr lang="tr-TR" dirty="0" err="1"/>
              <a:t>Gardner’in</a:t>
            </a:r>
            <a:r>
              <a:rPr lang="tr-TR" dirty="0"/>
              <a:t> Çoklu Zeka Kuramı, öğrencilerin öğrenme, anlama stillerinin sınıf içi öğretim sürecine dahil edilmesini sağlamaktadır.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Öğrencinin hangi alanda (Sözel-matematik </a:t>
            </a:r>
            <a:r>
              <a:rPr lang="tr-TR" dirty="0" err="1"/>
              <a:t>vb</a:t>
            </a:r>
            <a:r>
              <a:rPr lang="tr-TR" dirty="0"/>
              <a:t>) performansının daha iyi olduğunun bilinmesi öğretim yöntemlerinin de uyarlanarak başarı olanağı </a:t>
            </a:r>
            <a:r>
              <a:rPr lang="tr-TR" dirty="0" smtClean="0"/>
              <a:t>sağlayacaktır.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01DA2A1-799A-234E-9B3E-ACCCA928D4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6501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ctrTitle"/>
          </p:nvPr>
        </p:nvSpPr>
        <p:spPr>
          <a:xfrm>
            <a:off x="685799" y="1668151"/>
            <a:ext cx="8361485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6. </a:t>
            </a:r>
            <a:r>
              <a:rPr lang="tr-TR" sz="4000" dirty="0"/>
              <a:t>Başarılı Zeka Kuramı</a:t>
            </a:r>
            <a:endParaRPr sz="4000"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8159262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600"/>
              </a:spcAft>
            </a:pPr>
            <a:r>
              <a:rPr lang="tr-TR" dirty="0" err="1"/>
              <a:t>Sternberg</a:t>
            </a:r>
            <a:r>
              <a:rPr lang="tr-TR" dirty="0"/>
              <a:t> (1997)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6196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B203DE-9692-6F4A-9290-DC911252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6. </a:t>
            </a:r>
            <a:r>
              <a:rPr lang="tr-TR" sz="3200" dirty="0"/>
              <a:t>Başarılı Zeka Kuramı 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941B36-4203-4145-B787-A36B33C88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Stenberg</a:t>
            </a:r>
            <a:r>
              <a:rPr lang="tr-TR" dirty="0"/>
              <a:t> (1997) zekanın toplum içinde çevreye uyum sağlama, değiştirebilme ve uygun davranışları sergileyebilme ile ilgili olduğunu belirtmektedir. </a:t>
            </a:r>
          </a:p>
          <a:p>
            <a:endParaRPr lang="tr-TR" dirty="0"/>
          </a:p>
          <a:p>
            <a:r>
              <a:rPr lang="tr-TR" dirty="0"/>
              <a:t> Başaralı Zeka Kuramının analitik, yaratıcı ve pratik olmak üzere üç türünü vardır.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5CA325E-6FD1-504B-BEFC-971F8F90C2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4164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801112-35AF-3046-B6CB-9BC0ED8A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6. </a:t>
            </a:r>
            <a:r>
              <a:rPr lang="tr-TR" sz="3200" dirty="0"/>
              <a:t>Başarılı Zeka Kuramı (Devamı)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2883B2-AC61-9F42-826B-3D6CE4DE8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99" y="1430147"/>
            <a:ext cx="7523769" cy="3319704"/>
          </a:xfrm>
        </p:spPr>
        <p:txBody>
          <a:bodyPr/>
          <a:lstStyle/>
          <a:p>
            <a:pPr algn="just"/>
            <a:r>
              <a:rPr lang="tr-TR" dirty="0"/>
              <a:t>Analitik Zeka: Fikirleri, sorunları, onayları ve durumları analiz edebilme, neden-sonuç ilişkisi kurarak değerlendirebilme kapasitesidir.</a:t>
            </a:r>
          </a:p>
          <a:p>
            <a:pPr algn="just"/>
            <a:r>
              <a:rPr lang="tr-TR" dirty="0"/>
              <a:t>Yaratıcı Zeka: Yeni fikirler üretebilme, problemleri keşfederek yaratıcı çözüm yolları geliştirebilme kapasitesidir. </a:t>
            </a:r>
          </a:p>
          <a:p>
            <a:pPr algn="just"/>
            <a:r>
              <a:rPr lang="tr-TR" dirty="0"/>
              <a:t>Pratik Zeka: Gerçek yaşam problemlerini akılcı yollar ile çözebilme </a:t>
            </a:r>
            <a:r>
              <a:rPr lang="tr-TR" dirty="0" smtClean="0"/>
              <a:t>kapasitesidir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19557A9-0248-9E43-B5D4-648DB842CD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2384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EE32B94-0964-FE44-B47C-6B3C1B5DDD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68CD3631-E7CD-2345-90CE-7A79AE072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30207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569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BCD386-B2C3-154D-B43E-9D6D2CBE5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7. </a:t>
            </a:r>
            <a:r>
              <a:rPr lang="tr-TR" dirty="0"/>
              <a:t>Meta Kuram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AF1E26F-59AC-B14A-96D8-7C07E10A46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Ziegler</a:t>
            </a:r>
            <a:r>
              <a:rPr lang="tr-TR" dirty="0"/>
              <a:t> ve </a:t>
            </a:r>
            <a:r>
              <a:rPr lang="tr-TR" dirty="0" err="1"/>
              <a:t>Heller</a:t>
            </a:r>
            <a:r>
              <a:rPr lang="tr-TR" dirty="0"/>
              <a:t> (2000)</a:t>
            </a:r>
          </a:p>
        </p:txBody>
      </p:sp>
    </p:spTree>
    <p:extLst>
      <p:ext uri="{BB962C8B-B14F-4D97-AF65-F5344CB8AC3E}">
        <p14:creationId xmlns:p14="http://schemas.microsoft.com/office/powerpoint/2010/main" val="299548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ctrTitle"/>
          </p:nvPr>
        </p:nvSpPr>
        <p:spPr>
          <a:xfrm>
            <a:off x="685799" y="1668151"/>
            <a:ext cx="8361485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4. </a:t>
            </a:r>
            <a:r>
              <a:rPr lang="tr-TR" sz="4000" dirty="0" err="1"/>
              <a:t>Ayrımsal</a:t>
            </a:r>
            <a:r>
              <a:rPr lang="tr-TR" sz="4000" dirty="0"/>
              <a:t> Üstün Zeka ve Üstün Yetenek Kuramı</a:t>
            </a:r>
            <a:endParaRPr sz="4000"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8159262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600"/>
              </a:spcAft>
            </a:pPr>
            <a:r>
              <a:rPr lang="tr-TR" dirty="0"/>
              <a:t>DMGT: </a:t>
            </a:r>
            <a:r>
              <a:rPr lang="tr-TR" dirty="0" err="1"/>
              <a:t>Differentiated</a:t>
            </a:r>
            <a:r>
              <a:rPr lang="tr-TR" dirty="0"/>
              <a:t> Model of </a:t>
            </a:r>
            <a:r>
              <a:rPr lang="tr-TR" dirty="0" err="1"/>
              <a:t>Giftedness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Talent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815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07CD98-CA09-E24F-9983-D0D38128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7. Meta Kuramı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4E4654-44E4-3F4D-826B-11AB6FB1B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Üstün zeka kuramlarının bilimsel felsefesinin dört temel koşulu sağlaması gerektiği öne </a:t>
            </a:r>
            <a:r>
              <a:rPr lang="tr-TR" dirty="0" smtClean="0"/>
              <a:t>sürülmektedir</a:t>
            </a:r>
            <a:endParaRPr lang="tr-TR" dirty="0"/>
          </a:p>
          <a:p>
            <a:pPr lvl="1"/>
            <a:r>
              <a:rPr lang="tr-TR" dirty="0"/>
              <a:t>Geçici öncelik koşulu</a:t>
            </a:r>
          </a:p>
          <a:p>
            <a:pPr lvl="1"/>
            <a:r>
              <a:rPr lang="tr-TR" dirty="0" err="1"/>
              <a:t>İnus</a:t>
            </a:r>
            <a:r>
              <a:rPr lang="tr-TR" dirty="0"/>
              <a:t> koşulu</a:t>
            </a:r>
          </a:p>
          <a:p>
            <a:pPr lvl="1"/>
            <a:r>
              <a:rPr lang="tr-TR" dirty="0"/>
              <a:t>Bireysel öncellik koşulu</a:t>
            </a:r>
          </a:p>
          <a:p>
            <a:pPr lvl="1"/>
            <a:r>
              <a:rPr lang="tr-TR" dirty="0"/>
              <a:t>Kuramsal önem koşulu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C5D60BF-AA8F-CE44-BE4B-8889D75234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5" name="Sağ Küme Ayracı 4">
            <a:extLst>
              <a:ext uri="{FF2B5EF4-FFF2-40B4-BE49-F238E27FC236}">
                <a16:creationId xmlns:a16="http://schemas.microsoft.com/office/drawing/2014/main" id="{985F98FF-C740-5843-B02C-06028C4F992A}"/>
              </a:ext>
            </a:extLst>
          </p:cNvPr>
          <p:cNvSpPr/>
          <p:nvPr/>
        </p:nvSpPr>
        <p:spPr>
          <a:xfrm>
            <a:off x="5521569" y="2672862"/>
            <a:ext cx="325316" cy="16441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E80F11E-0B9F-8E40-B160-8365294C2614}"/>
              </a:ext>
            </a:extLst>
          </p:cNvPr>
          <p:cNvSpPr txBox="1"/>
          <p:nvPr/>
        </p:nvSpPr>
        <p:spPr>
          <a:xfrm>
            <a:off x="6031523" y="2833222"/>
            <a:ext cx="262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Üstün zeka kuramının bilimsel olarak kabul edilebilmesi için meta kuramın dört koşulunu sağlaması gerekir. </a:t>
            </a:r>
          </a:p>
        </p:txBody>
      </p:sp>
    </p:spTree>
    <p:extLst>
      <p:ext uri="{BB962C8B-B14F-4D97-AF65-F5344CB8AC3E}">
        <p14:creationId xmlns:p14="http://schemas.microsoft.com/office/powerpoint/2010/main" val="4249869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C830CD-286D-D745-BE52-BD2F9C3D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Geçici Öncelik Koşulu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C307C4C-1D0F-6E44-A7F6-D52D6AEF9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Üstün zekanın, olağanüstü başarı ve nedensellik ilişkisinde olduğunu savunmaktadır. </a:t>
            </a:r>
          </a:p>
          <a:p>
            <a:r>
              <a:rPr lang="tr-TR" dirty="0"/>
              <a:t>Başarı üstün zekanın sonucu olarak görülmektedir.</a:t>
            </a:r>
          </a:p>
          <a:p>
            <a:r>
              <a:rPr lang="tr-TR" dirty="0"/>
              <a:t>Başarının nedeni olarak üstün zeka tek başına görülemez sadece nedenlerden bir tanesi olabilir.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CE8A393-20AD-454A-BDBE-1FEFBC79E8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0454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593254-FCB1-B04E-A9B6-BF940A274A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A7633959-5E85-EA48-985E-B83A10F39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348258"/>
              </p:ext>
            </p:extLst>
          </p:nvPr>
        </p:nvGraphicFramePr>
        <p:xfrm>
          <a:off x="284285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031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4E58D2-3DA4-A741-BAA0-C98CFDDB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</a:t>
            </a:r>
            <a:r>
              <a:rPr lang="tr-TR" dirty="0" err="1"/>
              <a:t>İnus</a:t>
            </a:r>
            <a:r>
              <a:rPr lang="tr-TR" dirty="0"/>
              <a:t> Koşulu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346B9C-1002-7D4D-8E7F-68207E87D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/>
              <a:t>Nedensellik üzerine odaklanmaktadır.</a:t>
            </a:r>
          </a:p>
          <a:p>
            <a:pPr algn="just"/>
            <a:r>
              <a:rPr lang="tr-TR" dirty="0"/>
              <a:t>Bazı şeylerin «neden olan» ya da «etken» değerlerini anlamak için </a:t>
            </a:r>
            <a:r>
              <a:rPr lang="tr-TR" dirty="0" err="1"/>
              <a:t>inus</a:t>
            </a:r>
            <a:r>
              <a:rPr lang="tr-TR" dirty="0"/>
              <a:t> koşulu göz önünde bulundurulmaktadır.</a:t>
            </a:r>
          </a:p>
          <a:p>
            <a:pPr algn="just"/>
            <a:r>
              <a:rPr lang="tr-TR" dirty="0"/>
              <a:t>Yani üstün zeka, başarının nedenidir ancak tek başına etkili değildir. Motivasyon ve çevresel faktörler gibi farklı etmenlerden de etkilenmektedir.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D8E9E9A-A973-B149-8FC8-76F0B4067A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8148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2F4B456-1F05-E44B-AF60-1EF3C6DB34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D7A0D0D4-202A-9542-9E75-F87B22D43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904475"/>
              </p:ext>
            </p:extLst>
          </p:nvPr>
        </p:nvGraphicFramePr>
        <p:xfrm>
          <a:off x="424962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2425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05696B-BCA8-674F-A8E8-55587528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Bireysel Özellik Koşulu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FF5A0CA-E60A-AE4C-8A6C-F33BCD386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/>
              <a:t>Üstün zeka bireye özgü bir unsurdur ve bireysel olmayan etmenler üstün zekanın yerine koyulamaz ve dolayısıyla da başarının tek nedeni de olmaz. </a:t>
            </a:r>
          </a:p>
          <a:p>
            <a:pPr algn="just"/>
            <a:r>
              <a:rPr lang="tr-TR" dirty="0"/>
              <a:t>Bireye özgü olmayan çevresel faktörlerin üstün zekanın yerine koyulamayacağını savunmaktadır. </a:t>
            </a:r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63A260E-9113-6D49-8B29-2A3D4E19A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8617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A4D7A4-3B8A-D04E-BD23-07A27ADAC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95" y="1071161"/>
            <a:ext cx="7977318" cy="36786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6200" indent="0" algn="just">
              <a:buNone/>
            </a:pPr>
            <a:r>
              <a:rPr lang="tr-TR" dirty="0">
                <a:solidFill>
                  <a:schemeClr val="bg1"/>
                </a:solidFill>
              </a:rPr>
              <a:t>Geçici Öncelik Koşulu ve </a:t>
            </a:r>
            <a:r>
              <a:rPr lang="tr-TR" dirty="0" err="1">
                <a:solidFill>
                  <a:schemeClr val="bg1"/>
                </a:solidFill>
              </a:rPr>
              <a:t>İnus</a:t>
            </a:r>
            <a:r>
              <a:rPr lang="tr-TR" dirty="0">
                <a:solidFill>
                  <a:schemeClr val="bg1"/>
                </a:solidFill>
              </a:rPr>
              <a:t> Koşulu bireye özgü olmayan etmenlere odaklanmamaktadır. Daha çok çevresel koşullarla ilgilidir. </a:t>
            </a:r>
          </a:p>
          <a:p>
            <a:pPr marL="76200" indent="0" algn="just">
              <a:buNone/>
            </a:pPr>
            <a:endParaRPr lang="tr-TR" dirty="0">
              <a:solidFill>
                <a:schemeClr val="bg1"/>
              </a:solidFill>
            </a:endParaRPr>
          </a:p>
          <a:p>
            <a:pPr marL="76200" indent="0" algn="just">
              <a:buNone/>
            </a:pPr>
            <a:r>
              <a:rPr lang="tr-TR" dirty="0">
                <a:solidFill>
                  <a:schemeClr val="bg1"/>
                </a:solidFill>
              </a:rPr>
              <a:t>Bireysel Özellik Koşulu da sadece bireye özgü etmenlere odaklanmaktadır. </a:t>
            </a:r>
          </a:p>
          <a:p>
            <a:pPr marL="76200" indent="0" algn="just">
              <a:buNone/>
            </a:pPr>
            <a:endParaRPr lang="tr-TR" dirty="0">
              <a:solidFill>
                <a:schemeClr val="bg1"/>
              </a:solidFill>
            </a:endParaRPr>
          </a:p>
          <a:p>
            <a:pPr marL="76200" indent="0" algn="just">
              <a:buNone/>
            </a:pPr>
            <a:r>
              <a:rPr lang="tr-TR" dirty="0">
                <a:solidFill>
                  <a:schemeClr val="bg1"/>
                </a:solidFill>
              </a:rPr>
              <a:t>Dolayısı ile bir bütün olarak meta kuramında yer alan bütün koşulların sağlanması </a:t>
            </a:r>
            <a:r>
              <a:rPr lang="tr-TR" dirty="0" smtClean="0">
                <a:solidFill>
                  <a:schemeClr val="bg1"/>
                </a:solidFill>
              </a:rPr>
              <a:t>gerekmektedir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2AEBD53-1399-E74A-A83D-1B6355DB9E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5976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E1B408-94A6-9C46-8A60-48AAB8DC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Kuramsal Önem Koşulu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43E01B9-A929-0041-BD2E-4A779C003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Geçici Öncelik Koşulu ve </a:t>
            </a:r>
            <a:r>
              <a:rPr lang="tr-TR" dirty="0" err="1"/>
              <a:t>İnus</a:t>
            </a:r>
            <a:r>
              <a:rPr lang="tr-TR" dirty="0"/>
              <a:t> Koşulları çevresel etmenlerden bahsederken; Bireysel Özellik Koşulu sadece bireysel etmenlerden bahsetmektedir. </a:t>
            </a:r>
          </a:p>
          <a:p>
            <a:r>
              <a:rPr lang="tr-TR" dirty="0"/>
              <a:t>Bu üç koşula Kuramsal Önem Koşulu eklendiğinde bilimsel anlamda kuramlar tamamlanmaktadır.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0B2DF90-6613-7A49-BB5C-065295F3DC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6806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A2EBBC-3014-7046-9E5B-EB05D8EC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Kuramsal Önem Koşulu (Devamı)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8CC841-7C53-604D-AC8C-05CF24200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Üstün zeka ve başarı arasında bir neden-sonuç ilişkisi vardır. </a:t>
            </a:r>
          </a:p>
          <a:p>
            <a:r>
              <a:rPr lang="tr-TR" dirty="0"/>
              <a:t>Üstün zeka motivasyon ve kişilik türleri diğer bireysel özellikler ve çevresel faktörler ile birleşerek başarı sağlanabilir. </a:t>
            </a:r>
          </a:p>
          <a:p>
            <a:r>
              <a:rPr lang="tr-TR" dirty="0"/>
              <a:t>Dolayısı ile meta kurama göre dört koşul </a:t>
            </a:r>
            <a:r>
              <a:rPr lang="tr-TR" dirty="0" smtClean="0"/>
              <a:t>sağlanmalıdır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F7CB056-0E10-B54E-8634-C5373B1416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3467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824D10-A071-5045-B794-E5B8E0A1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00" y="228258"/>
            <a:ext cx="7433400" cy="396300"/>
          </a:xfrm>
        </p:spPr>
        <p:txBody>
          <a:bodyPr/>
          <a:lstStyle/>
          <a:p>
            <a:r>
              <a:rPr lang="tr-TR" dirty="0"/>
              <a:t>Kritik Evre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32490D8-817F-104C-8F85-EC426F972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400" y="4884650"/>
            <a:ext cx="7433400" cy="258481"/>
          </a:xfrm>
        </p:spPr>
        <p:txBody>
          <a:bodyPr/>
          <a:lstStyle/>
          <a:p>
            <a:pPr marL="76200" indent="0">
              <a:buNone/>
            </a:pPr>
            <a:r>
              <a:rPr lang="tr-TR" sz="1200" dirty="0">
                <a:latin typeface="Calibri" panose="020F0502020204030204" pitchFamily="34" charset="0"/>
                <a:cs typeface="Calibri" panose="020F0502020204030204" pitchFamily="34" charset="0"/>
              </a:rPr>
              <a:t>Kaynak: Sak, U. (2012). Üstün Zekalılar. Ankara: Vize Yayıncılık. S. 55.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2459685-3C8B-A447-8C3C-C87024C5FF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09654C49-9811-114B-957A-872BEE27F5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53683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ağ Ok 5">
            <a:extLst>
              <a:ext uri="{FF2B5EF4-FFF2-40B4-BE49-F238E27FC236}">
                <a16:creationId xmlns:a16="http://schemas.microsoft.com/office/drawing/2014/main" id="{7EE816D6-E34F-1F42-ADFD-E3DD97BA49FC}"/>
              </a:ext>
            </a:extLst>
          </p:cNvPr>
          <p:cNvSpPr/>
          <p:nvPr/>
        </p:nvSpPr>
        <p:spPr>
          <a:xfrm rot="19049613">
            <a:off x="2048608" y="1881555"/>
            <a:ext cx="714623" cy="290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38C5B371-9E22-1047-903C-B7F8AC89B20E}"/>
              </a:ext>
            </a:extLst>
          </p:cNvPr>
          <p:cNvSpPr/>
          <p:nvPr/>
        </p:nvSpPr>
        <p:spPr>
          <a:xfrm>
            <a:off x="4364100" y="1252984"/>
            <a:ext cx="415799" cy="1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>
            <a:extLst>
              <a:ext uri="{FF2B5EF4-FFF2-40B4-BE49-F238E27FC236}">
                <a16:creationId xmlns:a16="http://schemas.microsoft.com/office/drawing/2014/main" id="{3232903A-4D72-8343-BEB7-36A851FB8E40}"/>
              </a:ext>
            </a:extLst>
          </p:cNvPr>
          <p:cNvSpPr/>
          <p:nvPr/>
        </p:nvSpPr>
        <p:spPr>
          <a:xfrm rot="3192378">
            <a:off x="6349520" y="1756500"/>
            <a:ext cx="714623" cy="290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94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7E66DF-430D-8A47-BB36-A50DC7D8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9" y="360485"/>
            <a:ext cx="8994531" cy="871815"/>
          </a:xfrm>
        </p:spPr>
        <p:txBody>
          <a:bodyPr/>
          <a:lstStyle/>
          <a:p>
            <a:r>
              <a:rPr lang="en" sz="3200" dirty="0"/>
              <a:t>4. </a:t>
            </a:r>
            <a:r>
              <a:rPr lang="tr-TR" sz="3200" dirty="0" err="1"/>
              <a:t>Ayrımsal</a:t>
            </a:r>
            <a:r>
              <a:rPr lang="tr-TR" sz="3200" dirty="0"/>
              <a:t> Üstün Zeka ve Üstün Yetenek Kuramı (Devamı)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28B0A2-045A-AD49-BAAE-EEE6DA6C4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176" y="1368601"/>
            <a:ext cx="8719107" cy="3414414"/>
          </a:xfrm>
        </p:spPr>
        <p:txBody>
          <a:bodyPr/>
          <a:lstStyle/>
          <a:p>
            <a:pPr algn="just"/>
            <a:r>
              <a:rPr lang="tr-TR" dirty="0"/>
              <a:t>Üstün zeka ve üstün yeteneği birbirinden ayırmaktadır. </a:t>
            </a:r>
          </a:p>
          <a:p>
            <a:pPr algn="just"/>
            <a:r>
              <a:rPr lang="tr-TR" dirty="0"/>
              <a:t>Üstün zekanın üstün yeteneğe nasıl dönüştüğünü açıklamaktadır. </a:t>
            </a:r>
          </a:p>
          <a:p>
            <a:pPr algn="just"/>
            <a:endParaRPr lang="tr-TR" dirty="0"/>
          </a:p>
          <a:p>
            <a:pPr lvl="1" algn="just"/>
            <a:r>
              <a:rPr lang="tr-TR" dirty="0"/>
              <a:t>Üstün zeka doğuştan gelmektedir.</a:t>
            </a:r>
          </a:p>
          <a:p>
            <a:pPr lvl="1" algn="just"/>
            <a:r>
              <a:rPr lang="tr-TR" dirty="0"/>
              <a:t>Üstün yetenek ise doğuştan gelen kapasitenin zamanla </a:t>
            </a:r>
            <a:r>
              <a:rPr lang="tr-TR" dirty="0" smtClean="0"/>
              <a:t>gelişmektedir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78812E4-66F2-554E-A8C1-1E3491F8A5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9643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A76457-0D63-EE4B-A6D2-41F997DE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00" y="370488"/>
            <a:ext cx="7433400" cy="396300"/>
          </a:xfrm>
        </p:spPr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57982A-7003-C44E-8271-F392FD6A0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862" y="1066785"/>
            <a:ext cx="8544276" cy="3683066"/>
          </a:xfrm>
        </p:spPr>
        <p:txBody>
          <a:bodyPr/>
          <a:lstStyle/>
          <a:p>
            <a:pPr algn="just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Başaran, B. I. (2004). Etkili öğrenme ve çoklu zekâ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kurami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: Bir inceleme. Ege Eğitim Dergisi, 5(1).</a:t>
            </a:r>
          </a:p>
          <a:p>
            <a:pPr algn="just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Özkan, H. H. Çoklu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Zek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Kuramı ve Eğitim Programı Öğeleri İlişkisi. 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 3(2), 332-344.</a:t>
            </a:r>
          </a:p>
          <a:p>
            <a:pPr algn="just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Sak, U. (2012). Üstün Zekalılar. Ankara: Vize Yayıncılık.</a:t>
            </a:r>
          </a:p>
          <a:p>
            <a:pPr algn="just"/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Sternberg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R. J. (1997).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intelligence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broader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who's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in life. 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International Schools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 17(1), 19.</a:t>
            </a:r>
          </a:p>
          <a:p>
            <a:pPr algn="just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Ünal-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Karagüven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M. H. (2018). Çoklu Zeka Teorisi ve Eğitimde Uygulamaları. 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Academia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Eğitim Araştırmaları Dergisi, 3(2), 1-17.</a:t>
            </a:r>
          </a:p>
          <a:p>
            <a:pPr algn="just"/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Ziegler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A., &amp;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Heller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K. A. (2000).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Conceptions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giftedness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a meta-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theoretical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perspective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. International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handbook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giftedness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talent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 2, 3-21.</a:t>
            </a:r>
          </a:p>
          <a:p>
            <a:pPr algn="just"/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https://ustunzekalilar.org/tr/Makaleler/Icerik/162-Ustun-Zeka-ve-Ustun-Yetenek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sz="18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71C1B7D-1371-1949-939B-561186B6CD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194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F1F1C4-FE34-B348-B582-DDF6AE0B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" y="457200"/>
            <a:ext cx="8024931" cy="775100"/>
          </a:xfrm>
        </p:spPr>
        <p:txBody>
          <a:bodyPr/>
          <a:lstStyle/>
          <a:p>
            <a:r>
              <a:rPr lang="en" sz="2800" dirty="0"/>
              <a:t>4. </a:t>
            </a:r>
            <a:r>
              <a:rPr lang="tr-TR" sz="2800" dirty="0" err="1"/>
              <a:t>Ayrımsal</a:t>
            </a:r>
            <a:r>
              <a:rPr lang="tr-TR" sz="2800" dirty="0"/>
              <a:t> Üstün Zeka ve Üstün Yetenek Kuramı (Devamı)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1A547BF-519B-144C-9770-02E2CA75F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b="1" dirty="0"/>
              <a:t>Üstün Zeka</a:t>
            </a:r>
            <a:r>
              <a:rPr lang="tr-TR" dirty="0"/>
              <a:t>: </a:t>
            </a:r>
          </a:p>
          <a:p>
            <a:pPr lvl="1" algn="just"/>
            <a:r>
              <a:rPr lang="tr-TR" dirty="0"/>
              <a:t>Zihinsel, </a:t>
            </a:r>
          </a:p>
          <a:p>
            <a:pPr lvl="1" algn="just"/>
            <a:r>
              <a:rPr lang="tr-TR" dirty="0"/>
              <a:t>Yaratıcılık, </a:t>
            </a:r>
          </a:p>
          <a:p>
            <a:pPr lvl="1" algn="just"/>
            <a:r>
              <a:rPr lang="tr-TR" dirty="0"/>
              <a:t>Sosyal-</a:t>
            </a:r>
            <a:r>
              <a:rPr lang="tr-TR" dirty="0" err="1"/>
              <a:t>duyuşsal</a:t>
            </a:r>
            <a:r>
              <a:rPr lang="tr-TR" dirty="0"/>
              <a:t> ve </a:t>
            </a:r>
          </a:p>
          <a:p>
            <a:pPr lvl="1" algn="just"/>
            <a:r>
              <a:rPr lang="tr-TR" dirty="0"/>
              <a:t>Duyusal-motor olarak dört alana ayrılmaktadır.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12E877B-9AF3-0841-A949-7D763C1A73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023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5421E0-4C34-7C41-922C-A1C87B3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4. </a:t>
            </a:r>
            <a:r>
              <a:rPr lang="tr-TR" sz="3200" dirty="0" err="1"/>
              <a:t>Ayrımsal</a:t>
            </a:r>
            <a:r>
              <a:rPr lang="tr-TR" sz="3200" dirty="0"/>
              <a:t> Üstün Zeka ve Üstün Yetenek Kuramı (Devamı)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EA3D33-9070-CF46-B468-A7FCDE302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tr-TR" b="1" dirty="0"/>
              <a:t>Üstün Zeka</a:t>
            </a:r>
          </a:p>
          <a:p>
            <a:r>
              <a:rPr lang="tr-TR" dirty="0"/>
              <a:t>Gelişimsel olarak üstün yetenekli olan çocukların farklı performanslarında üstün yetenekleri gözlemlenebilir.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65FD8E1-6DB9-274D-A572-AFC3968675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812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3959DA-B405-A74A-ACDA-289D7B49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4. </a:t>
            </a:r>
            <a:r>
              <a:rPr lang="tr-TR" sz="2800" dirty="0" err="1"/>
              <a:t>Ayrımsal</a:t>
            </a:r>
            <a:r>
              <a:rPr lang="tr-TR" sz="2800" dirty="0"/>
              <a:t> Üstün Zeka ve Üstün Yetenek Kuramı (Devamı)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55499B-74BB-8447-8503-895920DF4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Üstün Yetenek</a:t>
            </a:r>
            <a:r>
              <a:rPr lang="tr-TR" dirty="0"/>
              <a:t>, ileri zihinsel potansiyelin zamanla sistematik olarak gelişip beceriler kümesine dönüşmesi ile ortaya çıkmaktadır. </a:t>
            </a:r>
          </a:p>
          <a:p>
            <a:endParaRPr lang="tr-TR" dirty="0"/>
          </a:p>
          <a:p>
            <a:r>
              <a:rPr lang="tr-TR" dirty="0"/>
              <a:t>Örneğin; fen, matematik, sanat, spor gibi yetenek alanlarında görülen yeteneklerdir.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78838B-5C48-AC4D-B3A1-A638700BA3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787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4F4CBD-D0C6-794F-A83D-A5E277C0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4. </a:t>
            </a:r>
            <a:r>
              <a:rPr lang="tr-TR" sz="3200" dirty="0" err="1"/>
              <a:t>Ayrımsal</a:t>
            </a:r>
            <a:r>
              <a:rPr lang="tr-TR" sz="3200" dirty="0"/>
              <a:t> Üstün Zeka ve Üstün Yetenek Kuramı (Devamı)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CF1BE74-0D73-644C-A1A9-3CBA151A1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Üstün yetenek</a:t>
            </a:r>
            <a:r>
              <a:rPr lang="tr-TR" dirty="0"/>
              <a:t>, üstün zekanın temeli olarak değerlendirilmektedir. </a:t>
            </a:r>
          </a:p>
          <a:p>
            <a:endParaRPr lang="tr-TR" dirty="0"/>
          </a:p>
          <a:p>
            <a:r>
              <a:rPr lang="tr-TR" dirty="0"/>
              <a:t>Fakat her üstün zekalı birey potansiyelini üstün yeteneğe dönüştüremeyebilir.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864063-8366-4B4E-964C-60FA4CDA57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477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399F9D-B99E-2B4E-B009-F9BAD216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4. </a:t>
            </a:r>
            <a:r>
              <a:rPr lang="tr-TR" sz="2800" dirty="0" err="1"/>
              <a:t>Ayrımsal</a:t>
            </a:r>
            <a:r>
              <a:rPr lang="tr-TR" sz="2800" dirty="0"/>
              <a:t> Üstün Zeka ve Üstün Yetenek Kuramı (Devamı)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802DBF-15B3-CC43-87E9-9A30712D54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A69B4FB1-1F9C-6440-B0AB-6203041B2C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709837"/>
              </p:ext>
            </p:extLst>
          </p:nvPr>
        </p:nvGraphicFramePr>
        <p:xfrm>
          <a:off x="1288073" y="1500116"/>
          <a:ext cx="6567854" cy="3249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8470081"/>
      </p:ext>
    </p:extLst>
  </p:cSld>
  <p:clrMapOvr>
    <a:masterClrMapping/>
  </p:clrMapOvr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1521</Words>
  <Application>Microsoft Office PowerPoint</Application>
  <PresentationFormat>Ekran Gösterisi (16:9)</PresentationFormat>
  <Paragraphs>216</Paragraphs>
  <Slides>40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Arial</vt:lpstr>
      <vt:lpstr>Montserrat</vt:lpstr>
      <vt:lpstr>Montserrat Light</vt:lpstr>
      <vt:lpstr>Calibri</vt:lpstr>
      <vt:lpstr>Nicholas template</vt:lpstr>
      <vt:lpstr>Üstün Yetenek  ve Zeka Kuramları</vt:lpstr>
      <vt:lpstr>Üstün Yetenek  ve Zeka Kuramları</vt:lpstr>
      <vt:lpstr>4. Ayrımsal Üstün Zeka ve Üstün Yetenek Kuramı</vt:lpstr>
      <vt:lpstr>4. Ayrımsal Üstün Zeka ve Üstün Yetenek Kuramı (Devamı)</vt:lpstr>
      <vt:lpstr>4. Ayrımsal Üstün Zeka ve Üstün Yetenek Kuramı (Devamı)</vt:lpstr>
      <vt:lpstr>4. Ayrımsal Üstün Zeka ve Üstün Yetenek Kuramı (Devamı)</vt:lpstr>
      <vt:lpstr>4. Ayrımsal Üstün Zeka ve Üstün Yetenek Kuramı (Devamı)</vt:lpstr>
      <vt:lpstr>4. Ayrımsal Üstün Zeka ve Üstün Yetenek Kuramı (Devamı)</vt:lpstr>
      <vt:lpstr>4. Ayrımsal Üstün Zeka ve Üstün Yetenek Kuramı (Devamı)</vt:lpstr>
      <vt:lpstr>4. Ayrımsal Üstün Zeka ve Üstün Yetenek Kuramı (Devamı)</vt:lpstr>
      <vt:lpstr>4. Ayrımsal Üstün Zeka ve Üstün Yetenek Kuramı (Devamı)</vt:lpstr>
      <vt:lpstr>4. Ayrımsal Üstün Zeka ve Üstün Yetenek Kuramı (Devamı)</vt:lpstr>
      <vt:lpstr>5. Çoklu Zeka Kuramı</vt:lpstr>
      <vt:lpstr>5. Çoklu Zeka Kuramı</vt:lpstr>
      <vt:lpstr>5. Çoklu Zeka Kuramı</vt:lpstr>
      <vt:lpstr>5. Çoklu Zeka Kuramı (Devamı)</vt:lpstr>
      <vt:lpstr>5. Çoklu Zeka Kuramı (Devamı)</vt:lpstr>
      <vt:lpstr>Çoklu Zeka Kuramı</vt:lpstr>
      <vt:lpstr>PowerPoint Sunusu</vt:lpstr>
      <vt:lpstr>5. Çoklu Zeka Kuramı (Devamı)</vt:lpstr>
      <vt:lpstr>5. Çoklu Zeka Kuramı (Devamı)</vt:lpstr>
      <vt:lpstr>Çoklu Zeka Kuramının İlkeleri</vt:lpstr>
      <vt:lpstr>Sınıflarda çoklu zeka kuramının kullanılması</vt:lpstr>
      <vt:lpstr>Sınıflarda çoklu zeka kuramının kullanılması</vt:lpstr>
      <vt:lpstr>6. Başarılı Zeka Kuramı</vt:lpstr>
      <vt:lpstr>6. Başarılı Zeka Kuramı </vt:lpstr>
      <vt:lpstr>6. Başarılı Zeka Kuramı (Devamı)</vt:lpstr>
      <vt:lpstr>PowerPoint Sunusu</vt:lpstr>
      <vt:lpstr>7. Meta Kuram</vt:lpstr>
      <vt:lpstr>7. Meta Kuramı</vt:lpstr>
      <vt:lpstr>1. Geçici Öncelik Koşulu</vt:lpstr>
      <vt:lpstr>PowerPoint Sunusu</vt:lpstr>
      <vt:lpstr>2. İnus Koşulu</vt:lpstr>
      <vt:lpstr>PowerPoint Sunusu</vt:lpstr>
      <vt:lpstr>3. Bireysel Özellik Koşulu</vt:lpstr>
      <vt:lpstr>PowerPoint Sunusu</vt:lpstr>
      <vt:lpstr>4. Kuramsal Önem Koşulu</vt:lpstr>
      <vt:lpstr>4. Kuramsal Önem Koşulu (Devamı)</vt:lpstr>
      <vt:lpstr>Kritik Evre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Zeka  ve  Üstün Yetenek</dc:title>
  <dc:creator>figen</dc:creator>
  <cp:lastModifiedBy>figen</cp:lastModifiedBy>
  <cp:revision>63</cp:revision>
  <dcterms:modified xsi:type="dcterms:W3CDTF">2020-10-19T16:43:59Z</dcterms:modified>
</cp:coreProperties>
</file>