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12" r:id="rId4"/>
    <p:sldId id="261" r:id="rId5"/>
    <p:sldId id="306" r:id="rId6"/>
    <p:sldId id="335" r:id="rId7"/>
    <p:sldId id="356" r:id="rId8"/>
    <p:sldId id="359" r:id="rId9"/>
    <p:sldId id="31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BEB1D1-3871-4ED2-B8DB-B097E59EC5B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hu-HU"/>
          </a:p>
        </p:txBody>
      </p:sp>
      <p:sp>
        <p:nvSpPr>
          <p:cNvPr id="3" name="Alt Başlık 2">
            <a:extLst>
              <a:ext uri="{FF2B5EF4-FFF2-40B4-BE49-F238E27FC236}">
                <a16:creationId xmlns:a16="http://schemas.microsoft.com/office/drawing/2014/main" id="{0D685176-903C-65CB-4974-8B02B9EBE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hu-HU"/>
          </a:p>
        </p:txBody>
      </p:sp>
      <p:sp>
        <p:nvSpPr>
          <p:cNvPr id="4" name="Veri Yer Tutucusu 3">
            <a:extLst>
              <a:ext uri="{FF2B5EF4-FFF2-40B4-BE49-F238E27FC236}">
                <a16:creationId xmlns:a16="http://schemas.microsoft.com/office/drawing/2014/main" id="{CB52289F-8DDA-90ED-5127-AE6D4A879462}"/>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5" name="Alt Bilgi Yer Tutucusu 4">
            <a:extLst>
              <a:ext uri="{FF2B5EF4-FFF2-40B4-BE49-F238E27FC236}">
                <a16:creationId xmlns:a16="http://schemas.microsoft.com/office/drawing/2014/main" id="{94F189DD-46BB-870A-6701-B8D66909EBBA}"/>
              </a:ext>
            </a:extLst>
          </p:cNvPr>
          <p:cNvSpPr>
            <a:spLocks noGrp="1"/>
          </p:cNvSpPr>
          <p:nvPr>
            <p:ph type="ftr" sz="quarter" idx="11"/>
          </p:nvPr>
        </p:nvSpPr>
        <p:spPr/>
        <p:txBody>
          <a:bodyPr/>
          <a:lstStyle/>
          <a:p>
            <a:endParaRPr lang="hu-HU"/>
          </a:p>
        </p:txBody>
      </p:sp>
      <p:sp>
        <p:nvSpPr>
          <p:cNvPr id="6" name="Slayt Numarası Yer Tutucusu 5">
            <a:extLst>
              <a:ext uri="{FF2B5EF4-FFF2-40B4-BE49-F238E27FC236}">
                <a16:creationId xmlns:a16="http://schemas.microsoft.com/office/drawing/2014/main" id="{5F4CEC45-FC77-9C25-7164-95581C592904}"/>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282653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31B252-496B-95B5-C665-31511A06D0A0}"/>
              </a:ext>
            </a:extLst>
          </p:cNvPr>
          <p:cNvSpPr>
            <a:spLocks noGrp="1"/>
          </p:cNvSpPr>
          <p:nvPr>
            <p:ph type="title"/>
          </p:nvPr>
        </p:nvSpPr>
        <p:spPr/>
        <p:txBody>
          <a:bodyPr/>
          <a:lstStyle/>
          <a:p>
            <a:r>
              <a:rPr lang="tr-TR"/>
              <a:t>Asıl başlık stilini düzenlemek için tıklayın</a:t>
            </a:r>
            <a:endParaRPr lang="hu-HU"/>
          </a:p>
        </p:txBody>
      </p:sp>
      <p:sp>
        <p:nvSpPr>
          <p:cNvPr id="3" name="Dikey Metin Yer Tutucusu 2">
            <a:extLst>
              <a:ext uri="{FF2B5EF4-FFF2-40B4-BE49-F238E27FC236}">
                <a16:creationId xmlns:a16="http://schemas.microsoft.com/office/drawing/2014/main" id="{FE997FE9-704E-0B8A-8E92-FE94583CA8C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4" name="Veri Yer Tutucusu 3">
            <a:extLst>
              <a:ext uri="{FF2B5EF4-FFF2-40B4-BE49-F238E27FC236}">
                <a16:creationId xmlns:a16="http://schemas.microsoft.com/office/drawing/2014/main" id="{BE77590F-F8C2-0951-0A15-A8D1015462B2}"/>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5" name="Alt Bilgi Yer Tutucusu 4">
            <a:extLst>
              <a:ext uri="{FF2B5EF4-FFF2-40B4-BE49-F238E27FC236}">
                <a16:creationId xmlns:a16="http://schemas.microsoft.com/office/drawing/2014/main" id="{1B863C44-EF1A-630D-B886-5E6688BAFCB8}"/>
              </a:ext>
            </a:extLst>
          </p:cNvPr>
          <p:cNvSpPr>
            <a:spLocks noGrp="1"/>
          </p:cNvSpPr>
          <p:nvPr>
            <p:ph type="ftr" sz="quarter" idx="11"/>
          </p:nvPr>
        </p:nvSpPr>
        <p:spPr/>
        <p:txBody>
          <a:bodyPr/>
          <a:lstStyle/>
          <a:p>
            <a:endParaRPr lang="hu-HU"/>
          </a:p>
        </p:txBody>
      </p:sp>
      <p:sp>
        <p:nvSpPr>
          <p:cNvPr id="6" name="Slayt Numarası Yer Tutucusu 5">
            <a:extLst>
              <a:ext uri="{FF2B5EF4-FFF2-40B4-BE49-F238E27FC236}">
                <a16:creationId xmlns:a16="http://schemas.microsoft.com/office/drawing/2014/main" id="{053E10E0-4A9D-2926-D6A6-5136D8493917}"/>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48539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FDCFF69-1B35-C810-8CC8-694826FC846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hu-HU"/>
          </a:p>
        </p:txBody>
      </p:sp>
      <p:sp>
        <p:nvSpPr>
          <p:cNvPr id="3" name="Dikey Metin Yer Tutucusu 2">
            <a:extLst>
              <a:ext uri="{FF2B5EF4-FFF2-40B4-BE49-F238E27FC236}">
                <a16:creationId xmlns:a16="http://schemas.microsoft.com/office/drawing/2014/main" id="{84BA130A-272C-EDCE-606D-EFC0FCAA737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4" name="Veri Yer Tutucusu 3">
            <a:extLst>
              <a:ext uri="{FF2B5EF4-FFF2-40B4-BE49-F238E27FC236}">
                <a16:creationId xmlns:a16="http://schemas.microsoft.com/office/drawing/2014/main" id="{EF396A3F-6667-D9E7-6ADC-2F994922D963}"/>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5" name="Alt Bilgi Yer Tutucusu 4">
            <a:extLst>
              <a:ext uri="{FF2B5EF4-FFF2-40B4-BE49-F238E27FC236}">
                <a16:creationId xmlns:a16="http://schemas.microsoft.com/office/drawing/2014/main" id="{31EF4C58-D29D-777F-C86C-0176194DC4B3}"/>
              </a:ext>
            </a:extLst>
          </p:cNvPr>
          <p:cNvSpPr>
            <a:spLocks noGrp="1"/>
          </p:cNvSpPr>
          <p:nvPr>
            <p:ph type="ftr" sz="quarter" idx="11"/>
          </p:nvPr>
        </p:nvSpPr>
        <p:spPr/>
        <p:txBody>
          <a:bodyPr/>
          <a:lstStyle/>
          <a:p>
            <a:endParaRPr lang="hu-HU"/>
          </a:p>
        </p:txBody>
      </p:sp>
      <p:sp>
        <p:nvSpPr>
          <p:cNvPr id="6" name="Slayt Numarası Yer Tutucusu 5">
            <a:extLst>
              <a:ext uri="{FF2B5EF4-FFF2-40B4-BE49-F238E27FC236}">
                <a16:creationId xmlns:a16="http://schemas.microsoft.com/office/drawing/2014/main" id="{60AB9074-B966-5461-BFAB-30C038CC6D66}"/>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233358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B149C-2E3D-79A5-CA59-B077244D2316}"/>
              </a:ext>
            </a:extLst>
          </p:cNvPr>
          <p:cNvSpPr>
            <a:spLocks noGrp="1"/>
          </p:cNvSpPr>
          <p:nvPr>
            <p:ph type="title"/>
          </p:nvPr>
        </p:nvSpPr>
        <p:spPr/>
        <p:txBody>
          <a:bodyPr/>
          <a:lstStyle/>
          <a:p>
            <a:r>
              <a:rPr lang="tr-TR"/>
              <a:t>Asıl başlık stilini düzenlemek için tıklayın</a:t>
            </a:r>
            <a:endParaRPr lang="hu-HU"/>
          </a:p>
        </p:txBody>
      </p:sp>
      <p:sp>
        <p:nvSpPr>
          <p:cNvPr id="3" name="İçerik Yer Tutucusu 2">
            <a:extLst>
              <a:ext uri="{FF2B5EF4-FFF2-40B4-BE49-F238E27FC236}">
                <a16:creationId xmlns:a16="http://schemas.microsoft.com/office/drawing/2014/main" id="{63D88291-46DA-CD5D-388E-E4FC462C66D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4" name="Veri Yer Tutucusu 3">
            <a:extLst>
              <a:ext uri="{FF2B5EF4-FFF2-40B4-BE49-F238E27FC236}">
                <a16:creationId xmlns:a16="http://schemas.microsoft.com/office/drawing/2014/main" id="{E5D9CEE8-7D0B-1B7F-B98F-4896B2509271}"/>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5" name="Alt Bilgi Yer Tutucusu 4">
            <a:extLst>
              <a:ext uri="{FF2B5EF4-FFF2-40B4-BE49-F238E27FC236}">
                <a16:creationId xmlns:a16="http://schemas.microsoft.com/office/drawing/2014/main" id="{92A23AE3-2CCD-990B-9B34-D15C173DBD7C}"/>
              </a:ext>
            </a:extLst>
          </p:cNvPr>
          <p:cNvSpPr>
            <a:spLocks noGrp="1"/>
          </p:cNvSpPr>
          <p:nvPr>
            <p:ph type="ftr" sz="quarter" idx="11"/>
          </p:nvPr>
        </p:nvSpPr>
        <p:spPr/>
        <p:txBody>
          <a:bodyPr/>
          <a:lstStyle/>
          <a:p>
            <a:endParaRPr lang="hu-HU"/>
          </a:p>
        </p:txBody>
      </p:sp>
      <p:sp>
        <p:nvSpPr>
          <p:cNvPr id="6" name="Slayt Numarası Yer Tutucusu 5">
            <a:extLst>
              <a:ext uri="{FF2B5EF4-FFF2-40B4-BE49-F238E27FC236}">
                <a16:creationId xmlns:a16="http://schemas.microsoft.com/office/drawing/2014/main" id="{FD45C13C-0D47-4004-EE76-056371284C38}"/>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141538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0CCDD-9E97-3059-B25C-69A9D96D21B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hu-HU"/>
          </a:p>
        </p:txBody>
      </p:sp>
      <p:sp>
        <p:nvSpPr>
          <p:cNvPr id="3" name="Metin Yer Tutucusu 2">
            <a:extLst>
              <a:ext uri="{FF2B5EF4-FFF2-40B4-BE49-F238E27FC236}">
                <a16:creationId xmlns:a16="http://schemas.microsoft.com/office/drawing/2014/main" id="{EC6140B3-C1B4-CEA0-60E5-8139D54D2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FFD0D3D-61B5-05EF-095F-2005D4D98077}"/>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5" name="Alt Bilgi Yer Tutucusu 4">
            <a:extLst>
              <a:ext uri="{FF2B5EF4-FFF2-40B4-BE49-F238E27FC236}">
                <a16:creationId xmlns:a16="http://schemas.microsoft.com/office/drawing/2014/main" id="{B16A8FB0-44AD-4D67-B8C1-8F60D2613612}"/>
              </a:ext>
            </a:extLst>
          </p:cNvPr>
          <p:cNvSpPr>
            <a:spLocks noGrp="1"/>
          </p:cNvSpPr>
          <p:nvPr>
            <p:ph type="ftr" sz="quarter" idx="11"/>
          </p:nvPr>
        </p:nvSpPr>
        <p:spPr/>
        <p:txBody>
          <a:bodyPr/>
          <a:lstStyle/>
          <a:p>
            <a:endParaRPr lang="hu-HU"/>
          </a:p>
        </p:txBody>
      </p:sp>
      <p:sp>
        <p:nvSpPr>
          <p:cNvPr id="6" name="Slayt Numarası Yer Tutucusu 5">
            <a:extLst>
              <a:ext uri="{FF2B5EF4-FFF2-40B4-BE49-F238E27FC236}">
                <a16:creationId xmlns:a16="http://schemas.microsoft.com/office/drawing/2014/main" id="{6E57610C-5A76-E416-27B2-DEAE798D75B8}"/>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36244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AE1CF5-1240-602C-E88B-7E785244D933}"/>
              </a:ext>
            </a:extLst>
          </p:cNvPr>
          <p:cNvSpPr>
            <a:spLocks noGrp="1"/>
          </p:cNvSpPr>
          <p:nvPr>
            <p:ph type="title"/>
          </p:nvPr>
        </p:nvSpPr>
        <p:spPr/>
        <p:txBody>
          <a:bodyPr/>
          <a:lstStyle/>
          <a:p>
            <a:r>
              <a:rPr lang="tr-TR"/>
              <a:t>Asıl başlık stilini düzenlemek için tıklayın</a:t>
            </a:r>
            <a:endParaRPr lang="hu-HU"/>
          </a:p>
        </p:txBody>
      </p:sp>
      <p:sp>
        <p:nvSpPr>
          <p:cNvPr id="3" name="İçerik Yer Tutucusu 2">
            <a:extLst>
              <a:ext uri="{FF2B5EF4-FFF2-40B4-BE49-F238E27FC236}">
                <a16:creationId xmlns:a16="http://schemas.microsoft.com/office/drawing/2014/main" id="{43C71F9B-9EF2-896C-D06C-8824035CD88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4" name="İçerik Yer Tutucusu 3">
            <a:extLst>
              <a:ext uri="{FF2B5EF4-FFF2-40B4-BE49-F238E27FC236}">
                <a16:creationId xmlns:a16="http://schemas.microsoft.com/office/drawing/2014/main" id="{7BE057B5-7CBF-9DB3-A39C-CC019361AEA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5" name="Veri Yer Tutucusu 4">
            <a:extLst>
              <a:ext uri="{FF2B5EF4-FFF2-40B4-BE49-F238E27FC236}">
                <a16:creationId xmlns:a16="http://schemas.microsoft.com/office/drawing/2014/main" id="{B5A76C36-334F-314A-8CEC-62DF25066266}"/>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6" name="Alt Bilgi Yer Tutucusu 5">
            <a:extLst>
              <a:ext uri="{FF2B5EF4-FFF2-40B4-BE49-F238E27FC236}">
                <a16:creationId xmlns:a16="http://schemas.microsoft.com/office/drawing/2014/main" id="{A07E1336-4AAB-6C85-2792-A5561F980AC6}"/>
              </a:ext>
            </a:extLst>
          </p:cNvPr>
          <p:cNvSpPr>
            <a:spLocks noGrp="1"/>
          </p:cNvSpPr>
          <p:nvPr>
            <p:ph type="ftr" sz="quarter" idx="11"/>
          </p:nvPr>
        </p:nvSpPr>
        <p:spPr/>
        <p:txBody>
          <a:bodyPr/>
          <a:lstStyle/>
          <a:p>
            <a:endParaRPr lang="hu-HU"/>
          </a:p>
        </p:txBody>
      </p:sp>
      <p:sp>
        <p:nvSpPr>
          <p:cNvPr id="7" name="Slayt Numarası Yer Tutucusu 6">
            <a:extLst>
              <a:ext uri="{FF2B5EF4-FFF2-40B4-BE49-F238E27FC236}">
                <a16:creationId xmlns:a16="http://schemas.microsoft.com/office/drawing/2014/main" id="{95234466-B2D5-F924-2BF8-E19539BEFB38}"/>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219630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B917AF-5C89-0829-E32C-71BE82144BB7}"/>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hu-HU"/>
          </a:p>
        </p:txBody>
      </p:sp>
      <p:sp>
        <p:nvSpPr>
          <p:cNvPr id="3" name="Metin Yer Tutucusu 2">
            <a:extLst>
              <a:ext uri="{FF2B5EF4-FFF2-40B4-BE49-F238E27FC236}">
                <a16:creationId xmlns:a16="http://schemas.microsoft.com/office/drawing/2014/main" id="{1C91A5A9-386A-2D09-927E-D06F3DE22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3E887B-FCBB-A9F2-5587-E583ED2A9FA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5" name="Metin Yer Tutucusu 4">
            <a:extLst>
              <a:ext uri="{FF2B5EF4-FFF2-40B4-BE49-F238E27FC236}">
                <a16:creationId xmlns:a16="http://schemas.microsoft.com/office/drawing/2014/main" id="{FE4D0765-3EFA-064D-14A0-34C1C4251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62C701B-9DC8-81D6-91BF-85EAA494102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7" name="Veri Yer Tutucusu 6">
            <a:extLst>
              <a:ext uri="{FF2B5EF4-FFF2-40B4-BE49-F238E27FC236}">
                <a16:creationId xmlns:a16="http://schemas.microsoft.com/office/drawing/2014/main" id="{1F08D79E-0F30-DE82-3BE0-DCCA010E7C70}"/>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8" name="Alt Bilgi Yer Tutucusu 7">
            <a:extLst>
              <a:ext uri="{FF2B5EF4-FFF2-40B4-BE49-F238E27FC236}">
                <a16:creationId xmlns:a16="http://schemas.microsoft.com/office/drawing/2014/main" id="{3E7E9A66-BB43-5EED-5F0D-411EEB8CDB1C}"/>
              </a:ext>
            </a:extLst>
          </p:cNvPr>
          <p:cNvSpPr>
            <a:spLocks noGrp="1"/>
          </p:cNvSpPr>
          <p:nvPr>
            <p:ph type="ftr" sz="quarter" idx="11"/>
          </p:nvPr>
        </p:nvSpPr>
        <p:spPr/>
        <p:txBody>
          <a:bodyPr/>
          <a:lstStyle/>
          <a:p>
            <a:endParaRPr lang="hu-HU"/>
          </a:p>
        </p:txBody>
      </p:sp>
      <p:sp>
        <p:nvSpPr>
          <p:cNvPr id="9" name="Slayt Numarası Yer Tutucusu 8">
            <a:extLst>
              <a:ext uri="{FF2B5EF4-FFF2-40B4-BE49-F238E27FC236}">
                <a16:creationId xmlns:a16="http://schemas.microsoft.com/office/drawing/2014/main" id="{DE4D7D56-9B5E-84BB-B3EF-58F811A97F08}"/>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317642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8304E-1C4C-5EFD-30C3-74B12D6CA151}"/>
              </a:ext>
            </a:extLst>
          </p:cNvPr>
          <p:cNvSpPr>
            <a:spLocks noGrp="1"/>
          </p:cNvSpPr>
          <p:nvPr>
            <p:ph type="title"/>
          </p:nvPr>
        </p:nvSpPr>
        <p:spPr/>
        <p:txBody>
          <a:bodyPr/>
          <a:lstStyle/>
          <a:p>
            <a:r>
              <a:rPr lang="tr-TR"/>
              <a:t>Asıl başlık stilini düzenlemek için tıklayın</a:t>
            </a:r>
            <a:endParaRPr lang="hu-HU"/>
          </a:p>
        </p:txBody>
      </p:sp>
      <p:sp>
        <p:nvSpPr>
          <p:cNvPr id="3" name="Veri Yer Tutucusu 2">
            <a:extLst>
              <a:ext uri="{FF2B5EF4-FFF2-40B4-BE49-F238E27FC236}">
                <a16:creationId xmlns:a16="http://schemas.microsoft.com/office/drawing/2014/main" id="{6774BEDF-3932-54C9-D8A7-81AA5ECFB542}"/>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4" name="Alt Bilgi Yer Tutucusu 3">
            <a:extLst>
              <a:ext uri="{FF2B5EF4-FFF2-40B4-BE49-F238E27FC236}">
                <a16:creationId xmlns:a16="http://schemas.microsoft.com/office/drawing/2014/main" id="{40EB863B-10D1-E183-3699-647478C6336B}"/>
              </a:ext>
            </a:extLst>
          </p:cNvPr>
          <p:cNvSpPr>
            <a:spLocks noGrp="1"/>
          </p:cNvSpPr>
          <p:nvPr>
            <p:ph type="ftr" sz="quarter" idx="11"/>
          </p:nvPr>
        </p:nvSpPr>
        <p:spPr/>
        <p:txBody>
          <a:bodyPr/>
          <a:lstStyle/>
          <a:p>
            <a:endParaRPr lang="hu-HU"/>
          </a:p>
        </p:txBody>
      </p:sp>
      <p:sp>
        <p:nvSpPr>
          <p:cNvPr id="5" name="Slayt Numarası Yer Tutucusu 4">
            <a:extLst>
              <a:ext uri="{FF2B5EF4-FFF2-40B4-BE49-F238E27FC236}">
                <a16:creationId xmlns:a16="http://schemas.microsoft.com/office/drawing/2014/main" id="{82B062B1-88FC-12FC-5016-EBB17B326BD2}"/>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36047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748A296-BAC0-A873-5E5A-812C2E6BCC9C}"/>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3" name="Alt Bilgi Yer Tutucusu 2">
            <a:extLst>
              <a:ext uri="{FF2B5EF4-FFF2-40B4-BE49-F238E27FC236}">
                <a16:creationId xmlns:a16="http://schemas.microsoft.com/office/drawing/2014/main" id="{B9159DB6-C34C-6D66-2321-87B986123130}"/>
              </a:ext>
            </a:extLst>
          </p:cNvPr>
          <p:cNvSpPr>
            <a:spLocks noGrp="1"/>
          </p:cNvSpPr>
          <p:nvPr>
            <p:ph type="ftr" sz="quarter" idx="11"/>
          </p:nvPr>
        </p:nvSpPr>
        <p:spPr/>
        <p:txBody>
          <a:bodyPr/>
          <a:lstStyle/>
          <a:p>
            <a:endParaRPr lang="hu-HU"/>
          </a:p>
        </p:txBody>
      </p:sp>
      <p:sp>
        <p:nvSpPr>
          <p:cNvPr id="4" name="Slayt Numarası Yer Tutucusu 3">
            <a:extLst>
              <a:ext uri="{FF2B5EF4-FFF2-40B4-BE49-F238E27FC236}">
                <a16:creationId xmlns:a16="http://schemas.microsoft.com/office/drawing/2014/main" id="{FDD65AF4-3AB5-7936-AE0E-12AD8CB2BAB2}"/>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80528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4F2FDA-338B-5FE4-CB2B-54279956E9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hu-HU"/>
          </a:p>
        </p:txBody>
      </p:sp>
      <p:sp>
        <p:nvSpPr>
          <p:cNvPr id="3" name="İçerik Yer Tutucusu 2">
            <a:extLst>
              <a:ext uri="{FF2B5EF4-FFF2-40B4-BE49-F238E27FC236}">
                <a16:creationId xmlns:a16="http://schemas.microsoft.com/office/drawing/2014/main" id="{E600B68B-FC24-925E-A911-DBC52556F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4" name="Metin Yer Tutucusu 3">
            <a:extLst>
              <a:ext uri="{FF2B5EF4-FFF2-40B4-BE49-F238E27FC236}">
                <a16:creationId xmlns:a16="http://schemas.microsoft.com/office/drawing/2014/main" id="{93C26300-55EA-EA4D-223F-6FFDE100D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3650FD-294A-9A5F-F9C6-EFB75BDBB4BD}"/>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6" name="Alt Bilgi Yer Tutucusu 5">
            <a:extLst>
              <a:ext uri="{FF2B5EF4-FFF2-40B4-BE49-F238E27FC236}">
                <a16:creationId xmlns:a16="http://schemas.microsoft.com/office/drawing/2014/main" id="{4BB4EF89-EA1A-03C2-A68E-33F2F6E7EE97}"/>
              </a:ext>
            </a:extLst>
          </p:cNvPr>
          <p:cNvSpPr>
            <a:spLocks noGrp="1"/>
          </p:cNvSpPr>
          <p:nvPr>
            <p:ph type="ftr" sz="quarter" idx="11"/>
          </p:nvPr>
        </p:nvSpPr>
        <p:spPr/>
        <p:txBody>
          <a:bodyPr/>
          <a:lstStyle/>
          <a:p>
            <a:endParaRPr lang="hu-HU"/>
          </a:p>
        </p:txBody>
      </p:sp>
      <p:sp>
        <p:nvSpPr>
          <p:cNvPr id="7" name="Slayt Numarası Yer Tutucusu 6">
            <a:extLst>
              <a:ext uri="{FF2B5EF4-FFF2-40B4-BE49-F238E27FC236}">
                <a16:creationId xmlns:a16="http://schemas.microsoft.com/office/drawing/2014/main" id="{82AAEDBF-EB5F-2463-CD0A-3091EEDC08C9}"/>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191763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219253-2377-722C-FD47-8FA1A82E38B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hu-HU"/>
          </a:p>
        </p:txBody>
      </p:sp>
      <p:sp>
        <p:nvSpPr>
          <p:cNvPr id="3" name="Resim Yer Tutucusu 2">
            <a:extLst>
              <a:ext uri="{FF2B5EF4-FFF2-40B4-BE49-F238E27FC236}">
                <a16:creationId xmlns:a16="http://schemas.microsoft.com/office/drawing/2014/main" id="{1C87F4E7-073D-F03A-7D76-64A073387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Metin Yer Tutucusu 3">
            <a:extLst>
              <a:ext uri="{FF2B5EF4-FFF2-40B4-BE49-F238E27FC236}">
                <a16:creationId xmlns:a16="http://schemas.microsoft.com/office/drawing/2014/main" id="{E3C1F06E-7432-40CA-D88C-4B092E430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98105A0-67D3-466F-C371-549F9348114F}"/>
              </a:ext>
            </a:extLst>
          </p:cNvPr>
          <p:cNvSpPr>
            <a:spLocks noGrp="1"/>
          </p:cNvSpPr>
          <p:nvPr>
            <p:ph type="dt" sz="half" idx="10"/>
          </p:nvPr>
        </p:nvSpPr>
        <p:spPr/>
        <p:txBody>
          <a:bodyPr/>
          <a:lstStyle/>
          <a:p>
            <a:fld id="{EEFAE513-8430-8A44-A307-997CEF1716D6}" type="datetimeFigureOut">
              <a:rPr lang="hu-HU" smtClean="0"/>
              <a:t>2023. 01. 04.</a:t>
            </a:fld>
            <a:endParaRPr lang="hu-HU"/>
          </a:p>
        </p:txBody>
      </p:sp>
      <p:sp>
        <p:nvSpPr>
          <p:cNvPr id="6" name="Alt Bilgi Yer Tutucusu 5">
            <a:extLst>
              <a:ext uri="{FF2B5EF4-FFF2-40B4-BE49-F238E27FC236}">
                <a16:creationId xmlns:a16="http://schemas.microsoft.com/office/drawing/2014/main" id="{7D6FEB38-BB16-FB6D-C9D5-1CBDAEAD9B8A}"/>
              </a:ext>
            </a:extLst>
          </p:cNvPr>
          <p:cNvSpPr>
            <a:spLocks noGrp="1"/>
          </p:cNvSpPr>
          <p:nvPr>
            <p:ph type="ftr" sz="quarter" idx="11"/>
          </p:nvPr>
        </p:nvSpPr>
        <p:spPr/>
        <p:txBody>
          <a:bodyPr/>
          <a:lstStyle/>
          <a:p>
            <a:endParaRPr lang="hu-HU"/>
          </a:p>
        </p:txBody>
      </p:sp>
      <p:sp>
        <p:nvSpPr>
          <p:cNvPr id="7" name="Slayt Numarası Yer Tutucusu 6">
            <a:extLst>
              <a:ext uri="{FF2B5EF4-FFF2-40B4-BE49-F238E27FC236}">
                <a16:creationId xmlns:a16="http://schemas.microsoft.com/office/drawing/2014/main" id="{71C7D74D-B20D-7351-8788-84ED4E6B649D}"/>
              </a:ext>
            </a:extLst>
          </p:cNvPr>
          <p:cNvSpPr>
            <a:spLocks noGrp="1"/>
          </p:cNvSpPr>
          <p:nvPr>
            <p:ph type="sldNum" sz="quarter" idx="12"/>
          </p:nvPr>
        </p:nvSpPr>
        <p:spPr/>
        <p:txBody>
          <a:bodyPr/>
          <a:lstStyle/>
          <a:p>
            <a:fld id="{011B6F9D-65A3-F34B-9210-3DB006D2D48F}" type="slidenum">
              <a:rPr lang="hu-HU" smtClean="0"/>
              <a:t>‹#›</a:t>
            </a:fld>
            <a:endParaRPr lang="hu-HU"/>
          </a:p>
        </p:txBody>
      </p:sp>
    </p:spTree>
    <p:extLst>
      <p:ext uri="{BB962C8B-B14F-4D97-AF65-F5344CB8AC3E}">
        <p14:creationId xmlns:p14="http://schemas.microsoft.com/office/powerpoint/2010/main" val="297854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9B31E54-AB9E-16C1-F027-4841BB86F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hu-HU"/>
          </a:p>
        </p:txBody>
      </p:sp>
      <p:sp>
        <p:nvSpPr>
          <p:cNvPr id="3" name="Metin Yer Tutucusu 2">
            <a:extLst>
              <a:ext uri="{FF2B5EF4-FFF2-40B4-BE49-F238E27FC236}">
                <a16:creationId xmlns:a16="http://schemas.microsoft.com/office/drawing/2014/main" id="{C4D97052-3BCC-2D00-4E56-8BE0BC7B5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hu-HU"/>
          </a:p>
        </p:txBody>
      </p:sp>
      <p:sp>
        <p:nvSpPr>
          <p:cNvPr id="4" name="Veri Yer Tutucusu 3">
            <a:extLst>
              <a:ext uri="{FF2B5EF4-FFF2-40B4-BE49-F238E27FC236}">
                <a16:creationId xmlns:a16="http://schemas.microsoft.com/office/drawing/2014/main" id="{1BEC2DA5-BA37-D40A-951E-8D5541D8E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AE513-8430-8A44-A307-997CEF1716D6}" type="datetimeFigureOut">
              <a:rPr lang="hu-HU" smtClean="0"/>
              <a:t>2023. 01. 04.</a:t>
            </a:fld>
            <a:endParaRPr lang="hu-HU"/>
          </a:p>
        </p:txBody>
      </p:sp>
      <p:sp>
        <p:nvSpPr>
          <p:cNvPr id="5" name="Alt Bilgi Yer Tutucusu 4">
            <a:extLst>
              <a:ext uri="{FF2B5EF4-FFF2-40B4-BE49-F238E27FC236}">
                <a16:creationId xmlns:a16="http://schemas.microsoft.com/office/drawing/2014/main" id="{3F73ECBD-7450-E413-92C4-B7244192F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ayt Numarası Yer Tutucusu 5">
            <a:extLst>
              <a:ext uri="{FF2B5EF4-FFF2-40B4-BE49-F238E27FC236}">
                <a16:creationId xmlns:a16="http://schemas.microsoft.com/office/drawing/2014/main" id="{DA9FC5CB-C5BA-185E-009C-DE01D7208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B6F9D-65A3-F34B-9210-3DB006D2D48F}" type="slidenum">
              <a:rPr lang="hu-HU" smtClean="0"/>
              <a:t>‹#›</a:t>
            </a:fld>
            <a:endParaRPr lang="hu-HU"/>
          </a:p>
        </p:txBody>
      </p:sp>
    </p:spTree>
    <p:extLst>
      <p:ext uri="{BB962C8B-B14F-4D97-AF65-F5344CB8AC3E}">
        <p14:creationId xmlns:p14="http://schemas.microsoft.com/office/powerpoint/2010/main" val="165776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3CC4FF-C254-36D8-C853-932CE68DD948}"/>
              </a:ext>
            </a:extLst>
          </p:cNvPr>
          <p:cNvSpPr>
            <a:spLocks noGrp="1"/>
          </p:cNvSpPr>
          <p:nvPr>
            <p:ph type="ctrTitle"/>
          </p:nvPr>
        </p:nvSpPr>
        <p:spPr/>
        <p:txBody>
          <a:bodyPr/>
          <a:lstStyle/>
          <a:p>
            <a:r>
              <a:rPr lang="hu-HU" dirty="0" err="1"/>
              <a:t>Şiir</a:t>
            </a:r>
            <a:r>
              <a:rPr lang="hu-HU" dirty="0"/>
              <a:t> </a:t>
            </a:r>
            <a:r>
              <a:rPr lang="hu-HU" dirty="0" err="1"/>
              <a:t>Haftası</a:t>
            </a:r>
            <a:endParaRPr lang="hu-HU" dirty="0"/>
          </a:p>
        </p:txBody>
      </p:sp>
      <p:sp>
        <p:nvSpPr>
          <p:cNvPr id="3" name="Alt Başlık 2">
            <a:extLst>
              <a:ext uri="{FF2B5EF4-FFF2-40B4-BE49-F238E27FC236}">
                <a16:creationId xmlns:a16="http://schemas.microsoft.com/office/drawing/2014/main" id="{8DA3601D-E8A3-5E18-AD83-935032FF8C47}"/>
              </a:ext>
            </a:extLst>
          </p:cNvPr>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151976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6288A-8775-A758-7F97-130867C2EF92}"/>
              </a:ext>
            </a:extLst>
          </p:cNvPr>
          <p:cNvSpPr>
            <a:spLocks noGrp="1"/>
          </p:cNvSpPr>
          <p:nvPr>
            <p:ph type="title"/>
          </p:nvPr>
        </p:nvSpPr>
        <p:spPr/>
        <p:txBody>
          <a:bodyPr/>
          <a:lstStyle/>
          <a:p>
            <a:endParaRPr lang="hu-HU"/>
          </a:p>
        </p:txBody>
      </p:sp>
      <p:sp>
        <p:nvSpPr>
          <p:cNvPr id="3" name="İçerik Yer Tutucusu 2">
            <a:extLst>
              <a:ext uri="{FF2B5EF4-FFF2-40B4-BE49-F238E27FC236}">
                <a16:creationId xmlns:a16="http://schemas.microsoft.com/office/drawing/2014/main" id="{4C83C62B-7D63-DB80-1BCD-8C8DC21534B0}"/>
              </a:ext>
            </a:extLst>
          </p:cNvPr>
          <p:cNvSpPr>
            <a:spLocks noGrp="1"/>
          </p:cNvSpPr>
          <p:nvPr>
            <p:ph idx="1"/>
          </p:nvPr>
        </p:nvSpPr>
        <p:spPr/>
        <p:txBody>
          <a:bodyPr/>
          <a:lstStyle/>
          <a:p>
            <a:endParaRPr lang="hu-HU" dirty="0"/>
          </a:p>
        </p:txBody>
      </p:sp>
    </p:spTree>
    <p:extLst>
      <p:ext uri="{BB962C8B-B14F-4D97-AF65-F5344CB8AC3E}">
        <p14:creationId xmlns:p14="http://schemas.microsoft.com/office/powerpoint/2010/main" val="5501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0D0AF-1085-8EFE-C47A-FAEF85D50469}"/>
              </a:ext>
            </a:extLst>
          </p:cNvPr>
          <p:cNvSpPr>
            <a:spLocks noGrp="1"/>
          </p:cNvSpPr>
          <p:nvPr>
            <p:ph type="title"/>
          </p:nvPr>
        </p:nvSpPr>
        <p:spPr/>
        <p:txBody>
          <a:bodyPr/>
          <a:lstStyle/>
          <a:p>
            <a:r>
              <a:rPr lang="hu-HU" dirty="0"/>
              <a:t>Petőfi Sándor (1823-1849)</a:t>
            </a:r>
          </a:p>
        </p:txBody>
      </p:sp>
      <p:sp>
        <p:nvSpPr>
          <p:cNvPr id="3" name="İçerik Yer Tutucusu 2">
            <a:extLst>
              <a:ext uri="{FF2B5EF4-FFF2-40B4-BE49-F238E27FC236}">
                <a16:creationId xmlns:a16="http://schemas.microsoft.com/office/drawing/2014/main" id="{280C4A99-B308-562C-FBB2-0615DD4D38C7}"/>
              </a:ext>
            </a:extLst>
          </p:cNvPr>
          <p:cNvSpPr>
            <a:spLocks noGrp="1"/>
          </p:cNvSpPr>
          <p:nvPr>
            <p:ph idx="1"/>
          </p:nvPr>
        </p:nvSpPr>
        <p:spPr>
          <a:xfrm>
            <a:off x="2773599" y="1613647"/>
            <a:ext cx="7796540" cy="4436297"/>
          </a:xfrm>
        </p:spPr>
        <p:txBody>
          <a:bodyPr>
            <a:noAutofit/>
          </a:bodyPr>
          <a:lstStyle/>
          <a:p>
            <a:pPr lvl="1"/>
            <a:r>
              <a:rPr lang="tr-TR" sz="1600" dirty="0">
                <a:latin typeface="arial" panose="020B0604020202020204" pitchFamily="34" charset="0"/>
              </a:rPr>
              <a:t>Pet</a:t>
            </a:r>
            <a:r>
              <a:rPr lang="hu-HU" dirty="0"/>
              <a:t>ő</a:t>
            </a:r>
            <a:r>
              <a:rPr lang="tr-TR" sz="1600" dirty="0">
                <a:latin typeface="arial" panose="020B0604020202020204" pitchFamily="34" charset="0"/>
              </a:rPr>
              <a:t>fi (doğumunun 200.yılı)</a:t>
            </a:r>
          </a:p>
          <a:p>
            <a:pPr lvl="2"/>
            <a:r>
              <a:rPr lang="hu-HU" dirty="0"/>
              <a:t>„</a:t>
            </a:r>
            <a:r>
              <a:rPr lang="hu-HU" i="1" dirty="0" err="1"/>
              <a:t>Şiire</a:t>
            </a:r>
            <a:r>
              <a:rPr lang="hu-HU" i="1" dirty="0"/>
              <a:t> </a:t>
            </a:r>
            <a:r>
              <a:rPr lang="hu-HU" i="1" dirty="0" err="1"/>
              <a:t>egemen</a:t>
            </a:r>
            <a:r>
              <a:rPr lang="hu-HU" i="1" dirty="0"/>
              <a:t> </a:t>
            </a:r>
            <a:r>
              <a:rPr lang="hu-HU" i="1" dirty="0" err="1"/>
              <a:t>olan</a:t>
            </a:r>
            <a:r>
              <a:rPr lang="hu-HU" i="1" dirty="0"/>
              <a:t> </a:t>
            </a:r>
            <a:r>
              <a:rPr lang="hu-HU" i="1" dirty="0" err="1"/>
              <a:t>bir</a:t>
            </a:r>
            <a:r>
              <a:rPr lang="hu-HU" i="1" dirty="0"/>
              <a:t> halk </a:t>
            </a:r>
            <a:r>
              <a:rPr lang="hu-HU" i="1" dirty="0" err="1"/>
              <a:t>siyasete</a:t>
            </a:r>
            <a:r>
              <a:rPr lang="hu-HU" i="1" dirty="0"/>
              <a:t> de </a:t>
            </a:r>
            <a:r>
              <a:rPr lang="hu-HU" i="1" dirty="0" err="1"/>
              <a:t>yön</a:t>
            </a:r>
            <a:r>
              <a:rPr lang="hu-HU" i="1" dirty="0"/>
              <a:t> </a:t>
            </a:r>
            <a:r>
              <a:rPr lang="hu-HU" i="1" dirty="0" err="1"/>
              <a:t>verecektir</a:t>
            </a:r>
            <a:r>
              <a:rPr lang="hu-HU" dirty="0"/>
              <a:t>” Petőfi</a:t>
            </a:r>
          </a:p>
          <a:p>
            <a:pPr lvl="2"/>
            <a:r>
              <a:rPr lang="hu-HU" dirty="0" err="1"/>
              <a:t>Yalnızca</a:t>
            </a:r>
            <a:r>
              <a:rPr lang="hu-HU" dirty="0"/>
              <a:t> </a:t>
            </a:r>
            <a:r>
              <a:rPr lang="hu-HU" dirty="0" err="1"/>
              <a:t>edebiyata</a:t>
            </a:r>
            <a:r>
              <a:rPr lang="hu-HU" dirty="0"/>
              <a:t> </a:t>
            </a:r>
            <a:r>
              <a:rPr lang="hu-HU" dirty="0" err="1"/>
              <a:t>değil</a:t>
            </a:r>
            <a:r>
              <a:rPr lang="hu-HU" dirty="0"/>
              <a:t>, </a:t>
            </a:r>
            <a:r>
              <a:rPr lang="hu-HU" dirty="0" err="1"/>
              <a:t>bu</a:t>
            </a:r>
            <a:r>
              <a:rPr lang="hu-HU" dirty="0"/>
              <a:t> </a:t>
            </a:r>
            <a:r>
              <a:rPr lang="hu-HU" dirty="0" err="1"/>
              <a:t>büyük</a:t>
            </a:r>
            <a:r>
              <a:rPr lang="hu-HU" dirty="0"/>
              <a:t> </a:t>
            </a:r>
            <a:r>
              <a:rPr lang="hu-HU" dirty="0" err="1"/>
              <a:t>özgürlük</a:t>
            </a:r>
            <a:r>
              <a:rPr lang="hu-HU" dirty="0"/>
              <a:t> </a:t>
            </a:r>
            <a:r>
              <a:rPr lang="hu-HU" dirty="0" err="1"/>
              <a:t>savaşında</a:t>
            </a:r>
            <a:r>
              <a:rPr lang="hu-HU" dirty="0"/>
              <a:t> </a:t>
            </a:r>
            <a:r>
              <a:rPr lang="hu-HU" dirty="0" err="1"/>
              <a:t>şiirin</a:t>
            </a:r>
            <a:r>
              <a:rPr lang="hu-HU" dirty="0"/>
              <a:t> </a:t>
            </a:r>
            <a:r>
              <a:rPr lang="hu-HU" dirty="0" err="1"/>
              <a:t>gücünü</a:t>
            </a:r>
            <a:r>
              <a:rPr lang="hu-HU" dirty="0"/>
              <a:t> </a:t>
            </a:r>
            <a:r>
              <a:rPr lang="hu-HU" dirty="0" err="1"/>
              <a:t>uygarlık</a:t>
            </a:r>
            <a:r>
              <a:rPr lang="hu-HU" dirty="0"/>
              <a:t> </a:t>
            </a:r>
            <a:r>
              <a:rPr lang="hu-HU" dirty="0" err="1"/>
              <a:t>tarihine</a:t>
            </a:r>
            <a:r>
              <a:rPr lang="hu-HU" dirty="0"/>
              <a:t> </a:t>
            </a:r>
            <a:r>
              <a:rPr lang="hu-HU" dirty="0" err="1"/>
              <a:t>kazımış</a:t>
            </a:r>
            <a:r>
              <a:rPr lang="hu-HU" dirty="0"/>
              <a:t> </a:t>
            </a:r>
            <a:r>
              <a:rPr lang="hu-HU" dirty="0" err="1"/>
              <a:t>bir</a:t>
            </a:r>
            <a:r>
              <a:rPr lang="hu-HU" dirty="0"/>
              <a:t> </a:t>
            </a:r>
            <a:r>
              <a:rPr lang="hu-HU" dirty="0" err="1"/>
              <a:t>şair</a:t>
            </a:r>
            <a:r>
              <a:rPr lang="hu-HU" dirty="0"/>
              <a:t>. </a:t>
            </a:r>
            <a:r>
              <a:rPr lang="hu-HU" dirty="0" err="1"/>
              <a:t>O</a:t>
            </a:r>
            <a:r>
              <a:rPr lang="hu-HU" dirty="0"/>
              <a:t> </a:t>
            </a:r>
            <a:r>
              <a:rPr lang="hu-HU" dirty="0" err="1"/>
              <a:t>kısacık</a:t>
            </a:r>
            <a:r>
              <a:rPr lang="hu-HU" dirty="0"/>
              <a:t> </a:t>
            </a:r>
            <a:r>
              <a:rPr lang="hu-HU" dirty="0" err="1"/>
              <a:t>ömründe</a:t>
            </a:r>
            <a:r>
              <a:rPr lang="hu-HU" dirty="0"/>
              <a:t> (1822-23/1849) </a:t>
            </a:r>
            <a:r>
              <a:rPr lang="hu-HU" dirty="0" err="1"/>
              <a:t>bir</a:t>
            </a:r>
            <a:r>
              <a:rPr lang="hu-HU" dirty="0"/>
              <a:t> </a:t>
            </a:r>
            <a:r>
              <a:rPr lang="hu-HU" dirty="0" err="1"/>
              <a:t>çok</a:t>
            </a:r>
            <a:r>
              <a:rPr lang="hu-HU" dirty="0"/>
              <a:t> </a:t>
            </a:r>
            <a:r>
              <a:rPr lang="hu-HU" dirty="0" err="1"/>
              <a:t>dünya</a:t>
            </a:r>
            <a:r>
              <a:rPr lang="hu-HU" dirty="0"/>
              <a:t> </a:t>
            </a:r>
            <a:r>
              <a:rPr lang="hu-HU" dirty="0" err="1"/>
              <a:t>diline</a:t>
            </a:r>
            <a:r>
              <a:rPr lang="hu-HU" dirty="0"/>
              <a:t> </a:t>
            </a:r>
            <a:r>
              <a:rPr lang="hu-HU" dirty="0" err="1"/>
              <a:t>çevrilmiş</a:t>
            </a:r>
            <a:r>
              <a:rPr lang="hu-HU" dirty="0"/>
              <a:t> </a:t>
            </a:r>
            <a:r>
              <a:rPr lang="hu-HU" dirty="0" err="1"/>
              <a:t>yaşarken</a:t>
            </a:r>
            <a:r>
              <a:rPr lang="hu-HU" dirty="0"/>
              <a:t> 40 </a:t>
            </a:r>
            <a:r>
              <a:rPr lang="hu-HU" dirty="0" err="1"/>
              <a:t>dil</a:t>
            </a:r>
            <a:r>
              <a:rPr lang="hu-HU" dirty="0"/>
              <a:t>.</a:t>
            </a:r>
            <a:endParaRPr lang="hu-HU" sz="1600" dirty="0"/>
          </a:p>
          <a:p>
            <a:r>
              <a:rPr lang="hu-HU" sz="1600" dirty="0" err="1"/>
              <a:t>Tasnadi</a:t>
            </a:r>
            <a:r>
              <a:rPr lang="hu-HU" sz="1600" dirty="0"/>
              <a:t>: </a:t>
            </a:r>
            <a:r>
              <a:rPr lang="hu-HU" sz="1600" dirty="0" err="1"/>
              <a:t>Bir</a:t>
            </a:r>
            <a:r>
              <a:rPr lang="hu-HU" sz="1600" dirty="0"/>
              <a:t> </a:t>
            </a:r>
            <a:r>
              <a:rPr lang="hu-HU" sz="1600" dirty="0" err="1"/>
              <a:t>Dünya</a:t>
            </a:r>
            <a:r>
              <a:rPr lang="hu-HU" sz="1600" dirty="0"/>
              <a:t> </a:t>
            </a:r>
            <a:r>
              <a:rPr lang="hu-HU" sz="1600" dirty="0" err="1"/>
              <a:t>Ozanı</a:t>
            </a:r>
            <a:r>
              <a:rPr lang="hu-HU" sz="1600" dirty="0"/>
              <a:t> / </a:t>
            </a:r>
            <a:r>
              <a:rPr lang="hu-HU" sz="1600" dirty="0" err="1"/>
              <a:t>Macarlığın</a:t>
            </a:r>
            <a:r>
              <a:rPr lang="hu-HU" sz="1600" dirty="0"/>
              <a:t> </a:t>
            </a:r>
            <a:r>
              <a:rPr lang="hu-HU" sz="1600" dirty="0" err="1"/>
              <a:t>ozanı</a:t>
            </a:r>
            <a:r>
              <a:rPr lang="hu-HU" sz="1600" dirty="0"/>
              <a:t>/ </a:t>
            </a:r>
            <a:r>
              <a:rPr lang="hu-HU" sz="1600" dirty="0" err="1"/>
              <a:t>Tüm</a:t>
            </a:r>
            <a:r>
              <a:rPr lang="hu-HU" sz="1600" dirty="0"/>
              <a:t> </a:t>
            </a:r>
            <a:r>
              <a:rPr lang="hu-HU" sz="1600" dirty="0" err="1"/>
              <a:t>dönemlerin</a:t>
            </a:r>
            <a:r>
              <a:rPr lang="hu-HU" sz="1600" dirty="0"/>
              <a:t>/</a:t>
            </a:r>
            <a:r>
              <a:rPr lang="hu-HU" sz="1600" dirty="0" err="1"/>
              <a:t>Tüm</a:t>
            </a:r>
            <a:r>
              <a:rPr lang="hu-HU" sz="1600" dirty="0"/>
              <a:t> </a:t>
            </a:r>
            <a:r>
              <a:rPr lang="hu-HU" sz="1600" dirty="0" err="1"/>
              <a:t>rejimlerin</a:t>
            </a:r>
            <a:r>
              <a:rPr lang="hu-HU" sz="1600" dirty="0"/>
              <a:t> </a:t>
            </a:r>
            <a:r>
              <a:rPr lang="hu-HU" sz="1600" dirty="0" err="1"/>
              <a:t>ve</a:t>
            </a:r>
            <a:r>
              <a:rPr lang="hu-HU" sz="1600" dirty="0"/>
              <a:t> </a:t>
            </a:r>
            <a:r>
              <a:rPr lang="hu-HU" sz="1600" dirty="0" err="1"/>
              <a:t>kültür</a:t>
            </a:r>
            <a:r>
              <a:rPr lang="hu-HU" sz="1600" dirty="0"/>
              <a:t> </a:t>
            </a:r>
            <a:r>
              <a:rPr lang="hu-HU" sz="1600" dirty="0" err="1"/>
              <a:t>politikalarının</a:t>
            </a:r>
            <a:r>
              <a:rPr lang="hu-HU" sz="1600" dirty="0"/>
              <a:t> </a:t>
            </a:r>
            <a:r>
              <a:rPr lang="hu-HU" sz="1600" dirty="0" err="1"/>
              <a:t>gözde</a:t>
            </a:r>
            <a:r>
              <a:rPr lang="hu-HU" sz="1600" dirty="0"/>
              <a:t> </a:t>
            </a:r>
            <a:r>
              <a:rPr lang="hu-HU" sz="1600" dirty="0" err="1"/>
              <a:t>ozanı</a:t>
            </a:r>
            <a:endParaRPr lang="hu-HU" sz="1600" dirty="0"/>
          </a:p>
          <a:p>
            <a:r>
              <a:rPr lang="hu-HU" sz="1600" dirty="0" err="1"/>
              <a:t>O</a:t>
            </a:r>
            <a:r>
              <a:rPr lang="hu-HU" sz="1600" dirty="0"/>
              <a:t> da Attila József </a:t>
            </a:r>
            <a:r>
              <a:rPr lang="hu-HU" sz="1600" dirty="0" err="1"/>
              <a:t>gibi</a:t>
            </a:r>
            <a:r>
              <a:rPr lang="hu-HU" sz="1600" dirty="0"/>
              <a:t> </a:t>
            </a:r>
            <a:r>
              <a:rPr lang="hu-HU" sz="1600" dirty="0" err="1"/>
              <a:t>çamaşırcı</a:t>
            </a:r>
            <a:r>
              <a:rPr lang="hu-HU" sz="1600" dirty="0"/>
              <a:t>, </a:t>
            </a:r>
            <a:r>
              <a:rPr lang="hu-HU" sz="1600" dirty="0" err="1"/>
              <a:t>gündelikçi</a:t>
            </a:r>
            <a:r>
              <a:rPr lang="hu-HU" sz="1600" dirty="0"/>
              <a:t> </a:t>
            </a:r>
            <a:r>
              <a:rPr lang="hu-HU" sz="1600" dirty="0" err="1"/>
              <a:t>bir</a:t>
            </a:r>
            <a:r>
              <a:rPr lang="hu-HU" sz="1600" dirty="0"/>
              <a:t> </a:t>
            </a:r>
            <a:r>
              <a:rPr lang="hu-HU" sz="1600" dirty="0" err="1"/>
              <a:t>annenin</a:t>
            </a:r>
            <a:r>
              <a:rPr lang="hu-HU" sz="1600" dirty="0"/>
              <a:t> </a:t>
            </a:r>
            <a:r>
              <a:rPr lang="hu-HU" sz="1600" dirty="0" err="1"/>
              <a:t>oğlu</a:t>
            </a:r>
            <a:r>
              <a:rPr lang="hu-HU" sz="1600" dirty="0"/>
              <a:t>, baba </a:t>
            </a:r>
            <a:r>
              <a:rPr lang="hu-HU" sz="1600" dirty="0" err="1"/>
              <a:t>petroviç</a:t>
            </a:r>
            <a:r>
              <a:rPr lang="hu-HU" sz="1600" dirty="0"/>
              <a:t> </a:t>
            </a:r>
            <a:r>
              <a:rPr lang="hu-HU" sz="1600" dirty="0" err="1"/>
              <a:t>slav</a:t>
            </a:r>
            <a:r>
              <a:rPr lang="hu-HU" sz="1600" dirty="0"/>
              <a:t> </a:t>
            </a:r>
            <a:r>
              <a:rPr lang="hu-HU" sz="1600" dirty="0" err="1"/>
              <a:t>asıllı</a:t>
            </a:r>
            <a:r>
              <a:rPr lang="hu-HU" sz="1600" dirty="0"/>
              <a:t> </a:t>
            </a:r>
            <a:r>
              <a:rPr lang="hu-HU" sz="1600" dirty="0" err="1"/>
              <a:t>aile</a:t>
            </a:r>
            <a:r>
              <a:rPr lang="hu-HU" sz="1600" dirty="0"/>
              <a:t>. </a:t>
            </a:r>
          </a:p>
        </p:txBody>
      </p:sp>
    </p:spTree>
    <p:extLst>
      <p:ext uri="{BB962C8B-B14F-4D97-AF65-F5344CB8AC3E}">
        <p14:creationId xmlns:p14="http://schemas.microsoft.com/office/powerpoint/2010/main" val="33909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90377-B89A-2825-D7D3-2D95F7BFB2AD}"/>
              </a:ext>
            </a:extLst>
          </p:cNvPr>
          <p:cNvSpPr>
            <a:spLocks noGrp="1"/>
          </p:cNvSpPr>
          <p:nvPr>
            <p:ph type="title"/>
          </p:nvPr>
        </p:nvSpPr>
        <p:spPr>
          <a:xfrm>
            <a:off x="1969803" y="808056"/>
            <a:ext cx="8608037" cy="1077229"/>
          </a:xfrm>
        </p:spPr>
        <p:txBody>
          <a:bodyPr>
            <a:normAutofit fontScale="90000"/>
          </a:bodyPr>
          <a:lstStyle/>
          <a:p>
            <a:pPr algn="l"/>
            <a:r>
              <a:rPr lang="hu-HU" dirty="0"/>
              <a:t>Arany János (1817-1882)</a:t>
            </a:r>
            <a:br>
              <a:rPr lang="hu-HU" dirty="0"/>
            </a:br>
            <a:r>
              <a:rPr lang="hu-HU" dirty="0"/>
              <a:t>Sándor Petőfi (1823-1849)</a:t>
            </a:r>
          </a:p>
        </p:txBody>
      </p:sp>
      <p:pic>
        <p:nvPicPr>
          <p:cNvPr id="3074" name="Picture 2" descr="Macar Bilge Ozan Janos Arany - Dursun Ayan">
            <a:extLst>
              <a:ext uri="{FF2B5EF4-FFF2-40B4-BE49-F238E27FC236}">
                <a16:creationId xmlns:a16="http://schemas.microsoft.com/office/drawing/2014/main" id="{9818CA75-E6E4-45BC-C6CF-EE30831116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53" r="-2" b="-2"/>
          <a:stretch/>
        </p:blipFill>
        <p:spPr bwMode="auto">
          <a:xfrm>
            <a:off x="2286939" y="2364159"/>
            <a:ext cx="2066674" cy="3364051"/>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pic>
        <p:nvPicPr>
          <p:cNvPr id="4" name="Picture 2" descr="Özgürlük ve Sevgi Ozanı: Sandor Petöfi - Edebiyat - Ülker ...">
            <a:extLst>
              <a:ext uri="{FF2B5EF4-FFF2-40B4-BE49-F238E27FC236}">
                <a16:creationId xmlns:a16="http://schemas.microsoft.com/office/drawing/2014/main" id="{A5532B91-53CE-EE6E-B2A1-A49E5FA8AB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19" b="-2"/>
          <a:stretch/>
        </p:blipFill>
        <p:spPr bwMode="auto">
          <a:xfrm>
            <a:off x="4672882" y="2364159"/>
            <a:ext cx="2065862" cy="3364051"/>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B58FF681-FD95-5C12-A0E5-0EAE5CCF013A}"/>
              </a:ext>
            </a:extLst>
          </p:cNvPr>
          <p:cNvSpPr>
            <a:spLocks noGrp="1"/>
          </p:cNvSpPr>
          <p:nvPr>
            <p:ph idx="1"/>
          </p:nvPr>
        </p:nvSpPr>
        <p:spPr>
          <a:xfrm>
            <a:off x="7283599" y="1416424"/>
            <a:ext cx="3292562" cy="4633520"/>
          </a:xfrm>
        </p:spPr>
        <p:txBody>
          <a:bodyPr>
            <a:normAutofit/>
          </a:bodyPr>
          <a:lstStyle/>
          <a:p>
            <a:pPr lvl="1"/>
            <a:r>
              <a:rPr lang="tr-TR" sz="1800" b="0" i="0" dirty="0" err="1">
                <a:effectLst/>
                <a:latin typeface="arial" panose="020B0604020202020204" pitchFamily="34" charset="0"/>
              </a:rPr>
              <a:t>Arany</a:t>
            </a:r>
            <a:r>
              <a:rPr lang="tr-TR" sz="1800" b="0" i="0" dirty="0">
                <a:effectLst/>
                <a:latin typeface="arial" panose="020B0604020202020204" pitchFamily="34" charset="0"/>
              </a:rPr>
              <a:t> </a:t>
            </a:r>
            <a:r>
              <a:rPr lang="tr-TR" sz="1800" b="0" i="0" dirty="0" err="1">
                <a:effectLst/>
                <a:latin typeface="arial" panose="020B0604020202020204" pitchFamily="34" charset="0"/>
              </a:rPr>
              <a:t>János</a:t>
            </a:r>
            <a:endParaRPr lang="tr-TR" dirty="0">
              <a:latin typeface="arial" panose="020B0604020202020204" pitchFamily="34" charset="0"/>
            </a:endParaRPr>
          </a:p>
          <a:p>
            <a:pPr lvl="2"/>
            <a:r>
              <a:rPr lang="tr-TR" b="0" i="0" dirty="0">
                <a:effectLst/>
                <a:latin typeface="arial" panose="020B0604020202020204" pitchFamily="34" charset="0"/>
              </a:rPr>
              <a:t> </a:t>
            </a:r>
            <a:r>
              <a:rPr lang="tr-TR" sz="1400" dirty="0" err="1">
                <a:latin typeface="arial" panose="020B0604020202020204" pitchFamily="34" charset="0"/>
              </a:rPr>
              <a:t>Kisfaludy</a:t>
            </a:r>
            <a:r>
              <a:rPr lang="tr-TR" sz="1400" dirty="0">
                <a:latin typeface="arial" panose="020B0604020202020204" pitchFamily="34" charset="0"/>
              </a:rPr>
              <a:t> </a:t>
            </a:r>
            <a:r>
              <a:rPr lang="tr-TR" sz="1400" dirty="0" err="1">
                <a:latin typeface="arial" panose="020B0604020202020204" pitchFamily="34" charset="0"/>
              </a:rPr>
              <a:t>Társaság</a:t>
            </a:r>
            <a:endParaRPr lang="tr-TR" sz="1400" dirty="0">
              <a:latin typeface="arial" panose="020B0604020202020204" pitchFamily="34" charset="0"/>
            </a:endParaRPr>
          </a:p>
          <a:p>
            <a:pPr lvl="2"/>
            <a:r>
              <a:rPr lang="tr-TR" sz="1400" dirty="0">
                <a:latin typeface="arial" panose="020B0604020202020204" pitchFamily="34" charset="0"/>
              </a:rPr>
              <a:t>Efsaneler, Macarlık</a:t>
            </a:r>
            <a:endParaRPr lang="tr-TR" sz="1800" b="0" i="0" dirty="0">
              <a:effectLst/>
              <a:latin typeface="arial" panose="020B0604020202020204" pitchFamily="34" charset="0"/>
            </a:endParaRPr>
          </a:p>
          <a:p>
            <a:pPr lvl="1"/>
            <a:endParaRPr lang="tr-TR" sz="1600" b="0" i="0" dirty="0">
              <a:effectLst/>
              <a:latin typeface="arial" panose="020B0604020202020204" pitchFamily="34" charset="0"/>
            </a:endParaRPr>
          </a:p>
        </p:txBody>
      </p:sp>
    </p:spTree>
    <p:extLst>
      <p:ext uri="{BB962C8B-B14F-4D97-AF65-F5344CB8AC3E}">
        <p14:creationId xmlns:p14="http://schemas.microsoft.com/office/powerpoint/2010/main" val="37589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51D649-1B21-3922-3BF4-84149D237C1A}"/>
              </a:ext>
            </a:extLst>
          </p:cNvPr>
          <p:cNvSpPr>
            <a:spLocks noGrp="1"/>
          </p:cNvSpPr>
          <p:nvPr>
            <p:ph type="title"/>
          </p:nvPr>
        </p:nvSpPr>
        <p:spPr>
          <a:xfrm>
            <a:off x="1969803" y="808056"/>
            <a:ext cx="4028975" cy="1493710"/>
          </a:xfrm>
        </p:spPr>
        <p:txBody>
          <a:bodyPr>
            <a:normAutofit fontScale="90000"/>
          </a:bodyPr>
          <a:lstStyle/>
          <a:p>
            <a:pPr algn="l"/>
            <a:br>
              <a:rPr lang="hu-HU" dirty="0"/>
            </a:br>
            <a:br>
              <a:rPr lang="hu-HU" dirty="0"/>
            </a:br>
            <a:br>
              <a:rPr lang="hu-HU" dirty="0"/>
            </a:br>
            <a:br>
              <a:rPr lang="hu-HU" dirty="0"/>
            </a:br>
            <a:br>
              <a:rPr lang="hu-HU" dirty="0"/>
            </a:br>
            <a:r>
              <a:rPr lang="hu-HU" dirty="0"/>
              <a:t>Attila József (1905-1937)</a:t>
            </a:r>
            <a:br>
              <a:rPr lang="hu-HU" dirty="0"/>
            </a:br>
            <a:r>
              <a:rPr lang="hu-HU" dirty="0" err="1"/>
              <a:t>Ülkemizde</a:t>
            </a:r>
            <a:r>
              <a:rPr lang="hu-HU" dirty="0"/>
              <a:t> </a:t>
            </a:r>
            <a:r>
              <a:rPr lang="hu-HU" dirty="0" err="1"/>
              <a:t>şairlerin</a:t>
            </a:r>
            <a:r>
              <a:rPr lang="hu-HU" dirty="0"/>
              <a:t> </a:t>
            </a:r>
            <a:r>
              <a:rPr lang="hu-HU" dirty="0" err="1"/>
              <a:t>şiir</a:t>
            </a:r>
            <a:r>
              <a:rPr lang="hu-HU" dirty="0"/>
              <a:t> </a:t>
            </a:r>
            <a:r>
              <a:rPr lang="hu-HU" dirty="0" err="1"/>
              <a:t>yazdığı</a:t>
            </a:r>
            <a:r>
              <a:rPr lang="hu-HU" dirty="0"/>
              <a:t> </a:t>
            </a:r>
            <a:r>
              <a:rPr lang="hu-HU" dirty="0" err="1"/>
              <a:t>şair</a:t>
            </a:r>
            <a:r>
              <a:rPr lang="hu-HU" dirty="0"/>
              <a:t>!</a:t>
            </a:r>
            <a:br>
              <a:rPr lang="hu-HU" dirty="0"/>
            </a:br>
            <a:br>
              <a:rPr lang="hu-HU" dirty="0"/>
            </a:br>
            <a:br>
              <a:rPr lang="hu-HU" dirty="0"/>
            </a:br>
            <a:br>
              <a:rPr lang="hu-HU" dirty="0"/>
            </a:br>
            <a:endParaRPr lang="hu-HU" dirty="0"/>
          </a:p>
        </p:txBody>
      </p:sp>
      <p:sp>
        <p:nvSpPr>
          <p:cNvPr id="3" name="İçerik Yer Tutucusu 2">
            <a:extLst>
              <a:ext uri="{FF2B5EF4-FFF2-40B4-BE49-F238E27FC236}">
                <a16:creationId xmlns:a16="http://schemas.microsoft.com/office/drawing/2014/main" id="{25AC8A43-CD4C-EF64-1FCE-099E8BDDA5BD}"/>
              </a:ext>
            </a:extLst>
          </p:cNvPr>
          <p:cNvSpPr>
            <a:spLocks noGrp="1"/>
          </p:cNvSpPr>
          <p:nvPr>
            <p:ph idx="1"/>
          </p:nvPr>
        </p:nvSpPr>
        <p:spPr>
          <a:xfrm>
            <a:off x="1969804" y="3546389"/>
            <a:ext cx="3650604" cy="2503554"/>
          </a:xfrm>
        </p:spPr>
        <p:txBody>
          <a:bodyPr>
            <a:normAutofit/>
          </a:bodyPr>
          <a:lstStyle/>
          <a:p>
            <a:r>
              <a:rPr lang="hu-HU" dirty="0" err="1"/>
              <a:t>Orhan</a:t>
            </a:r>
            <a:r>
              <a:rPr lang="hu-HU" dirty="0"/>
              <a:t> </a:t>
            </a:r>
            <a:r>
              <a:rPr lang="hu-HU" dirty="0" err="1"/>
              <a:t>Tüleylioğlu</a:t>
            </a:r>
            <a:r>
              <a:rPr lang="hu-HU" dirty="0"/>
              <a:t> </a:t>
            </a:r>
            <a:r>
              <a:rPr lang="hu-HU" dirty="0" err="1"/>
              <a:t>ile</a:t>
            </a:r>
            <a:r>
              <a:rPr lang="hu-HU" dirty="0"/>
              <a:t> </a:t>
            </a:r>
          </a:p>
          <a:p>
            <a:r>
              <a:rPr lang="hu-HU" dirty="0"/>
              <a:t>Kemal </a:t>
            </a:r>
            <a:r>
              <a:rPr lang="hu-HU" dirty="0" err="1"/>
              <a:t>Özer</a:t>
            </a:r>
            <a:r>
              <a:rPr lang="hu-HU" dirty="0"/>
              <a:t>-Edit </a:t>
            </a:r>
            <a:r>
              <a:rPr lang="hu-HU" dirty="0" err="1"/>
              <a:t>Tasnadi</a:t>
            </a:r>
            <a:r>
              <a:rPr lang="hu-HU" dirty="0"/>
              <a:t>: </a:t>
            </a:r>
            <a:r>
              <a:rPr lang="hu-HU" dirty="0" err="1"/>
              <a:t>Temiz</a:t>
            </a:r>
            <a:r>
              <a:rPr lang="hu-HU" dirty="0"/>
              <a:t> </a:t>
            </a:r>
            <a:r>
              <a:rPr lang="hu-HU" dirty="0" err="1"/>
              <a:t>Yürekle</a:t>
            </a:r>
            <a:r>
              <a:rPr lang="hu-HU" dirty="0"/>
              <a:t> (1986)</a:t>
            </a:r>
          </a:p>
        </p:txBody>
      </p:sp>
      <p:pic>
        <p:nvPicPr>
          <p:cNvPr id="9220" name="Picture 4" descr="EVRENLE ÖLÇ KENDİNİ ATTİLA JQZSEF">
            <a:extLst>
              <a:ext uri="{FF2B5EF4-FFF2-40B4-BE49-F238E27FC236}">
                <a16:creationId xmlns:a16="http://schemas.microsoft.com/office/drawing/2014/main" id="{4BCA0E2D-703B-12A4-6985-5B207A186E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86891" y="641207"/>
            <a:ext cx="2324370" cy="310952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pic>
        <p:nvPicPr>
          <p:cNvPr id="9222" name="Picture 6" descr="Yalan Söylemez Çünkü Şairler / Attila Jozsef Haz:Sevgi Can Yağcı, Orhan Tüleylioğlu">
            <a:extLst>
              <a:ext uri="{FF2B5EF4-FFF2-40B4-BE49-F238E27FC236}">
                <a16:creationId xmlns:a16="http://schemas.microsoft.com/office/drawing/2014/main" id="{1E4F9904-214F-BE73-7F03-F2B3D90FB8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9078" y="4072782"/>
            <a:ext cx="1599774" cy="214016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pic>
        <p:nvPicPr>
          <p:cNvPr id="9218" name="Picture 2" descr="Temiz Yürekle Attila József">
            <a:extLst>
              <a:ext uri="{FF2B5EF4-FFF2-40B4-BE49-F238E27FC236}">
                <a16:creationId xmlns:a16="http://schemas.microsoft.com/office/drawing/2014/main" id="{54A740F6-4EBF-8438-9494-CC1033ECCB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7" r="16490" b="2"/>
          <a:stretch/>
        </p:blipFill>
        <p:spPr bwMode="auto">
          <a:xfrm>
            <a:off x="9160474" y="4071307"/>
            <a:ext cx="1321007" cy="214016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7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870DD-85FD-46AD-1DB8-3487D4FC742F}"/>
              </a:ext>
            </a:extLst>
          </p:cNvPr>
          <p:cNvSpPr>
            <a:spLocks noGrp="1"/>
          </p:cNvSpPr>
          <p:nvPr>
            <p:ph type="title"/>
          </p:nvPr>
        </p:nvSpPr>
        <p:spPr>
          <a:xfrm>
            <a:off x="1969803" y="808056"/>
            <a:ext cx="8608037" cy="1077229"/>
          </a:xfrm>
        </p:spPr>
        <p:txBody>
          <a:bodyPr>
            <a:normAutofit/>
          </a:bodyPr>
          <a:lstStyle/>
          <a:p>
            <a:pPr algn="l"/>
            <a:r>
              <a:rPr lang="hu-HU" dirty="0"/>
              <a:t>Attila József</a:t>
            </a:r>
          </a:p>
        </p:txBody>
      </p:sp>
      <p:sp>
        <p:nvSpPr>
          <p:cNvPr id="3" name="İçerik Yer Tutucusu 2">
            <a:extLst>
              <a:ext uri="{FF2B5EF4-FFF2-40B4-BE49-F238E27FC236}">
                <a16:creationId xmlns:a16="http://schemas.microsoft.com/office/drawing/2014/main" id="{640EA3C5-32D2-752C-E466-FF81A7F28538}"/>
              </a:ext>
            </a:extLst>
          </p:cNvPr>
          <p:cNvSpPr>
            <a:spLocks noGrp="1"/>
          </p:cNvSpPr>
          <p:nvPr>
            <p:ph idx="1"/>
          </p:nvPr>
        </p:nvSpPr>
        <p:spPr>
          <a:xfrm>
            <a:off x="1975805" y="2052116"/>
            <a:ext cx="2908167" cy="3997828"/>
          </a:xfrm>
        </p:spPr>
        <p:txBody>
          <a:bodyPr>
            <a:normAutofit/>
          </a:bodyPr>
          <a:lstStyle/>
          <a:p>
            <a:pPr marL="0" indent="0">
              <a:buNone/>
            </a:pPr>
            <a:r>
              <a:rPr lang="hu-HU" sz="1600" i="1"/>
              <a:t>„</a:t>
            </a:r>
            <a:r>
              <a:rPr lang="hu-HU" sz="1600" i="1" err="1"/>
              <a:t>Yıkımı</a:t>
            </a:r>
            <a:r>
              <a:rPr lang="hu-HU" sz="1600" i="1"/>
              <a:t> </a:t>
            </a:r>
            <a:r>
              <a:rPr lang="hu-HU" sz="1600" i="1" err="1"/>
              <a:t>bir</a:t>
            </a:r>
            <a:r>
              <a:rPr lang="hu-HU" sz="1600" i="1"/>
              <a:t> </a:t>
            </a:r>
            <a:r>
              <a:rPr lang="hu-HU" sz="1600" i="1" err="1"/>
              <a:t>ülke</a:t>
            </a:r>
            <a:r>
              <a:rPr lang="hu-HU" sz="1600" i="1"/>
              <a:t> kadar kocaman</a:t>
            </a:r>
          </a:p>
          <a:p>
            <a:pPr marL="0" indent="0">
              <a:buNone/>
            </a:pPr>
            <a:r>
              <a:rPr lang="hu-HU" sz="1600" i="1"/>
              <a:t>Ama </a:t>
            </a:r>
            <a:r>
              <a:rPr lang="hu-HU" sz="1600" i="1" err="1"/>
              <a:t>siz</a:t>
            </a:r>
            <a:r>
              <a:rPr lang="hu-HU" sz="1600" i="1"/>
              <a:t> </a:t>
            </a:r>
            <a:r>
              <a:rPr lang="hu-HU" sz="1600" i="1" err="1"/>
              <a:t>tasa</a:t>
            </a:r>
            <a:r>
              <a:rPr lang="hu-HU" sz="1600" i="1"/>
              <a:t> </a:t>
            </a:r>
            <a:r>
              <a:rPr lang="hu-HU" sz="1600" i="1" err="1"/>
              <a:t>etmeyin</a:t>
            </a:r>
            <a:r>
              <a:rPr lang="hu-HU" sz="1600" i="1"/>
              <a:t> </a:t>
            </a:r>
            <a:r>
              <a:rPr lang="hu-HU" sz="1600" i="1" err="1"/>
              <a:t>yine</a:t>
            </a:r>
            <a:r>
              <a:rPr lang="hu-HU" sz="1600" i="1"/>
              <a:t> de”</a:t>
            </a:r>
          </a:p>
          <a:p>
            <a:pPr marL="0" indent="0">
              <a:buNone/>
            </a:pPr>
            <a:endParaRPr lang="hu-HU" sz="1600" i="1"/>
          </a:p>
          <a:p>
            <a:pPr marL="0" indent="0">
              <a:buNone/>
            </a:pPr>
            <a:endParaRPr lang="hu-HU" sz="1600" i="1"/>
          </a:p>
          <a:p>
            <a:pPr marL="0" indent="0">
              <a:buNone/>
            </a:pPr>
            <a:endParaRPr lang="hu-HU" sz="1600" i="1"/>
          </a:p>
        </p:txBody>
      </p:sp>
      <p:pic>
        <p:nvPicPr>
          <p:cNvPr id="4" name="Picture 2" descr="FFT: József Attila futballverse a költészet napjára - NSO">
            <a:extLst>
              <a:ext uri="{FF2B5EF4-FFF2-40B4-BE49-F238E27FC236}">
                <a16:creationId xmlns:a16="http://schemas.microsoft.com/office/drawing/2014/main" id="{46E7C25C-2F10-6081-F9FA-E46214774B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6658"/>
          <a:stretch/>
        </p:blipFill>
        <p:spPr bwMode="auto">
          <a:xfrm>
            <a:off x="5432992" y="2348779"/>
            <a:ext cx="4818974"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17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BB0ED9-6C13-12FF-3FF9-55E20CA72B3A}"/>
              </a:ext>
            </a:extLst>
          </p:cNvPr>
          <p:cNvSpPr>
            <a:spLocks noGrp="1"/>
          </p:cNvSpPr>
          <p:nvPr>
            <p:ph idx="1"/>
          </p:nvPr>
        </p:nvSpPr>
        <p:spPr>
          <a:xfrm>
            <a:off x="2032000" y="993422"/>
            <a:ext cx="8538139" cy="5056522"/>
          </a:xfrm>
        </p:spPr>
        <p:txBody>
          <a:bodyPr>
            <a:normAutofit/>
          </a:bodyPr>
          <a:lstStyle/>
          <a:p>
            <a:r>
              <a:rPr lang="tr-TR" sz="2000" dirty="0"/>
              <a:t>«Yalnızca Macaristan'ın değil, dünya şiirinin büyük ve seçkin şairlerinden biri sayılan Attila </a:t>
            </a:r>
            <a:r>
              <a:rPr lang="tr-TR" sz="2000" dirty="0" err="1"/>
              <a:t>József</a:t>
            </a:r>
            <a:r>
              <a:rPr lang="tr-TR" sz="2000" dirty="0"/>
              <a:t>, 1905 yılında Budapeşte’de doğar. Babasının evden ayrılması ve annesinin ölümü, şaire küçük yaşta yaşamla tek başına savaşmayı öğretir. İlk şiir derlemesi on yedi yaşında yayımlanır. Üniversite öğrencisiyken yazdığı bir şiir nedeniyle okuldan atılır. Viyana ve Paris’e gider. Gerçeküstücülüğü, Alman izlenimciliğini, Macar halkının yazgısını, halk kültürünü bir sentezle işler şiirlerinde.</a:t>
            </a:r>
          </a:p>
          <a:p>
            <a:r>
              <a:rPr lang="tr-TR" sz="2000" dirty="0"/>
              <a:t>Macaristan’a döndüğünde toplumsal sorunlara yaşanan sorunlara bir de büyük bir aşk acısı eklenir. O yıllarda felsefi ve estetik altyapısını geliştiren şair, kimi zaman simgesel, kimi zaman da politik iletisi son derece açık şiirler yazar. Ama 1937 yılında aşk acısı ve giderek yoğunlaşan duygusal çöküntü nedeniyle, kendisini marşandiz katarının altına atarak ve ardında onlarca güzel şiir bırakarak otuz iki yaşında yaşamına son verir.»</a:t>
            </a:r>
          </a:p>
          <a:p>
            <a:endParaRPr lang="hu-HU" dirty="0"/>
          </a:p>
        </p:txBody>
      </p:sp>
    </p:spTree>
    <p:extLst>
      <p:ext uri="{BB962C8B-B14F-4D97-AF65-F5344CB8AC3E}">
        <p14:creationId xmlns:p14="http://schemas.microsoft.com/office/powerpoint/2010/main" val="360107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3F3806-B445-4047-8321-06E67D72257D}"/>
              </a:ext>
            </a:extLst>
          </p:cNvPr>
          <p:cNvSpPr>
            <a:spLocks noGrp="1"/>
          </p:cNvSpPr>
          <p:nvPr>
            <p:ph idx="1"/>
          </p:nvPr>
        </p:nvSpPr>
        <p:spPr>
          <a:xfrm>
            <a:off x="1501422" y="225778"/>
            <a:ext cx="8590845" cy="6434666"/>
          </a:xfrm>
        </p:spPr>
        <p:txBody>
          <a:bodyPr>
            <a:normAutofit fontScale="40000" lnSpcReduction="20000"/>
          </a:bodyPr>
          <a:lstStyle/>
          <a:p>
            <a:pPr marL="0" indent="0">
              <a:spcBef>
                <a:spcPts val="0"/>
              </a:spcBef>
              <a:spcAft>
                <a:spcPts val="0"/>
              </a:spcAft>
              <a:buNone/>
            </a:pPr>
            <a:r>
              <a:rPr lang="tr-TR" sz="4800" b="1">
                <a:solidFill>
                  <a:schemeClr val="bg1"/>
                </a:solidFill>
              </a:rPr>
              <a:t>Anne			Anacık</a:t>
            </a:r>
            <a:endParaRPr lang="tr-TR" sz="4800">
              <a:solidFill>
                <a:schemeClr val="bg1"/>
              </a:solidFill>
            </a:endParaRPr>
          </a:p>
          <a:p>
            <a:pPr marL="0" indent="0">
              <a:spcBef>
                <a:spcPts val="0"/>
              </a:spcBef>
              <a:spcAft>
                <a:spcPts val="0"/>
              </a:spcAft>
              <a:buNone/>
            </a:pPr>
            <a:r>
              <a:rPr lang="tr-TR" sz="4800" b="1"/>
              <a:t> </a:t>
            </a:r>
            <a:endParaRPr lang="tr-TR" sz="4800"/>
          </a:p>
          <a:p>
            <a:pPr marL="0" indent="0">
              <a:spcBef>
                <a:spcPts val="0"/>
              </a:spcBef>
              <a:spcAft>
                <a:spcPts val="0"/>
              </a:spcAft>
              <a:buNone/>
            </a:pPr>
            <a:r>
              <a:rPr lang="tr-TR" sz="4800" b="1"/>
              <a:t> </a:t>
            </a:r>
            <a:endParaRPr lang="tr-TR" sz="4800"/>
          </a:p>
          <a:p>
            <a:pPr marL="0" indent="0">
              <a:spcBef>
                <a:spcPts val="0"/>
              </a:spcBef>
              <a:spcAft>
                <a:spcPts val="0"/>
              </a:spcAft>
              <a:buNone/>
            </a:pPr>
            <a:r>
              <a:rPr lang="tr-TR" sz="4800"/>
              <a:t>Bütün bir hafta, aralıksız		      	Bir hafta boyunca dura düşüne</a:t>
            </a:r>
          </a:p>
          <a:p>
            <a:pPr marL="0" indent="0">
              <a:spcBef>
                <a:spcPts val="0"/>
              </a:spcBef>
              <a:spcAft>
                <a:spcPts val="0"/>
              </a:spcAft>
              <a:buNone/>
            </a:pPr>
            <a:r>
              <a:rPr lang="tr-TR" sz="4800"/>
              <a:t>Annemin görüntüsü </a:t>
            </a:r>
            <a:r>
              <a:rPr lang="tr-TR" sz="4800" err="1"/>
              <a:t>gecti</a:t>
            </a:r>
            <a:r>
              <a:rPr lang="tr-TR" sz="4800"/>
              <a:t> gözlerimden    		    anacığımı getirdim gözümün önüne.</a:t>
            </a:r>
          </a:p>
          <a:p>
            <a:pPr marL="0" indent="0">
              <a:spcBef>
                <a:spcPts val="0"/>
              </a:spcBef>
              <a:spcAft>
                <a:spcPts val="0"/>
              </a:spcAft>
              <a:buNone/>
            </a:pPr>
            <a:r>
              <a:rPr lang="tr-TR" sz="4800"/>
              <a:t>Kolunda ağır çamaşır sepeti                   		    Gıcırtılı bir sepet kucağında</a:t>
            </a:r>
          </a:p>
          <a:p>
            <a:pPr marL="0" indent="0">
              <a:spcBef>
                <a:spcPts val="0"/>
              </a:spcBef>
              <a:spcAft>
                <a:spcPts val="0"/>
              </a:spcAft>
              <a:buNone/>
            </a:pPr>
            <a:r>
              <a:rPr lang="tr-TR" sz="4800"/>
              <a:t>Çatı katına tırmanırken			      çabuk çabuk tırmanırken çatıya.</a:t>
            </a:r>
          </a:p>
          <a:p>
            <a:pPr marL="0" indent="0">
              <a:spcBef>
                <a:spcPts val="0"/>
              </a:spcBef>
              <a:spcAft>
                <a:spcPts val="0"/>
              </a:spcAft>
              <a:buNone/>
            </a:pPr>
            <a:r>
              <a:rPr lang="tr-TR" sz="4800"/>
              <a:t>Ve ben yaramaz, delişmen çocuk	  	  O zamanlar söz dinlemez bir çocuktum</a:t>
            </a:r>
          </a:p>
          <a:p>
            <a:pPr marL="0" indent="0">
              <a:spcBef>
                <a:spcPts val="0"/>
              </a:spcBef>
              <a:spcAft>
                <a:spcPts val="0"/>
              </a:spcAft>
              <a:buNone/>
            </a:pPr>
            <a:r>
              <a:rPr lang="tr-TR" sz="4800"/>
              <a:t>Bağırır, tepinirdim yerimde		  	   bağırırdım, tepinir dururdum.</a:t>
            </a:r>
          </a:p>
          <a:p>
            <a:pPr marL="0" indent="0">
              <a:spcBef>
                <a:spcPts val="0"/>
              </a:spcBef>
              <a:spcAft>
                <a:spcPts val="0"/>
              </a:spcAft>
              <a:buNone/>
            </a:pPr>
            <a:r>
              <a:rPr lang="tr-TR" sz="4800"/>
              <a:t>Bıraksın da koca sepeti		    	 Şişkin çamaşırları bıraksın da</a:t>
            </a:r>
          </a:p>
          <a:p>
            <a:pPr marL="0" indent="0">
              <a:spcBef>
                <a:spcPts val="0"/>
              </a:spcBef>
              <a:spcAft>
                <a:spcPts val="0"/>
              </a:spcAft>
              <a:buNone/>
            </a:pPr>
            <a:r>
              <a:rPr lang="tr-TR" sz="4800"/>
              <a:t>Çatıya beni taşışın diye                       	    	 beni çıkarsın diye yukarıya.</a:t>
            </a:r>
          </a:p>
          <a:p>
            <a:pPr marL="0" indent="0">
              <a:spcBef>
                <a:spcPts val="0"/>
              </a:spcBef>
              <a:spcAft>
                <a:spcPts val="0"/>
              </a:spcAft>
              <a:buNone/>
            </a:pPr>
            <a:r>
              <a:rPr lang="tr-TR" sz="4800"/>
              <a:t>O, söylenmeden, bana bakmadan	   	  O çıktı ve astı onları sessizce</a:t>
            </a:r>
          </a:p>
          <a:p>
            <a:pPr marL="0" indent="0">
              <a:spcBef>
                <a:spcPts val="0"/>
              </a:spcBef>
              <a:spcAft>
                <a:spcPts val="0"/>
              </a:spcAft>
              <a:buNone/>
            </a:pPr>
            <a:r>
              <a:rPr lang="tr-TR" sz="4800"/>
              <a:t>Çıkar, sererdi çamaşırları		   	  çıkışmadı bana, hatta bakmadı bile</a:t>
            </a:r>
          </a:p>
          <a:p>
            <a:pPr marL="0" indent="0">
              <a:spcBef>
                <a:spcPts val="0"/>
              </a:spcBef>
              <a:spcAft>
                <a:spcPts val="0"/>
              </a:spcAft>
              <a:buNone/>
            </a:pPr>
            <a:r>
              <a:rPr lang="tr-TR" sz="4800"/>
              <a:t>Göz kamaştıran aklıkta çamaşırlar	   	 ve hışırdadı parlak çamaşırlar</a:t>
            </a:r>
          </a:p>
          <a:p>
            <a:pPr marL="0" indent="0">
              <a:spcBef>
                <a:spcPts val="0"/>
              </a:spcBef>
              <a:spcAft>
                <a:spcPts val="0"/>
              </a:spcAft>
              <a:buNone/>
            </a:pPr>
            <a:r>
              <a:rPr lang="tr-TR" sz="4800"/>
              <a:t>Sallanır, döner hışırdarlardı.		   	  Döndüler yüksekte, uçuştular.</a:t>
            </a:r>
          </a:p>
          <a:p>
            <a:pPr marL="0" indent="0">
              <a:spcBef>
                <a:spcPts val="0"/>
              </a:spcBef>
              <a:spcAft>
                <a:spcPts val="0"/>
              </a:spcAft>
              <a:buNone/>
            </a:pPr>
            <a:r>
              <a:rPr lang="tr-TR" sz="4800"/>
              <a:t>Ağlamak için çok geç şimdi;	  	  	 Artık geç, ama bilseydim tutturmazdım</a:t>
            </a:r>
          </a:p>
          <a:p>
            <a:pPr marL="0" indent="0">
              <a:spcBef>
                <a:spcPts val="0"/>
              </a:spcBef>
              <a:spcAft>
                <a:spcPts val="0"/>
              </a:spcAft>
              <a:buNone/>
            </a:pPr>
            <a:r>
              <a:rPr lang="tr-TR" sz="4800"/>
              <a:t>Annemi uçuşan kır saçlarıyla                   	  onun ne kadar büyük olduğunu şimdi 	 					anladım −</a:t>
            </a:r>
          </a:p>
          <a:p>
            <a:pPr marL="0" indent="0">
              <a:spcBef>
                <a:spcPts val="0"/>
              </a:spcBef>
              <a:spcAft>
                <a:spcPts val="0"/>
              </a:spcAft>
              <a:buNone/>
            </a:pPr>
            <a:r>
              <a:rPr lang="tr-TR" sz="4800"/>
              <a:t>Görüyorum gökyüzü sonsuzluğunda       		    saçları gökyüzünde dalgalanıyor 						külrengi</a:t>
            </a:r>
          </a:p>
          <a:p>
            <a:pPr marL="0" indent="0">
              <a:spcBef>
                <a:spcPts val="0"/>
              </a:spcBef>
              <a:spcAft>
                <a:spcPts val="0"/>
              </a:spcAft>
              <a:buNone/>
            </a:pPr>
            <a:r>
              <a:rPr lang="tr-TR" sz="4800"/>
              <a:t>Göğün suyuna katarken </a:t>
            </a:r>
            <a:r>
              <a:rPr lang="tr-TR" sz="4800" err="1"/>
              <a:t>çivitini</a:t>
            </a:r>
            <a:r>
              <a:rPr lang="tr-TR" sz="4800"/>
              <a:t>....	    	  göğün suyunda eritirken </a:t>
            </a:r>
            <a:r>
              <a:rPr lang="tr-TR" sz="4800" err="1"/>
              <a:t>çiviti</a:t>
            </a:r>
            <a:r>
              <a:rPr lang="tr-TR" sz="4800"/>
              <a:t>.</a:t>
            </a:r>
          </a:p>
          <a:p>
            <a:pPr marL="0" indent="0">
              <a:spcBef>
                <a:spcPts val="0"/>
              </a:spcBef>
              <a:spcAft>
                <a:spcPts val="0"/>
              </a:spcAft>
              <a:buNone/>
            </a:pPr>
            <a:r>
              <a:rPr lang="tr-TR" sz="4800"/>
              <a:t> 	</a:t>
            </a:r>
          </a:p>
          <a:p>
            <a:pPr marL="0" indent="0">
              <a:spcBef>
                <a:spcPts val="0"/>
              </a:spcBef>
              <a:spcAft>
                <a:spcPts val="0"/>
              </a:spcAft>
              <a:buNone/>
            </a:pPr>
            <a:r>
              <a:rPr lang="tr-TR" sz="4800">
                <a:solidFill>
                  <a:schemeClr val="bg1"/>
                </a:solidFill>
              </a:rPr>
              <a:t>Türkçesi: Ataol Behramoğlu		Türkçesi: Kemal Özer − </a:t>
            </a:r>
            <a:r>
              <a:rPr lang="tr-TR" sz="4800" err="1">
                <a:solidFill>
                  <a:schemeClr val="bg1"/>
                </a:solidFill>
              </a:rPr>
              <a:t>Edit</a:t>
            </a:r>
            <a:r>
              <a:rPr lang="tr-TR" sz="4800">
                <a:solidFill>
                  <a:schemeClr val="bg1"/>
                </a:solidFill>
              </a:rPr>
              <a:t> </a:t>
            </a:r>
            <a:r>
              <a:rPr lang="tr-TR" sz="4800" err="1">
                <a:solidFill>
                  <a:schemeClr val="bg1"/>
                </a:solidFill>
              </a:rPr>
              <a:t>Tasnádi</a:t>
            </a:r>
            <a:endParaRPr lang="tr-TR" sz="4800">
              <a:solidFill>
                <a:schemeClr val="bg1"/>
              </a:solidFill>
            </a:endParaRPr>
          </a:p>
          <a:p>
            <a:endParaRPr lang="hu-HU"/>
          </a:p>
        </p:txBody>
      </p:sp>
    </p:spTree>
    <p:extLst>
      <p:ext uri="{BB962C8B-B14F-4D97-AF65-F5344CB8AC3E}">
        <p14:creationId xmlns:p14="http://schemas.microsoft.com/office/powerpoint/2010/main" val="405337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292FF-7A43-DC86-8954-8A492969C12F}"/>
              </a:ext>
            </a:extLst>
          </p:cNvPr>
          <p:cNvSpPr>
            <a:spLocks noGrp="1"/>
          </p:cNvSpPr>
          <p:nvPr>
            <p:ph type="title"/>
          </p:nvPr>
        </p:nvSpPr>
        <p:spPr/>
        <p:txBody>
          <a:bodyPr/>
          <a:lstStyle/>
          <a:p>
            <a:endParaRPr lang="hu-HU"/>
          </a:p>
        </p:txBody>
      </p:sp>
      <p:sp>
        <p:nvSpPr>
          <p:cNvPr id="3" name="İçerik Yer Tutucusu 2">
            <a:extLst>
              <a:ext uri="{FF2B5EF4-FFF2-40B4-BE49-F238E27FC236}">
                <a16:creationId xmlns:a16="http://schemas.microsoft.com/office/drawing/2014/main" id="{9C63C63F-9FCC-D707-53CA-6CD3A33A394F}"/>
              </a:ext>
            </a:extLst>
          </p:cNvPr>
          <p:cNvSpPr>
            <a:spLocks noGrp="1"/>
          </p:cNvSpPr>
          <p:nvPr>
            <p:ph idx="1"/>
          </p:nvPr>
        </p:nvSpPr>
        <p:spPr/>
        <p:txBody>
          <a:bodyPr/>
          <a:lstStyle/>
          <a:p>
            <a:endParaRPr lang="hu-HU" dirty="0"/>
          </a:p>
        </p:txBody>
      </p:sp>
    </p:spTree>
    <p:extLst>
      <p:ext uri="{BB962C8B-B14F-4D97-AF65-F5344CB8AC3E}">
        <p14:creationId xmlns:p14="http://schemas.microsoft.com/office/powerpoint/2010/main" val="3783896737"/>
      </p:ext>
    </p:extLst>
  </p:cSld>
  <p:clrMapOvr>
    <a:masterClrMapping/>
  </p:clrMapOvr>
</p:sld>
</file>

<file path=ppt/theme/theme1.xml><?xml version="1.0" encoding="utf-8"?>
<a:theme xmlns:a="http://schemas.openxmlformats.org/drawingml/2006/main" name="Office teması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560</Words>
  <Application>Microsoft Macintosh PowerPoint</Application>
  <PresentationFormat>Geniş ekran</PresentationFormat>
  <Paragraphs>41</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Arial</vt:lpstr>
      <vt:lpstr>Calibri</vt:lpstr>
      <vt:lpstr>Calibri Light</vt:lpstr>
      <vt:lpstr>Office teması 2013 - 2022</vt:lpstr>
      <vt:lpstr>Şiir Haftası</vt:lpstr>
      <vt:lpstr>PowerPoint Sunusu</vt:lpstr>
      <vt:lpstr>Petőfi Sándor (1823-1849)</vt:lpstr>
      <vt:lpstr>Arany János (1817-1882) Sándor Petőfi (1823-1849)</vt:lpstr>
      <vt:lpstr>     Attila József (1905-1937) Ülkemizde şairlerin şiir yazdığı şair!    </vt:lpstr>
      <vt:lpstr>Attila József</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Şiir Haftası</dc:title>
  <dc:creator>kullanici adi</dc:creator>
  <cp:lastModifiedBy>kullanici adi</cp:lastModifiedBy>
  <cp:revision>1</cp:revision>
  <dcterms:created xsi:type="dcterms:W3CDTF">2023-01-04T20:58:36Z</dcterms:created>
  <dcterms:modified xsi:type="dcterms:W3CDTF">2023-01-04T21:01:55Z</dcterms:modified>
</cp:coreProperties>
</file>