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notesMasterIdLst>
    <p:notesMasterId r:id="rId20"/>
  </p:notesMasterIdLst>
  <p:sldIdLst>
    <p:sldId id="304" r:id="rId3"/>
    <p:sldId id="263" r:id="rId4"/>
    <p:sldId id="264" r:id="rId5"/>
    <p:sldId id="278" r:id="rId6"/>
    <p:sldId id="277" r:id="rId7"/>
    <p:sldId id="276" r:id="rId8"/>
    <p:sldId id="280" r:id="rId9"/>
    <p:sldId id="281" r:id="rId10"/>
    <p:sldId id="282" r:id="rId11"/>
    <p:sldId id="265" r:id="rId12"/>
    <p:sldId id="266" r:id="rId13"/>
    <p:sldId id="267" r:id="rId14"/>
    <p:sldId id="268" r:id="rId15"/>
    <p:sldId id="269" r:id="rId16"/>
    <p:sldId id="283" r:id="rId17"/>
    <p:sldId id="284" r:id="rId18"/>
    <p:sldId id="285"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69E25-3924-44B7-9D2E-772EBF805664}" type="datetimeFigureOut">
              <a:rPr lang="tr-TR" smtClean="0"/>
              <a:t>9.03.2020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8F2710-A271-4D2F-B15A-4ED8185E4F61}" type="slidenum">
              <a:rPr lang="tr-TR" smtClean="0"/>
              <a:t>‹#›</a:t>
            </a:fld>
            <a:endParaRPr lang="tr-TR"/>
          </a:p>
        </p:txBody>
      </p:sp>
    </p:spTree>
    <p:extLst>
      <p:ext uri="{BB962C8B-B14F-4D97-AF65-F5344CB8AC3E}">
        <p14:creationId xmlns:p14="http://schemas.microsoft.com/office/powerpoint/2010/main" val="1626394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359898"/>
            <a:ext cx="7406640" cy="1472184"/>
          </a:xfrm>
        </p:spPr>
        <p:txBody>
          <a:bodyPr anchor="b"/>
          <a:lstStyle>
            <a:lvl1pPr algn="l">
              <a:defRPr/>
            </a:lvl1pPr>
            <a:extLst/>
          </a:lstStyle>
          <a:p>
            <a:r>
              <a:rPr kumimoji="0" lang="tr-TR"/>
              <a:t>Asıl başlık stili için tıklatın</a:t>
            </a:r>
            <a:endParaRPr kumimoji="0" lang="en-US"/>
          </a:p>
        </p:txBody>
      </p:sp>
      <p:sp>
        <p:nvSpPr>
          <p:cNvPr id="22" name="Alt Başlık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a:t>Asıl alt başlık stilini düzenlemek için tıklatın</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t>9.03.2020</a:t>
            </a:fld>
            <a:endParaRPr lang="tr-TR"/>
          </a:p>
        </p:txBody>
      </p:sp>
      <p:sp>
        <p:nvSpPr>
          <p:cNvPr id="20" name="Altbilgi Yer Tutucusu 19"/>
          <p:cNvSpPr>
            <a:spLocks noGrp="1"/>
          </p:cNvSpPr>
          <p:nvPr>
            <p:ph type="ftr" sz="quarter" idx="11"/>
          </p:nvPr>
        </p:nvSpPr>
        <p:spPr/>
        <p:txBody>
          <a:bodyPr/>
          <a:lstStyle/>
          <a:p>
            <a:endParaRPr lang="tr-TR"/>
          </a:p>
        </p:txBody>
      </p:sp>
      <p:sp>
        <p:nvSpPr>
          <p:cNvPr id="10" name="Slayt Numarası Yer Tutucusu 9"/>
          <p:cNvSpPr>
            <a:spLocks noGrp="1"/>
          </p:cNvSpPr>
          <p:nvPr>
            <p:ph type="sldNum" sz="quarter" idx="12"/>
          </p:nvPr>
        </p:nvSpPr>
        <p:spPr/>
        <p:txBody>
          <a:bodyPr/>
          <a:lstStyle/>
          <a:p>
            <a:fld id="{F302176B-0E47-46AC-8F43-DAB4B8A37D06}" type="slidenum">
              <a:rPr lang="tr-TR" smtClean="0"/>
              <a:t>‹#›</a:t>
            </a:fld>
            <a:endParaRPr lang="tr-T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9.03.2020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74639"/>
            <a:ext cx="1828800" cy="5851525"/>
          </a:xfrm>
        </p:spPr>
        <p:txBody>
          <a:bodyPr vert="eaVert"/>
          <a:lstStyle/>
          <a:p>
            <a:r>
              <a:rPr kumimoji="0" lang="tr-TR"/>
              <a:t>Asıl başlık stili için tıklatın</a:t>
            </a:r>
            <a:endParaRPr kumimoji="0" lang="en-US"/>
          </a:p>
        </p:txBody>
      </p:sp>
      <p:sp>
        <p:nvSpPr>
          <p:cNvPr id="3" name="Dikey Metin Yer Tutucusu 2"/>
          <p:cNvSpPr>
            <a:spLocks noGrp="1"/>
          </p:cNvSpPr>
          <p:nvPr>
            <p:ph type="body" orient="vert" idx="1"/>
          </p:nvPr>
        </p:nvSpPr>
        <p:spPr>
          <a:xfrm>
            <a:off x="1143000" y="274640"/>
            <a:ext cx="55626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9.03.2020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1A1D"/>
        </a:solidFill>
        <a:effectLst/>
      </p:bgPr>
    </p:bg>
    <p:spTree>
      <p:nvGrpSpPr>
        <p:cNvPr id="1" name=""/>
        <p:cNvGrpSpPr/>
        <p:nvPr/>
      </p:nvGrpSpPr>
      <p:grpSpPr>
        <a:xfrm>
          <a:off x="0" y="0"/>
          <a:ext cx="0" cy="0"/>
          <a:chOff x="0" y="0"/>
          <a:chExt cx="0" cy="0"/>
        </a:xfrm>
      </p:grpSpPr>
      <p:sp>
        <p:nvSpPr>
          <p:cNvPr id="2" name="Freeform 6" title="Page Number Shape">
            <a:extLst>
              <a:ext uri="{FF2B5EF4-FFF2-40B4-BE49-F238E27FC236}">
                <a16:creationId xmlns:a16="http://schemas.microsoft.com/office/drawing/2014/main" id="{CF18489D-C720-4CE4-9318-27091EA46795}"/>
              </a:ext>
            </a:extLst>
          </p:cNvPr>
          <p:cNvSpPr/>
          <p:nvPr/>
        </p:nvSpPr>
        <p:spPr>
          <a:xfrm>
            <a:off x="8838007" y="1189204"/>
            <a:ext cx="305990" cy="819146"/>
          </a:xfrm>
          <a:custGeom>
            <a:avLst/>
            <a:gdLst>
              <a:gd name="f0" fmla="val w"/>
              <a:gd name="f1" fmla="val h"/>
              <a:gd name="f2" fmla="val 0"/>
              <a:gd name="f3" fmla="val 1799"/>
              <a:gd name="f4" fmla="val 3612"/>
              <a:gd name="f5" fmla="val 1686"/>
              <a:gd name="f6" fmla="val 3609"/>
              <a:gd name="f7" fmla="val 1574"/>
              <a:gd name="f8" fmla="val 3598"/>
              <a:gd name="f9" fmla="val 1464"/>
              <a:gd name="f10" fmla="val 3581"/>
              <a:gd name="f11" fmla="val 1357"/>
              <a:gd name="f12" fmla="val 3557"/>
              <a:gd name="f13" fmla="val 1251"/>
              <a:gd name="f14" fmla="val 3527"/>
              <a:gd name="f15" fmla="val 1150"/>
              <a:gd name="f16" fmla="val 3490"/>
              <a:gd name="f17" fmla="val 1050"/>
              <a:gd name="f18" fmla="val 3448"/>
              <a:gd name="f19" fmla="val 953"/>
              <a:gd name="f20" fmla="val 3401"/>
              <a:gd name="f21" fmla="val 860"/>
              <a:gd name="f22" fmla="val 3347"/>
              <a:gd name="f23" fmla="val 771"/>
              <a:gd name="f24" fmla="val 3289"/>
              <a:gd name="f25" fmla="val 686"/>
              <a:gd name="f26" fmla="val 3224"/>
              <a:gd name="f27" fmla="val 604"/>
              <a:gd name="f28" fmla="val 3156"/>
              <a:gd name="f29" fmla="val 527"/>
              <a:gd name="f30" fmla="val 3083"/>
              <a:gd name="f31" fmla="val 454"/>
              <a:gd name="f32" fmla="val 3005"/>
              <a:gd name="f33" fmla="val 386"/>
              <a:gd name="f34" fmla="val 2923"/>
              <a:gd name="f35" fmla="val 323"/>
              <a:gd name="f36" fmla="val 2838"/>
              <a:gd name="f37" fmla="val 265"/>
              <a:gd name="f38" fmla="val 2748"/>
              <a:gd name="f39" fmla="val 211"/>
              <a:gd name="f40" fmla="val 2655"/>
              <a:gd name="f41" fmla="val 163"/>
              <a:gd name="f42" fmla="val 2559"/>
              <a:gd name="f43" fmla="val 121"/>
              <a:gd name="f44" fmla="val 2459"/>
              <a:gd name="f45" fmla="val 85"/>
              <a:gd name="f46" fmla="val 2356"/>
              <a:gd name="f47" fmla="val 55"/>
              <a:gd name="f48" fmla="val 2251"/>
              <a:gd name="f49" fmla="val 32"/>
              <a:gd name="f50" fmla="val 2143"/>
              <a:gd name="f51" fmla="val 14"/>
              <a:gd name="f52" fmla="val 2033"/>
              <a:gd name="f53" fmla="val 4"/>
              <a:gd name="f54" fmla="val 1920"/>
              <a:gd name="f55" fmla="val 1806"/>
              <a:gd name="f56" fmla="val 1692"/>
              <a:gd name="f57" fmla="val 1580"/>
              <a:gd name="f58" fmla="val 1469"/>
              <a:gd name="f59" fmla="val 1362"/>
              <a:gd name="f60" fmla="val 1256"/>
              <a:gd name="f61" fmla="val 1154"/>
              <a:gd name="f62" fmla="val 1054"/>
              <a:gd name="f63" fmla="val 958"/>
              <a:gd name="f64" fmla="val 864"/>
              <a:gd name="f65" fmla="val 774"/>
              <a:gd name="f66" fmla="val 689"/>
              <a:gd name="f67" fmla="val 607"/>
              <a:gd name="f68" fmla="val 529"/>
              <a:gd name="f69" fmla="val 456"/>
              <a:gd name="f70" fmla="val 388"/>
              <a:gd name="f71" fmla="val 325"/>
              <a:gd name="f72" fmla="val 266"/>
              <a:gd name="f73" fmla="val 212"/>
              <a:gd name="f74" fmla="val 164"/>
              <a:gd name="f75" fmla="val 122"/>
              <a:gd name="f76" fmla="val 5"/>
              <a:gd name="f77" fmla="*/ f0 1 1799"/>
              <a:gd name="f78" fmla="*/ f1 1 3612"/>
              <a:gd name="f79" fmla="+- f4 0 f2"/>
              <a:gd name="f80" fmla="+- f3 0 f2"/>
              <a:gd name="f81" fmla="*/ f80 1 1799"/>
              <a:gd name="f82" fmla="*/ f79 1 3612"/>
              <a:gd name="f83" fmla="*/ 0 1 f81"/>
              <a:gd name="f84" fmla="*/ f3 1 f81"/>
              <a:gd name="f85" fmla="*/ 0 1 f82"/>
              <a:gd name="f86" fmla="*/ f4 1 f82"/>
              <a:gd name="f87" fmla="*/ f83 f77 1"/>
              <a:gd name="f88" fmla="*/ f84 f77 1"/>
              <a:gd name="f89" fmla="*/ f86 f78 1"/>
              <a:gd name="f90" fmla="*/ f85 f78 1"/>
            </a:gdLst>
            <a:ahLst/>
            <a:cxnLst>
              <a:cxn ang="3cd4">
                <a:pos x="hc" y="t"/>
              </a:cxn>
              <a:cxn ang="0">
                <a:pos x="r" y="vc"/>
              </a:cxn>
              <a:cxn ang="cd4">
                <a:pos x="hc" y="b"/>
              </a:cxn>
              <a:cxn ang="cd2">
                <a:pos x="l" y="vc"/>
              </a:cxn>
            </a:cxnLst>
            <a:rect l="f87" t="f90" r="f88" b="f89"/>
            <a:pathLst>
              <a:path w="1799" h="3612">
                <a:moveTo>
                  <a:pt x="f3" y="f2"/>
                </a:moveTo>
                <a:lnTo>
                  <a:pt x="f3" y="f4"/>
                </a:lnTo>
                <a:lnTo>
                  <a:pt x="f5"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2" y="f55"/>
                </a:lnTo>
                <a:lnTo>
                  <a:pt x="f53" y="f56"/>
                </a:lnTo>
                <a:lnTo>
                  <a:pt x="f51" y="f57"/>
                </a:lnTo>
                <a:lnTo>
                  <a:pt x="f49" y="f58"/>
                </a:lnTo>
                <a:lnTo>
                  <a:pt x="f47" y="f59"/>
                </a:lnTo>
                <a:lnTo>
                  <a:pt x="f45" y="f60"/>
                </a:lnTo>
                <a:lnTo>
                  <a:pt x="f43" y="f61"/>
                </a:lnTo>
                <a:lnTo>
                  <a:pt x="f41" y="f62"/>
                </a:lnTo>
                <a:lnTo>
                  <a:pt x="f39" y="f63"/>
                </a:lnTo>
                <a:lnTo>
                  <a:pt x="f37" y="f64"/>
                </a:lnTo>
                <a:lnTo>
                  <a:pt x="f35" y="f65"/>
                </a:lnTo>
                <a:lnTo>
                  <a:pt x="f33" y="f66"/>
                </a:lnTo>
                <a:lnTo>
                  <a:pt x="f31" y="f67"/>
                </a:lnTo>
                <a:lnTo>
                  <a:pt x="f29" y="f68"/>
                </a:lnTo>
                <a:lnTo>
                  <a:pt x="f27" y="f69"/>
                </a:lnTo>
                <a:lnTo>
                  <a:pt x="f25" y="f70"/>
                </a:lnTo>
                <a:lnTo>
                  <a:pt x="f23" y="f71"/>
                </a:lnTo>
                <a:lnTo>
                  <a:pt x="f21" y="f72"/>
                </a:lnTo>
                <a:lnTo>
                  <a:pt x="f19" y="f73"/>
                </a:lnTo>
                <a:lnTo>
                  <a:pt x="f17" y="f74"/>
                </a:lnTo>
                <a:lnTo>
                  <a:pt x="f15" y="f75"/>
                </a:lnTo>
                <a:lnTo>
                  <a:pt x="f13" y="f45"/>
                </a:lnTo>
                <a:lnTo>
                  <a:pt x="f11" y="f47"/>
                </a:lnTo>
                <a:lnTo>
                  <a:pt x="f9" y="f49"/>
                </a:lnTo>
                <a:lnTo>
                  <a:pt x="f7" y="f51"/>
                </a:lnTo>
                <a:lnTo>
                  <a:pt x="f5" y="f76"/>
                </a:lnTo>
                <a:lnTo>
                  <a:pt x="f3" y="f2"/>
                </a:lnTo>
                <a:close/>
              </a:path>
            </a:pathLst>
          </a:custGeom>
          <a:solidFill>
            <a:srgbClr val="F5F5F5"/>
          </a:solidFill>
          <a:ln cap="flat">
            <a:noFill/>
            <a:prstDash val="solid"/>
          </a:ln>
        </p:spPr>
        <p:txBody>
          <a:bodyPr vert="horz" wrap="square" lIns="0" tIns="0" rIns="0" bIns="0" anchor="t"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35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8EC7F4D7-3574-418E-8F18-52802FDFF8F7}"/>
              </a:ext>
            </a:extLst>
          </p:cNvPr>
          <p:cNvSpPr txBox="1">
            <a:spLocks noGrp="1"/>
          </p:cNvSpPr>
          <p:nvPr>
            <p:ph type="ctrTitle"/>
          </p:nvPr>
        </p:nvSpPr>
        <p:spPr>
          <a:xfrm>
            <a:off x="816685" y="1143293"/>
            <a:ext cx="5275770" cy="4268967"/>
          </a:xfrm>
        </p:spPr>
        <p:txBody>
          <a:bodyPr/>
          <a:lstStyle>
            <a:lvl1pPr algn="l">
              <a:lnSpc>
                <a:spcPct val="85000"/>
              </a:lnSpc>
              <a:defRPr sz="5775" cap="all">
                <a:solidFill>
                  <a:srgbClr val="F5F5F5"/>
                </a:solidFill>
              </a:defRPr>
            </a:lvl1pPr>
          </a:lstStyle>
          <a:p>
            <a:pPr lvl="0"/>
            <a:r>
              <a:rPr lang="en-US"/>
              <a:t>Click to edit Master title style</a:t>
            </a:r>
          </a:p>
        </p:txBody>
      </p:sp>
      <p:sp>
        <p:nvSpPr>
          <p:cNvPr id="4" name="Subtitle 2">
            <a:extLst>
              <a:ext uri="{FF2B5EF4-FFF2-40B4-BE49-F238E27FC236}">
                <a16:creationId xmlns:a16="http://schemas.microsoft.com/office/drawing/2014/main" id="{343072E2-CF6E-4D40-84DD-93472DC639FF}"/>
              </a:ext>
            </a:extLst>
          </p:cNvPr>
          <p:cNvSpPr txBox="1">
            <a:spLocks noGrp="1"/>
          </p:cNvSpPr>
          <p:nvPr>
            <p:ph type="subTitle" idx="1"/>
          </p:nvPr>
        </p:nvSpPr>
        <p:spPr>
          <a:xfrm>
            <a:off x="816685" y="5537927"/>
            <a:ext cx="5275770" cy="706355"/>
          </a:xfrm>
        </p:spPr>
        <p:txBody>
          <a:bodyPr/>
          <a:lstStyle>
            <a:lvl1pPr marL="0" indent="0">
              <a:lnSpc>
                <a:spcPct val="114000"/>
              </a:lnSpc>
              <a:spcBef>
                <a:spcPts val="0"/>
              </a:spcBef>
              <a:buNone/>
              <a:defRPr i="1">
                <a:solidFill>
                  <a:srgbClr val="F5F5F5"/>
                </a:solidFill>
              </a:defRPr>
            </a:lvl1pPr>
          </a:lstStyle>
          <a:p>
            <a:pPr lvl="0"/>
            <a:r>
              <a:rPr lang="en-US"/>
              <a:t>Click to edit Master subtitle style</a:t>
            </a:r>
          </a:p>
        </p:txBody>
      </p:sp>
      <p:sp>
        <p:nvSpPr>
          <p:cNvPr id="5" name="Date Placeholder 3">
            <a:extLst>
              <a:ext uri="{FF2B5EF4-FFF2-40B4-BE49-F238E27FC236}">
                <a16:creationId xmlns:a16="http://schemas.microsoft.com/office/drawing/2014/main" id="{71F49C7F-A7D2-4DC7-8F3D-6EB98D072C60}"/>
              </a:ext>
            </a:extLst>
          </p:cNvPr>
          <p:cNvSpPr txBox="1">
            <a:spLocks noGrp="1"/>
          </p:cNvSpPr>
          <p:nvPr>
            <p:ph type="dt" sz="half" idx="7"/>
          </p:nvPr>
        </p:nvSpPr>
        <p:spPr>
          <a:xfrm>
            <a:off x="816685" y="6314445"/>
            <a:ext cx="1197468" cy="365129"/>
          </a:xfrm>
        </p:spPr>
        <p:txBody>
          <a:bodyPr/>
          <a:lstStyle>
            <a:lvl1pPr algn="l">
              <a:defRPr sz="900">
                <a:solidFill>
                  <a:srgbClr val="F5F5F5"/>
                </a:solidFill>
              </a:defRPr>
            </a:lvl1pPr>
          </a:lstStyle>
          <a:p>
            <a:pPr lvl="0"/>
            <a:fld id="{D53300A0-46E5-491C-95C6-AF06C12188DA}" type="datetime1">
              <a:rPr lang="en-US"/>
              <a:pPr lvl="0"/>
              <a:t>3/9/2020</a:t>
            </a:fld>
            <a:endParaRPr lang="en-US"/>
          </a:p>
        </p:txBody>
      </p:sp>
      <p:sp>
        <p:nvSpPr>
          <p:cNvPr id="6" name="Footer Placeholder 4">
            <a:extLst>
              <a:ext uri="{FF2B5EF4-FFF2-40B4-BE49-F238E27FC236}">
                <a16:creationId xmlns:a16="http://schemas.microsoft.com/office/drawing/2014/main" id="{FAAF0D1D-8449-48EB-9CB3-6B7226BB96EA}"/>
              </a:ext>
            </a:extLst>
          </p:cNvPr>
          <p:cNvSpPr txBox="1">
            <a:spLocks noGrp="1"/>
          </p:cNvSpPr>
          <p:nvPr>
            <p:ph type="ftr" sz="quarter" idx="9"/>
          </p:nvPr>
        </p:nvSpPr>
        <p:spPr>
          <a:xfrm>
            <a:off x="2250446" y="6314445"/>
            <a:ext cx="3842009" cy="365129"/>
          </a:xfrm>
        </p:spPr>
        <p:txBody>
          <a:bodyPr/>
          <a:lstStyle>
            <a:lvl1pPr algn="l">
              <a:defRPr b="0">
                <a:solidFill>
                  <a:srgbClr val="F5F5F5"/>
                </a:solidFill>
              </a:defRPr>
            </a:lvl1pPr>
          </a:lstStyle>
          <a:p>
            <a:pPr lvl="0"/>
            <a:endParaRPr lang="en-US"/>
          </a:p>
        </p:txBody>
      </p:sp>
      <p:sp>
        <p:nvSpPr>
          <p:cNvPr id="7" name="Slide Number Placeholder 5">
            <a:extLst>
              <a:ext uri="{FF2B5EF4-FFF2-40B4-BE49-F238E27FC236}">
                <a16:creationId xmlns:a16="http://schemas.microsoft.com/office/drawing/2014/main" id="{B09A7483-32E1-4928-86D9-FF0DB33AE868}"/>
              </a:ext>
            </a:extLst>
          </p:cNvPr>
          <p:cNvSpPr txBox="1">
            <a:spLocks noGrp="1"/>
          </p:cNvSpPr>
          <p:nvPr>
            <p:ph type="sldNum" sz="quarter" idx="8"/>
          </p:nvPr>
        </p:nvSpPr>
        <p:spPr>
          <a:xfrm>
            <a:off x="8838007" y="1416214"/>
            <a:ext cx="305990" cy="365129"/>
          </a:xfrm>
        </p:spPr>
        <p:txBody>
          <a:bodyPr/>
          <a:lstStyle>
            <a:lvl1pPr>
              <a:defRPr>
                <a:solidFill>
                  <a:srgbClr val="1D1A1D"/>
                </a:solidFill>
              </a:defRPr>
            </a:lvl1pPr>
          </a:lstStyle>
          <a:p>
            <a:pPr lvl="0"/>
            <a:fld id="{CDA67BF3-4E16-4CEC-9430-837DDA5ECA3A}" type="slidenum">
              <a:t>‹#›</a:t>
            </a:fld>
            <a:endParaRPr lang="en-US"/>
          </a:p>
        </p:txBody>
      </p:sp>
      <p:cxnSp>
        <p:nvCxnSpPr>
          <p:cNvPr id="8" name="Straight Connector 8" title="Verticle Rule Line">
            <a:extLst>
              <a:ext uri="{FF2B5EF4-FFF2-40B4-BE49-F238E27FC236}">
                <a16:creationId xmlns:a16="http://schemas.microsoft.com/office/drawing/2014/main" id="{E733A858-CF51-41BA-A17E-E49E531B5CD7}"/>
              </a:ext>
            </a:extLst>
          </p:cNvPr>
          <p:cNvCxnSpPr/>
          <p:nvPr/>
        </p:nvCxnSpPr>
        <p:spPr>
          <a:xfrm>
            <a:off x="580392" y="1257300"/>
            <a:ext cx="0" cy="5600700"/>
          </a:xfrm>
          <a:prstGeom prst="straightConnector1">
            <a:avLst/>
          </a:prstGeom>
          <a:noFill/>
          <a:ln w="25402" cap="flat">
            <a:solidFill>
              <a:srgbClr val="F5F5F5"/>
            </a:solidFill>
            <a:prstDash val="solid"/>
            <a:miter/>
          </a:ln>
        </p:spPr>
      </p:cxnSp>
    </p:spTree>
    <p:extLst>
      <p:ext uri="{BB962C8B-B14F-4D97-AF65-F5344CB8AC3E}">
        <p14:creationId xmlns:p14="http://schemas.microsoft.com/office/powerpoint/2010/main" val="146090437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DD569-074B-4F2D-B6AA-C4F6FCA1E0B0}"/>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A12354C4-634D-4151-8BFA-4A0455A45C7F}"/>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1F040-1C8F-4887-8ECA-DFB3DE23E97E}"/>
              </a:ext>
            </a:extLst>
          </p:cNvPr>
          <p:cNvSpPr txBox="1">
            <a:spLocks noGrp="1"/>
          </p:cNvSpPr>
          <p:nvPr>
            <p:ph type="dt" sz="half" idx="7"/>
          </p:nvPr>
        </p:nvSpPr>
        <p:spPr/>
        <p:txBody>
          <a:bodyPr/>
          <a:lstStyle>
            <a:lvl1pPr>
              <a:defRPr/>
            </a:lvl1pPr>
          </a:lstStyle>
          <a:p>
            <a:pPr lvl="0"/>
            <a:fld id="{29174DB7-5697-46F1-B93D-71D37E6A4CE9}" type="datetime1">
              <a:rPr lang="en-US"/>
              <a:pPr lvl="0"/>
              <a:t>3/9/2020</a:t>
            </a:fld>
            <a:endParaRPr lang="en-US"/>
          </a:p>
        </p:txBody>
      </p:sp>
      <p:sp>
        <p:nvSpPr>
          <p:cNvPr id="5" name="Footer Placeholder 4">
            <a:extLst>
              <a:ext uri="{FF2B5EF4-FFF2-40B4-BE49-F238E27FC236}">
                <a16:creationId xmlns:a16="http://schemas.microsoft.com/office/drawing/2014/main" id="{409EBD7A-132F-4EC8-9514-41EEEB54E7D5}"/>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96534D00-5A55-4340-ADD3-F6858FBD847A}"/>
              </a:ext>
            </a:extLst>
          </p:cNvPr>
          <p:cNvSpPr txBox="1">
            <a:spLocks noGrp="1"/>
          </p:cNvSpPr>
          <p:nvPr>
            <p:ph type="sldNum" sz="quarter" idx="8"/>
          </p:nvPr>
        </p:nvSpPr>
        <p:spPr/>
        <p:txBody>
          <a:bodyPr/>
          <a:lstStyle>
            <a:lvl1pPr>
              <a:defRPr/>
            </a:lvl1pPr>
          </a:lstStyle>
          <a:p>
            <a:pPr lvl="0"/>
            <a:fld id="{70A3444F-A328-438C-A780-CADC03B2EABD}" type="slidenum">
              <a:t>‹#›</a:t>
            </a:fld>
            <a:endParaRPr lang="en-US"/>
          </a:p>
        </p:txBody>
      </p:sp>
    </p:spTree>
    <p:extLst>
      <p:ext uri="{BB962C8B-B14F-4D97-AF65-F5344CB8AC3E}">
        <p14:creationId xmlns:p14="http://schemas.microsoft.com/office/powerpoint/2010/main" val="1582054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F5F5F5"/>
        </a:solidFill>
        <a:effectLst/>
      </p:bgPr>
    </p:bg>
    <p:spTree>
      <p:nvGrpSpPr>
        <p:cNvPr id="1" name=""/>
        <p:cNvGrpSpPr/>
        <p:nvPr/>
      </p:nvGrpSpPr>
      <p:grpSpPr>
        <a:xfrm>
          <a:off x="0" y="0"/>
          <a:ext cx="0" cy="0"/>
          <a:chOff x="0" y="0"/>
          <a:chExt cx="0" cy="0"/>
        </a:xfrm>
      </p:grpSpPr>
      <p:sp>
        <p:nvSpPr>
          <p:cNvPr id="2" name="Freeform 6" title="Page Number Shape">
            <a:extLst>
              <a:ext uri="{FF2B5EF4-FFF2-40B4-BE49-F238E27FC236}">
                <a16:creationId xmlns:a16="http://schemas.microsoft.com/office/drawing/2014/main" id="{5DBFB37D-41DE-4C54-8F75-BCBE5DE45216}"/>
              </a:ext>
            </a:extLst>
          </p:cNvPr>
          <p:cNvSpPr/>
          <p:nvPr/>
        </p:nvSpPr>
        <p:spPr>
          <a:xfrm>
            <a:off x="8838007" y="1393746"/>
            <a:ext cx="305990" cy="819146"/>
          </a:xfrm>
          <a:custGeom>
            <a:avLst/>
            <a:gdLst>
              <a:gd name="f0" fmla="val w"/>
              <a:gd name="f1" fmla="val h"/>
              <a:gd name="f2" fmla="val 0"/>
              <a:gd name="f3" fmla="val 1799"/>
              <a:gd name="f4" fmla="val 3612"/>
              <a:gd name="f5" fmla="val 1686"/>
              <a:gd name="f6" fmla="val 3609"/>
              <a:gd name="f7" fmla="val 1574"/>
              <a:gd name="f8" fmla="val 3598"/>
              <a:gd name="f9" fmla="val 1464"/>
              <a:gd name="f10" fmla="val 3581"/>
              <a:gd name="f11" fmla="val 1357"/>
              <a:gd name="f12" fmla="val 3557"/>
              <a:gd name="f13" fmla="val 1251"/>
              <a:gd name="f14" fmla="val 3527"/>
              <a:gd name="f15" fmla="val 1150"/>
              <a:gd name="f16" fmla="val 3490"/>
              <a:gd name="f17" fmla="val 1050"/>
              <a:gd name="f18" fmla="val 3448"/>
              <a:gd name="f19" fmla="val 953"/>
              <a:gd name="f20" fmla="val 3401"/>
              <a:gd name="f21" fmla="val 860"/>
              <a:gd name="f22" fmla="val 3347"/>
              <a:gd name="f23" fmla="val 771"/>
              <a:gd name="f24" fmla="val 3289"/>
              <a:gd name="f25" fmla="val 686"/>
              <a:gd name="f26" fmla="val 3224"/>
              <a:gd name="f27" fmla="val 604"/>
              <a:gd name="f28" fmla="val 3156"/>
              <a:gd name="f29" fmla="val 527"/>
              <a:gd name="f30" fmla="val 3083"/>
              <a:gd name="f31" fmla="val 454"/>
              <a:gd name="f32" fmla="val 3005"/>
              <a:gd name="f33" fmla="val 386"/>
              <a:gd name="f34" fmla="val 2923"/>
              <a:gd name="f35" fmla="val 323"/>
              <a:gd name="f36" fmla="val 2838"/>
              <a:gd name="f37" fmla="val 265"/>
              <a:gd name="f38" fmla="val 2748"/>
              <a:gd name="f39" fmla="val 211"/>
              <a:gd name="f40" fmla="val 2655"/>
              <a:gd name="f41" fmla="val 163"/>
              <a:gd name="f42" fmla="val 2559"/>
              <a:gd name="f43" fmla="val 121"/>
              <a:gd name="f44" fmla="val 2459"/>
              <a:gd name="f45" fmla="val 85"/>
              <a:gd name="f46" fmla="val 2356"/>
              <a:gd name="f47" fmla="val 55"/>
              <a:gd name="f48" fmla="val 2251"/>
              <a:gd name="f49" fmla="val 32"/>
              <a:gd name="f50" fmla="val 2143"/>
              <a:gd name="f51" fmla="val 14"/>
              <a:gd name="f52" fmla="val 2033"/>
              <a:gd name="f53" fmla="val 4"/>
              <a:gd name="f54" fmla="val 1920"/>
              <a:gd name="f55" fmla="val 1806"/>
              <a:gd name="f56" fmla="val 1692"/>
              <a:gd name="f57" fmla="val 1580"/>
              <a:gd name="f58" fmla="val 1469"/>
              <a:gd name="f59" fmla="val 1362"/>
              <a:gd name="f60" fmla="val 1256"/>
              <a:gd name="f61" fmla="val 1154"/>
              <a:gd name="f62" fmla="val 1054"/>
              <a:gd name="f63" fmla="val 958"/>
              <a:gd name="f64" fmla="val 864"/>
              <a:gd name="f65" fmla="val 774"/>
              <a:gd name="f66" fmla="val 689"/>
              <a:gd name="f67" fmla="val 607"/>
              <a:gd name="f68" fmla="val 529"/>
              <a:gd name="f69" fmla="val 456"/>
              <a:gd name="f70" fmla="val 388"/>
              <a:gd name="f71" fmla="val 325"/>
              <a:gd name="f72" fmla="val 266"/>
              <a:gd name="f73" fmla="val 212"/>
              <a:gd name="f74" fmla="val 164"/>
              <a:gd name="f75" fmla="val 122"/>
              <a:gd name="f76" fmla="val 5"/>
              <a:gd name="f77" fmla="*/ f0 1 1799"/>
              <a:gd name="f78" fmla="*/ f1 1 3612"/>
              <a:gd name="f79" fmla="+- f4 0 f2"/>
              <a:gd name="f80" fmla="+- f3 0 f2"/>
              <a:gd name="f81" fmla="*/ f80 1 1799"/>
              <a:gd name="f82" fmla="*/ f79 1 3612"/>
              <a:gd name="f83" fmla="*/ 0 1 f81"/>
              <a:gd name="f84" fmla="*/ f3 1 f81"/>
              <a:gd name="f85" fmla="*/ 0 1 f82"/>
              <a:gd name="f86" fmla="*/ f4 1 f82"/>
              <a:gd name="f87" fmla="*/ f83 f77 1"/>
              <a:gd name="f88" fmla="*/ f84 f77 1"/>
              <a:gd name="f89" fmla="*/ f86 f78 1"/>
              <a:gd name="f90" fmla="*/ f85 f78 1"/>
            </a:gdLst>
            <a:ahLst/>
            <a:cxnLst>
              <a:cxn ang="3cd4">
                <a:pos x="hc" y="t"/>
              </a:cxn>
              <a:cxn ang="0">
                <a:pos x="r" y="vc"/>
              </a:cxn>
              <a:cxn ang="cd4">
                <a:pos x="hc" y="b"/>
              </a:cxn>
              <a:cxn ang="cd2">
                <a:pos x="l" y="vc"/>
              </a:cxn>
            </a:cxnLst>
            <a:rect l="f87" t="f90" r="f88" b="f89"/>
            <a:pathLst>
              <a:path w="1799" h="3612">
                <a:moveTo>
                  <a:pt x="f3" y="f2"/>
                </a:moveTo>
                <a:lnTo>
                  <a:pt x="f3" y="f4"/>
                </a:lnTo>
                <a:lnTo>
                  <a:pt x="f5"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2" y="f55"/>
                </a:lnTo>
                <a:lnTo>
                  <a:pt x="f53" y="f56"/>
                </a:lnTo>
                <a:lnTo>
                  <a:pt x="f51" y="f57"/>
                </a:lnTo>
                <a:lnTo>
                  <a:pt x="f49" y="f58"/>
                </a:lnTo>
                <a:lnTo>
                  <a:pt x="f47" y="f59"/>
                </a:lnTo>
                <a:lnTo>
                  <a:pt x="f45" y="f60"/>
                </a:lnTo>
                <a:lnTo>
                  <a:pt x="f43" y="f61"/>
                </a:lnTo>
                <a:lnTo>
                  <a:pt x="f41" y="f62"/>
                </a:lnTo>
                <a:lnTo>
                  <a:pt x="f39" y="f63"/>
                </a:lnTo>
                <a:lnTo>
                  <a:pt x="f37" y="f64"/>
                </a:lnTo>
                <a:lnTo>
                  <a:pt x="f35" y="f65"/>
                </a:lnTo>
                <a:lnTo>
                  <a:pt x="f33" y="f66"/>
                </a:lnTo>
                <a:lnTo>
                  <a:pt x="f31" y="f67"/>
                </a:lnTo>
                <a:lnTo>
                  <a:pt x="f29" y="f68"/>
                </a:lnTo>
                <a:lnTo>
                  <a:pt x="f27" y="f69"/>
                </a:lnTo>
                <a:lnTo>
                  <a:pt x="f25" y="f70"/>
                </a:lnTo>
                <a:lnTo>
                  <a:pt x="f23" y="f71"/>
                </a:lnTo>
                <a:lnTo>
                  <a:pt x="f21" y="f72"/>
                </a:lnTo>
                <a:lnTo>
                  <a:pt x="f19" y="f73"/>
                </a:lnTo>
                <a:lnTo>
                  <a:pt x="f17" y="f74"/>
                </a:lnTo>
                <a:lnTo>
                  <a:pt x="f15" y="f75"/>
                </a:lnTo>
                <a:lnTo>
                  <a:pt x="f13" y="f45"/>
                </a:lnTo>
                <a:lnTo>
                  <a:pt x="f11" y="f47"/>
                </a:lnTo>
                <a:lnTo>
                  <a:pt x="f9" y="f49"/>
                </a:lnTo>
                <a:lnTo>
                  <a:pt x="f7" y="f51"/>
                </a:lnTo>
                <a:lnTo>
                  <a:pt x="f5" y="f76"/>
                </a:lnTo>
                <a:lnTo>
                  <a:pt x="f3" y="f2"/>
                </a:lnTo>
                <a:close/>
              </a:path>
            </a:pathLst>
          </a:custGeom>
          <a:solidFill>
            <a:srgbClr val="262626"/>
          </a:solidFill>
          <a:ln cap="flat">
            <a:noFill/>
            <a:prstDash val="solid"/>
          </a:ln>
        </p:spPr>
        <p:txBody>
          <a:bodyPr vert="horz" wrap="square" lIns="0" tIns="0" rIns="0" bIns="0" anchor="t"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35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331B152B-8AC7-4B4F-860C-C2C40F573B1D}"/>
              </a:ext>
            </a:extLst>
          </p:cNvPr>
          <p:cNvSpPr txBox="1">
            <a:spLocks noGrp="1"/>
          </p:cNvSpPr>
          <p:nvPr>
            <p:ph type="title"/>
          </p:nvPr>
        </p:nvSpPr>
        <p:spPr>
          <a:xfrm>
            <a:off x="1460754" y="2571722"/>
            <a:ext cx="6222489" cy="3286152"/>
          </a:xfrm>
        </p:spPr>
        <p:txBody>
          <a:bodyPr/>
          <a:lstStyle>
            <a:lvl1pPr>
              <a:lnSpc>
                <a:spcPct val="85000"/>
              </a:lnSpc>
              <a:defRPr sz="5775" cap="all"/>
            </a:lvl1pPr>
          </a:lstStyle>
          <a:p>
            <a:pPr lvl="0"/>
            <a:r>
              <a:rPr lang="en-US"/>
              <a:t>Click to edit Master title style</a:t>
            </a:r>
          </a:p>
        </p:txBody>
      </p:sp>
      <p:sp>
        <p:nvSpPr>
          <p:cNvPr id="4" name="Text Placeholder 2">
            <a:extLst>
              <a:ext uri="{FF2B5EF4-FFF2-40B4-BE49-F238E27FC236}">
                <a16:creationId xmlns:a16="http://schemas.microsoft.com/office/drawing/2014/main" id="{46E92EF7-3245-4381-831F-1941B253F5AD}"/>
              </a:ext>
            </a:extLst>
          </p:cNvPr>
          <p:cNvSpPr txBox="1">
            <a:spLocks noGrp="1"/>
          </p:cNvSpPr>
          <p:nvPr>
            <p:ph type="body" idx="1"/>
          </p:nvPr>
        </p:nvSpPr>
        <p:spPr>
          <a:xfrm>
            <a:off x="1460754" y="1393746"/>
            <a:ext cx="6301068" cy="819146"/>
          </a:xfrm>
        </p:spPr>
        <p:txBody>
          <a:bodyPr anchor="ctr"/>
          <a:lstStyle>
            <a:lvl1pPr marL="0" indent="0" algn="r">
              <a:lnSpc>
                <a:spcPct val="113000"/>
              </a:lnSpc>
              <a:spcBef>
                <a:spcPts val="0"/>
              </a:spcBef>
              <a:buNone/>
              <a:defRPr i="1"/>
            </a:lvl1pPr>
          </a:lstStyle>
          <a:p>
            <a:pPr lvl="0"/>
            <a:r>
              <a:rPr lang="en-US"/>
              <a:t>Click to edit Master text styles</a:t>
            </a:r>
          </a:p>
        </p:txBody>
      </p:sp>
      <p:sp>
        <p:nvSpPr>
          <p:cNvPr id="5" name="Date Placeholder 3">
            <a:extLst>
              <a:ext uri="{FF2B5EF4-FFF2-40B4-BE49-F238E27FC236}">
                <a16:creationId xmlns:a16="http://schemas.microsoft.com/office/drawing/2014/main" id="{99252FE7-CE22-4819-B7E5-1F05155611F5}"/>
              </a:ext>
            </a:extLst>
          </p:cNvPr>
          <p:cNvSpPr txBox="1">
            <a:spLocks noGrp="1"/>
          </p:cNvSpPr>
          <p:nvPr>
            <p:ph type="dt" sz="half" idx="7"/>
          </p:nvPr>
        </p:nvSpPr>
        <p:spPr>
          <a:xfrm>
            <a:off x="6557215" y="6314435"/>
            <a:ext cx="1197468" cy="365129"/>
          </a:xfrm>
        </p:spPr>
        <p:txBody>
          <a:bodyPr/>
          <a:lstStyle>
            <a:lvl1pPr>
              <a:defRPr sz="900"/>
            </a:lvl1pPr>
          </a:lstStyle>
          <a:p>
            <a:pPr lvl="0"/>
            <a:fld id="{A105C38B-6279-4A82-9CCB-AF6C98C8FB3B}" type="datetime1">
              <a:rPr lang="en-US"/>
              <a:pPr lvl="0"/>
              <a:t>3/9/2020</a:t>
            </a:fld>
            <a:endParaRPr lang="en-US"/>
          </a:p>
        </p:txBody>
      </p:sp>
      <p:sp>
        <p:nvSpPr>
          <p:cNvPr id="6" name="Footer Placeholder 4">
            <a:extLst>
              <a:ext uri="{FF2B5EF4-FFF2-40B4-BE49-F238E27FC236}">
                <a16:creationId xmlns:a16="http://schemas.microsoft.com/office/drawing/2014/main" id="{0C5BAB19-FAF0-48DA-9BEA-AD808E4D425D}"/>
              </a:ext>
            </a:extLst>
          </p:cNvPr>
          <p:cNvSpPr txBox="1">
            <a:spLocks noGrp="1"/>
          </p:cNvSpPr>
          <p:nvPr>
            <p:ph type="ftr" sz="quarter" idx="9"/>
          </p:nvPr>
        </p:nvSpPr>
        <p:spPr>
          <a:xfrm>
            <a:off x="1460754" y="6314445"/>
            <a:ext cx="4860168" cy="365129"/>
          </a:xfrm>
        </p:spPr>
        <p:txBody>
          <a:bodyPr/>
          <a:lstStyle>
            <a:lvl1pPr>
              <a:defRPr b="0"/>
            </a:lvl1pPr>
          </a:lstStyle>
          <a:p>
            <a:pPr lvl="0"/>
            <a:endParaRPr lang="en-US"/>
          </a:p>
        </p:txBody>
      </p:sp>
      <p:sp>
        <p:nvSpPr>
          <p:cNvPr id="7" name="Slide Number Placeholder 5">
            <a:extLst>
              <a:ext uri="{FF2B5EF4-FFF2-40B4-BE49-F238E27FC236}">
                <a16:creationId xmlns:a16="http://schemas.microsoft.com/office/drawing/2014/main" id="{493E9632-5333-47E2-B7A5-DC8DCBA806B9}"/>
              </a:ext>
            </a:extLst>
          </p:cNvPr>
          <p:cNvSpPr txBox="1">
            <a:spLocks noGrp="1"/>
          </p:cNvSpPr>
          <p:nvPr>
            <p:ph type="sldNum" sz="quarter" idx="8"/>
          </p:nvPr>
        </p:nvSpPr>
        <p:spPr>
          <a:xfrm>
            <a:off x="8838007" y="1620756"/>
            <a:ext cx="305990" cy="365129"/>
          </a:xfrm>
        </p:spPr>
        <p:txBody>
          <a:bodyPr/>
          <a:lstStyle>
            <a:lvl1pPr>
              <a:defRPr/>
            </a:lvl1pPr>
          </a:lstStyle>
          <a:p>
            <a:pPr lvl="0"/>
            <a:fld id="{8D648995-AC56-40A0-8391-00399E806A4E}" type="slidenum">
              <a:t>‹#›</a:t>
            </a:fld>
            <a:endParaRPr lang="en-US"/>
          </a:p>
        </p:txBody>
      </p:sp>
      <p:cxnSp>
        <p:nvCxnSpPr>
          <p:cNvPr id="8" name="Straight Connector 9" title="Horizontal Rule Line">
            <a:extLst>
              <a:ext uri="{FF2B5EF4-FFF2-40B4-BE49-F238E27FC236}">
                <a16:creationId xmlns:a16="http://schemas.microsoft.com/office/drawing/2014/main" id="{8AD60EE6-EFCC-4F23-9560-9A70BAC014E0}"/>
              </a:ext>
            </a:extLst>
          </p:cNvPr>
          <p:cNvCxnSpPr/>
          <p:nvPr/>
        </p:nvCxnSpPr>
        <p:spPr>
          <a:xfrm flipH="1">
            <a:off x="0" y="6178171"/>
            <a:ext cx="7683243" cy="0"/>
          </a:xfrm>
          <a:prstGeom prst="straightConnector1">
            <a:avLst/>
          </a:prstGeom>
          <a:noFill/>
          <a:ln w="25402" cap="flat">
            <a:solidFill>
              <a:srgbClr val="262626"/>
            </a:solidFill>
            <a:prstDash val="solid"/>
            <a:miter/>
          </a:ln>
        </p:spPr>
      </p:cxnSp>
    </p:spTree>
    <p:extLst>
      <p:ext uri="{BB962C8B-B14F-4D97-AF65-F5344CB8AC3E}">
        <p14:creationId xmlns:p14="http://schemas.microsoft.com/office/powerpoint/2010/main" val="3525807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A406-33CE-4188-AC58-A63C2086E105}"/>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98A89FBC-83B5-486E-8505-B9E141AC4816}"/>
              </a:ext>
            </a:extLst>
          </p:cNvPr>
          <p:cNvSpPr txBox="1">
            <a:spLocks noGrp="1"/>
          </p:cNvSpPr>
          <p:nvPr>
            <p:ph idx="1"/>
          </p:nvPr>
        </p:nvSpPr>
        <p:spPr>
          <a:xfrm>
            <a:off x="3886202" y="540629"/>
            <a:ext cx="4686297" cy="248894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D9BFBC-32BC-4D0D-B4B8-41B7E3C6CFEF}"/>
              </a:ext>
            </a:extLst>
          </p:cNvPr>
          <p:cNvSpPr txBox="1">
            <a:spLocks noGrp="1"/>
          </p:cNvSpPr>
          <p:nvPr>
            <p:ph idx="2"/>
          </p:nvPr>
        </p:nvSpPr>
        <p:spPr>
          <a:xfrm>
            <a:off x="3886202" y="3712463"/>
            <a:ext cx="4686297" cy="248223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F5054E-65E4-42BB-88AF-66E5B0DB3A00}"/>
              </a:ext>
            </a:extLst>
          </p:cNvPr>
          <p:cNvSpPr txBox="1">
            <a:spLocks noGrp="1"/>
          </p:cNvSpPr>
          <p:nvPr>
            <p:ph type="dt" sz="half" idx="7"/>
          </p:nvPr>
        </p:nvSpPr>
        <p:spPr/>
        <p:txBody>
          <a:bodyPr/>
          <a:lstStyle>
            <a:lvl1pPr>
              <a:defRPr/>
            </a:lvl1pPr>
          </a:lstStyle>
          <a:p>
            <a:pPr lvl="0"/>
            <a:fld id="{D2AABD44-9CED-4576-B771-18CA250312D6}" type="datetime1">
              <a:rPr lang="en-US"/>
              <a:pPr lvl="0"/>
              <a:t>3/9/2020</a:t>
            </a:fld>
            <a:endParaRPr lang="en-US"/>
          </a:p>
        </p:txBody>
      </p:sp>
      <p:sp>
        <p:nvSpPr>
          <p:cNvPr id="6" name="Footer Placeholder 5">
            <a:extLst>
              <a:ext uri="{FF2B5EF4-FFF2-40B4-BE49-F238E27FC236}">
                <a16:creationId xmlns:a16="http://schemas.microsoft.com/office/drawing/2014/main" id="{6C35E71C-7EF3-4BE6-A532-D73BCF9C456D}"/>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C7579746-633F-4373-851E-708BD95D788F}"/>
              </a:ext>
            </a:extLst>
          </p:cNvPr>
          <p:cNvSpPr txBox="1">
            <a:spLocks noGrp="1"/>
          </p:cNvSpPr>
          <p:nvPr>
            <p:ph type="sldNum" sz="quarter" idx="8"/>
          </p:nvPr>
        </p:nvSpPr>
        <p:spPr/>
        <p:txBody>
          <a:bodyPr/>
          <a:lstStyle>
            <a:lvl1pPr>
              <a:defRPr/>
            </a:lvl1pPr>
          </a:lstStyle>
          <a:p>
            <a:pPr lvl="0"/>
            <a:fld id="{1CFB61BD-1C55-4A1B-9E7E-D06F4966DC45}" type="slidenum">
              <a:t>‹#›</a:t>
            </a:fld>
            <a:endParaRPr lang="en-US"/>
          </a:p>
        </p:txBody>
      </p:sp>
    </p:spTree>
    <p:extLst>
      <p:ext uri="{BB962C8B-B14F-4D97-AF65-F5344CB8AC3E}">
        <p14:creationId xmlns:p14="http://schemas.microsoft.com/office/powerpoint/2010/main" val="2533867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3E6C6-C2AE-4A7B-8DCA-A82CF93FF612}"/>
              </a:ext>
            </a:extLst>
          </p:cNvPr>
          <p:cNvSpPr txBox="1">
            <a:spLocks noGrp="1"/>
          </p:cNvSpPr>
          <p:nvPr>
            <p:ph type="title"/>
          </p:nvPr>
        </p:nvSpPr>
        <p:spPr>
          <a:xfrm>
            <a:off x="571498" y="557784"/>
            <a:ext cx="2873501" cy="4956048"/>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B556A332-CB7D-4CC8-91E2-5593C8476EBC}"/>
              </a:ext>
            </a:extLst>
          </p:cNvPr>
          <p:cNvSpPr txBox="1">
            <a:spLocks noGrp="1"/>
          </p:cNvSpPr>
          <p:nvPr>
            <p:ph type="body" idx="1"/>
          </p:nvPr>
        </p:nvSpPr>
        <p:spPr>
          <a:xfrm>
            <a:off x="3886202" y="558067"/>
            <a:ext cx="4684014" cy="914400"/>
          </a:xfrm>
        </p:spPr>
        <p:txBody>
          <a:bodyPr anchor="b"/>
          <a:lstStyle>
            <a:lvl1pPr marL="0" indent="0">
              <a:lnSpc>
                <a:spcPct val="113000"/>
              </a:lnSpc>
              <a:spcBef>
                <a:spcPts val="0"/>
              </a:spcBef>
              <a:buNone/>
              <a:defRPr sz="1800" i="1"/>
            </a:lvl1pPr>
          </a:lstStyle>
          <a:p>
            <a:pPr lvl="0"/>
            <a:r>
              <a:rPr lang="en-US"/>
              <a:t>Click to edit Master text styles</a:t>
            </a:r>
          </a:p>
        </p:txBody>
      </p:sp>
      <p:sp>
        <p:nvSpPr>
          <p:cNvPr id="4" name="Content Placeholder 3">
            <a:extLst>
              <a:ext uri="{FF2B5EF4-FFF2-40B4-BE49-F238E27FC236}">
                <a16:creationId xmlns:a16="http://schemas.microsoft.com/office/drawing/2014/main" id="{DADC447F-161F-4F6C-9477-3F80C67B1B0E}"/>
              </a:ext>
            </a:extLst>
          </p:cNvPr>
          <p:cNvSpPr txBox="1">
            <a:spLocks noGrp="1"/>
          </p:cNvSpPr>
          <p:nvPr>
            <p:ph idx="2"/>
          </p:nvPr>
        </p:nvSpPr>
        <p:spPr>
          <a:xfrm>
            <a:off x="3886202" y="1526673"/>
            <a:ext cx="4684014" cy="175564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213370-59A3-44AA-BB39-7066F338191B}"/>
              </a:ext>
            </a:extLst>
          </p:cNvPr>
          <p:cNvSpPr txBox="1">
            <a:spLocks noGrp="1"/>
          </p:cNvSpPr>
          <p:nvPr>
            <p:ph type="body" idx="3"/>
          </p:nvPr>
        </p:nvSpPr>
        <p:spPr>
          <a:xfrm>
            <a:off x="3886202" y="3700823"/>
            <a:ext cx="4686297" cy="914400"/>
          </a:xfrm>
        </p:spPr>
        <p:txBody>
          <a:bodyPr anchor="b"/>
          <a:lstStyle>
            <a:lvl1pPr marL="0" indent="0">
              <a:buNone/>
              <a:defRPr sz="1800" i="1"/>
            </a:lvl1pPr>
          </a:lstStyle>
          <a:p>
            <a:pPr lvl="0"/>
            <a:r>
              <a:rPr lang="en-US"/>
              <a:t>Click to edit Master text styles</a:t>
            </a:r>
          </a:p>
        </p:txBody>
      </p:sp>
      <p:sp>
        <p:nvSpPr>
          <p:cNvPr id="6" name="Content Placeholder 5">
            <a:extLst>
              <a:ext uri="{FF2B5EF4-FFF2-40B4-BE49-F238E27FC236}">
                <a16:creationId xmlns:a16="http://schemas.microsoft.com/office/drawing/2014/main" id="{4159A597-DE82-42D5-9E5B-E376CBAF7916}"/>
              </a:ext>
            </a:extLst>
          </p:cNvPr>
          <p:cNvSpPr txBox="1">
            <a:spLocks noGrp="1"/>
          </p:cNvSpPr>
          <p:nvPr>
            <p:ph idx="4"/>
          </p:nvPr>
        </p:nvSpPr>
        <p:spPr>
          <a:xfrm>
            <a:off x="3886202" y="4669429"/>
            <a:ext cx="4684014" cy="175564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C44B8E-AACE-44FA-9420-1BFB9F1552D6}"/>
              </a:ext>
            </a:extLst>
          </p:cNvPr>
          <p:cNvSpPr txBox="1">
            <a:spLocks noGrp="1"/>
          </p:cNvSpPr>
          <p:nvPr>
            <p:ph type="dt" sz="half" idx="7"/>
          </p:nvPr>
        </p:nvSpPr>
        <p:spPr/>
        <p:txBody>
          <a:bodyPr/>
          <a:lstStyle>
            <a:lvl1pPr>
              <a:defRPr/>
            </a:lvl1pPr>
          </a:lstStyle>
          <a:p>
            <a:pPr lvl="0"/>
            <a:fld id="{7845C4B5-6516-4434-BFAE-92E039C6A9E0}" type="datetime1">
              <a:rPr lang="en-US"/>
              <a:pPr lvl="0"/>
              <a:t>3/9/2020</a:t>
            </a:fld>
            <a:endParaRPr lang="en-US"/>
          </a:p>
        </p:txBody>
      </p:sp>
      <p:sp>
        <p:nvSpPr>
          <p:cNvPr id="8" name="Footer Placeholder 7">
            <a:extLst>
              <a:ext uri="{FF2B5EF4-FFF2-40B4-BE49-F238E27FC236}">
                <a16:creationId xmlns:a16="http://schemas.microsoft.com/office/drawing/2014/main" id="{60103F17-3042-4747-B6B6-E0D4F441A6D6}"/>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27709FF5-A2C4-4C25-B9C0-CA16135FCEDC}"/>
              </a:ext>
            </a:extLst>
          </p:cNvPr>
          <p:cNvSpPr txBox="1">
            <a:spLocks noGrp="1"/>
          </p:cNvSpPr>
          <p:nvPr>
            <p:ph type="sldNum" sz="quarter" idx="8"/>
          </p:nvPr>
        </p:nvSpPr>
        <p:spPr/>
        <p:txBody>
          <a:bodyPr/>
          <a:lstStyle>
            <a:lvl1pPr>
              <a:defRPr/>
            </a:lvl1pPr>
          </a:lstStyle>
          <a:p>
            <a:pPr lvl="0"/>
            <a:fld id="{EC0B2712-2D24-4618-A630-5589441DCBF7}" type="slidenum">
              <a:t>‹#›</a:t>
            </a:fld>
            <a:endParaRPr lang="en-US"/>
          </a:p>
        </p:txBody>
      </p:sp>
    </p:spTree>
    <p:extLst>
      <p:ext uri="{BB962C8B-B14F-4D97-AF65-F5344CB8AC3E}">
        <p14:creationId xmlns:p14="http://schemas.microsoft.com/office/powerpoint/2010/main" val="3557516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5E744-EE3E-4B70-A6E4-713052D579D6}"/>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710851D0-A088-41A9-A0DC-E26BF2C94D7C}"/>
              </a:ext>
            </a:extLst>
          </p:cNvPr>
          <p:cNvSpPr txBox="1">
            <a:spLocks noGrp="1"/>
          </p:cNvSpPr>
          <p:nvPr>
            <p:ph type="dt" sz="half" idx="7"/>
          </p:nvPr>
        </p:nvSpPr>
        <p:spPr/>
        <p:txBody>
          <a:bodyPr/>
          <a:lstStyle>
            <a:lvl1pPr>
              <a:defRPr/>
            </a:lvl1pPr>
          </a:lstStyle>
          <a:p>
            <a:pPr lvl="0"/>
            <a:fld id="{3B8D1CD8-30D6-41B4-9137-7B3CDF4E875E}" type="datetime1">
              <a:rPr lang="en-US"/>
              <a:pPr lvl="0"/>
              <a:t>3/9/2020</a:t>
            </a:fld>
            <a:endParaRPr lang="en-US"/>
          </a:p>
        </p:txBody>
      </p:sp>
      <p:sp>
        <p:nvSpPr>
          <p:cNvPr id="4" name="Footer Placeholder 3">
            <a:extLst>
              <a:ext uri="{FF2B5EF4-FFF2-40B4-BE49-F238E27FC236}">
                <a16:creationId xmlns:a16="http://schemas.microsoft.com/office/drawing/2014/main" id="{D878A1D9-9A39-4638-B057-6A7B114A2081}"/>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37782674-61F3-4066-85B1-411B67AEBE3F}"/>
              </a:ext>
            </a:extLst>
          </p:cNvPr>
          <p:cNvSpPr txBox="1">
            <a:spLocks noGrp="1"/>
          </p:cNvSpPr>
          <p:nvPr>
            <p:ph type="sldNum" sz="quarter" idx="8"/>
          </p:nvPr>
        </p:nvSpPr>
        <p:spPr/>
        <p:txBody>
          <a:bodyPr/>
          <a:lstStyle>
            <a:lvl1pPr>
              <a:defRPr/>
            </a:lvl1pPr>
          </a:lstStyle>
          <a:p>
            <a:pPr lvl="0"/>
            <a:fld id="{248B6593-7993-4A22-8212-C6B41B347878}" type="slidenum">
              <a:t>‹#›</a:t>
            </a:fld>
            <a:endParaRPr lang="en-US"/>
          </a:p>
        </p:txBody>
      </p:sp>
    </p:spTree>
    <p:extLst>
      <p:ext uri="{BB962C8B-B14F-4D97-AF65-F5344CB8AC3E}">
        <p14:creationId xmlns:p14="http://schemas.microsoft.com/office/powerpoint/2010/main" val="87218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8652F1-2679-4C5A-8EE8-8BA6EC860D15}"/>
              </a:ext>
            </a:extLst>
          </p:cNvPr>
          <p:cNvSpPr txBox="1">
            <a:spLocks noGrp="1"/>
          </p:cNvSpPr>
          <p:nvPr>
            <p:ph type="dt" sz="half" idx="7"/>
          </p:nvPr>
        </p:nvSpPr>
        <p:spPr/>
        <p:txBody>
          <a:bodyPr/>
          <a:lstStyle>
            <a:lvl1pPr>
              <a:defRPr/>
            </a:lvl1pPr>
          </a:lstStyle>
          <a:p>
            <a:pPr lvl="0"/>
            <a:fld id="{4C1F146B-E90B-4758-BA40-8D5C03C52088}" type="datetime1">
              <a:rPr lang="en-US"/>
              <a:pPr lvl="0"/>
              <a:t>3/9/2020</a:t>
            </a:fld>
            <a:endParaRPr lang="en-US"/>
          </a:p>
        </p:txBody>
      </p:sp>
      <p:sp>
        <p:nvSpPr>
          <p:cNvPr id="3" name="Footer Placeholder 2">
            <a:extLst>
              <a:ext uri="{FF2B5EF4-FFF2-40B4-BE49-F238E27FC236}">
                <a16:creationId xmlns:a16="http://schemas.microsoft.com/office/drawing/2014/main" id="{E5B27C38-BD90-4786-8443-32D9FDAD6570}"/>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09F9D393-67E9-4F10-AD1D-05D27B45AD40}"/>
              </a:ext>
            </a:extLst>
          </p:cNvPr>
          <p:cNvSpPr txBox="1">
            <a:spLocks noGrp="1"/>
          </p:cNvSpPr>
          <p:nvPr>
            <p:ph type="sldNum" sz="quarter" idx="8"/>
          </p:nvPr>
        </p:nvSpPr>
        <p:spPr/>
        <p:txBody>
          <a:bodyPr/>
          <a:lstStyle>
            <a:lvl1pPr>
              <a:defRPr/>
            </a:lvl1pPr>
          </a:lstStyle>
          <a:p>
            <a:pPr lvl="0"/>
            <a:fld id="{396DF91F-A5F9-4934-84F5-4C5A334AFC41}" type="slidenum">
              <a:t>‹#›</a:t>
            </a:fld>
            <a:endParaRPr lang="en-US"/>
          </a:p>
        </p:txBody>
      </p:sp>
    </p:spTree>
    <p:extLst>
      <p:ext uri="{BB962C8B-B14F-4D97-AF65-F5344CB8AC3E}">
        <p14:creationId xmlns:p14="http://schemas.microsoft.com/office/powerpoint/2010/main" val="4229292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57659-5970-4051-9449-D9F31FFE933D}"/>
              </a:ext>
            </a:extLst>
          </p:cNvPr>
          <p:cNvSpPr txBox="1">
            <a:spLocks noGrp="1"/>
          </p:cNvSpPr>
          <p:nvPr>
            <p:ph type="title"/>
          </p:nvPr>
        </p:nvSpPr>
        <p:spPr>
          <a:xfrm>
            <a:off x="571498" y="555479"/>
            <a:ext cx="2879084" cy="1921026"/>
          </a:xfrm>
        </p:spPr>
        <p:txBody>
          <a:bodyPr>
            <a:noAutofit/>
          </a:bodyPr>
          <a:lstStyle>
            <a:lvl1pPr>
              <a:lnSpc>
                <a:spcPct val="93000"/>
              </a:lnSpc>
              <a:defRPr sz="3000"/>
            </a:lvl1pPr>
          </a:lstStyle>
          <a:p>
            <a:pPr lvl="0"/>
            <a:r>
              <a:rPr lang="en-US"/>
              <a:t>Click to edit Master title style</a:t>
            </a:r>
          </a:p>
        </p:txBody>
      </p:sp>
      <p:sp>
        <p:nvSpPr>
          <p:cNvPr id="3" name="Content Placeholder 2">
            <a:extLst>
              <a:ext uri="{FF2B5EF4-FFF2-40B4-BE49-F238E27FC236}">
                <a16:creationId xmlns:a16="http://schemas.microsoft.com/office/drawing/2014/main" id="{D00095EF-7C31-49D4-9447-12A9B93F8E60}"/>
              </a:ext>
            </a:extLst>
          </p:cNvPr>
          <p:cNvSpPr txBox="1">
            <a:spLocks noGrp="1"/>
          </p:cNvSpPr>
          <p:nvPr>
            <p:ph idx="1"/>
          </p:nvPr>
        </p:nvSpPr>
        <p:spPr>
          <a:xfrm>
            <a:off x="3886202" y="564149"/>
            <a:ext cx="4686297" cy="5622645"/>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A57884-341B-4843-9786-01D505B62BC9}"/>
              </a:ext>
            </a:extLst>
          </p:cNvPr>
          <p:cNvSpPr txBox="1">
            <a:spLocks noGrp="1"/>
          </p:cNvSpPr>
          <p:nvPr>
            <p:ph type="body" idx="2"/>
          </p:nvPr>
        </p:nvSpPr>
        <p:spPr>
          <a:xfrm>
            <a:off x="571498" y="2621511"/>
            <a:ext cx="2879084" cy="3239536"/>
          </a:xfrm>
        </p:spPr>
        <p:txBody>
          <a:bodyPr/>
          <a:lstStyle>
            <a:lvl1pPr marL="0" indent="0" algn="r">
              <a:lnSpc>
                <a:spcPct val="125000"/>
              </a:lnSpc>
              <a:buNone/>
              <a:defRPr sz="1200"/>
            </a:lvl1pPr>
          </a:lstStyle>
          <a:p>
            <a:pPr lvl="0"/>
            <a:r>
              <a:rPr lang="en-US"/>
              <a:t>Click to edit Master text styles</a:t>
            </a:r>
          </a:p>
        </p:txBody>
      </p:sp>
      <p:sp>
        <p:nvSpPr>
          <p:cNvPr id="5" name="Date Placeholder 4">
            <a:extLst>
              <a:ext uri="{FF2B5EF4-FFF2-40B4-BE49-F238E27FC236}">
                <a16:creationId xmlns:a16="http://schemas.microsoft.com/office/drawing/2014/main" id="{C1FE5334-A9E1-47E5-B820-AC44713CA8BA}"/>
              </a:ext>
            </a:extLst>
          </p:cNvPr>
          <p:cNvSpPr txBox="1">
            <a:spLocks noGrp="1"/>
          </p:cNvSpPr>
          <p:nvPr>
            <p:ph type="dt" sz="half" idx="7"/>
          </p:nvPr>
        </p:nvSpPr>
        <p:spPr/>
        <p:txBody>
          <a:bodyPr/>
          <a:lstStyle>
            <a:lvl1pPr>
              <a:defRPr/>
            </a:lvl1pPr>
          </a:lstStyle>
          <a:p>
            <a:pPr lvl="0"/>
            <a:fld id="{66D8CB89-8007-4EE7-9089-F4C68380D020}" type="datetime1">
              <a:rPr lang="en-US"/>
              <a:pPr lvl="0"/>
              <a:t>3/9/2020</a:t>
            </a:fld>
            <a:endParaRPr lang="en-US"/>
          </a:p>
        </p:txBody>
      </p:sp>
      <p:sp>
        <p:nvSpPr>
          <p:cNvPr id="6" name="Footer Placeholder 5">
            <a:extLst>
              <a:ext uri="{FF2B5EF4-FFF2-40B4-BE49-F238E27FC236}">
                <a16:creationId xmlns:a16="http://schemas.microsoft.com/office/drawing/2014/main" id="{37687FF9-2C06-4330-8CFD-53711A493BE3}"/>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99B50148-5563-4E0F-92DF-D0014853A214}"/>
              </a:ext>
            </a:extLst>
          </p:cNvPr>
          <p:cNvSpPr txBox="1">
            <a:spLocks noGrp="1"/>
          </p:cNvSpPr>
          <p:nvPr>
            <p:ph type="sldNum" sz="quarter" idx="8"/>
          </p:nvPr>
        </p:nvSpPr>
        <p:spPr/>
        <p:txBody>
          <a:bodyPr/>
          <a:lstStyle>
            <a:lvl1pPr>
              <a:defRPr/>
            </a:lvl1pPr>
          </a:lstStyle>
          <a:p>
            <a:pPr lvl="0"/>
            <a:fld id="{990D2FA7-03DD-4B01-B62F-9211C152EC28}" type="slidenum">
              <a:t>‹#›</a:t>
            </a:fld>
            <a:endParaRPr lang="en-US"/>
          </a:p>
        </p:txBody>
      </p:sp>
    </p:spTree>
    <p:extLst>
      <p:ext uri="{BB962C8B-B14F-4D97-AF65-F5344CB8AC3E}">
        <p14:creationId xmlns:p14="http://schemas.microsoft.com/office/powerpoint/2010/main" val="478703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İçerik Yer Tutucusu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9.03.2020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038BC-D7D5-4F45-B5F8-3D6437ECD230}"/>
              </a:ext>
            </a:extLst>
          </p:cNvPr>
          <p:cNvSpPr txBox="1">
            <a:spLocks noGrp="1"/>
          </p:cNvSpPr>
          <p:nvPr>
            <p:ph type="title"/>
          </p:nvPr>
        </p:nvSpPr>
        <p:spPr>
          <a:xfrm>
            <a:off x="569214" y="557263"/>
            <a:ext cx="2880360" cy="1919243"/>
          </a:xfrm>
        </p:spPr>
        <p:txBody>
          <a:bodyPr>
            <a:noAutofit/>
          </a:bodyPr>
          <a:lstStyle>
            <a:lvl1pPr>
              <a:lnSpc>
                <a:spcPct val="93000"/>
              </a:lnSpc>
              <a:defRPr sz="3000"/>
            </a:lvl1pPr>
          </a:lstStyle>
          <a:p>
            <a:pPr lvl="0"/>
            <a:r>
              <a:rPr lang="en-US"/>
              <a:t>Click to edit Master title style</a:t>
            </a:r>
          </a:p>
        </p:txBody>
      </p:sp>
      <p:sp>
        <p:nvSpPr>
          <p:cNvPr id="3" name="Picture Placeholder 2">
            <a:extLst>
              <a:ext uri="{FF2B5EF4-FFF2-40B4-BE49-F238E27FC236}">
                <a16:creationId xmlns:a16="http://schemas.microsoft.com/office/drawing/2014/main" id="{26773F9C-C91C-48C6-8DD2-54AA348FC0E5}"/>
              </a:ext>
            </a:extLst>
          </p:cNvPr>
          <p:cNvSpPr txBox="1">
            <a:spLocks noGrp="1"/>
          </p:cNvSpPr>
          <p:nvPr>
            <p:ph type="pic" idx="1"/>
          </p:nvPr>
        </p:nvSpPr>
        <p:spPr>
          <a:xfrm>
            <a:off x="3943350" y="0"/>
            <a:ext cx="4629150" cy="6858000"/>
          </a:xfrm>
        </p:spPr>
        <p:txBody>
          <a:bodyPr/>
          <a:lstStyle>
            <a:lvl1pPr marL="0" indent="0">
              <a:buNone/>
              <a:defRPr sz="2400"/>
            </a:lvl1pPr>
          </a:lstStyle>
          <a:p>
            <a:pPr lvl="0"/>
            <a:r>
              <a:rPr lang="en-US"/>
              <a:t>Click icon to add picture</a:t>
            </a:r>
          </a:p>
        </p:txBody>
      </p:sp>
      <p:sp>
        <p:nvSpPr>
          <p:cNvPr id="4" name="Text Placeholder 3">
            <a:extLst>
              <a:ext uri="{FF2B5EF4-FFF2-40B4-BE49-F238E27FC236}">
                <a16:creationId xmlns:a16="http://schemas.microsoft.com/office/drawing/2014/main" id="{C75EBE21-AE45-405C-9C64-F58DDA5E6A13}"/>
              </a:ext>
            </a:extLst>
          </p:cNvPr>
          <p:cNvSpPr txBox="1">
            <a:spLocks noGrp="1"/>
          </p:cNvSpPr>
          <p:nvPr>
            <p:ph type="body" idx="2"/>
          </p:nvPr>
        </p:nvSpPr>
        <p:spPr>
          <a:xfrm>
            <a:off x="569214" y="2621511"/>
            <a:ext cx="2880360" cy="3236976"/>
          </a:xfrm>
        </p:spPr>
        <p:txBody>
          <a:bodyPr/>
          <a:lstStyle>
            <a:lvl1pPr marL="0" indent="0" algn="r">
              <a:lnSpc>
                <a:spcPct val="125000"/>
              </a:lnSpc>
              <a:buNone/>
              <a:defRPr sz="1200"/>
            </a:lvl1pPr>
          </a:lstStyle>
          <a:p>
            <a:pPr lvl="0"/>
            <a:r>
              <a:rPr lang="en-US"/>
              <a:t>Click to edit Master text styles</a:t>
            </a:r>
          </a:p>
        </p:txBody>
      </p:sp>
      <p:sp>
        <p:nvSpPr>
          <p:cNvPr id="5" name="Date Placeholder 4">
            <a:extLst>
              <a:ext uri="{FF2B5EF4-FFF2-40B4-BE49-F238E27FC236}">
                <a16:creationId xmlns:a16="http://schemas.microsoft.com/office/drawing/2014/main" id="{11D8C9AA-48DA-4F0C-B453-AD495572D728}"/>
              </a:ext>
            </a:extLst>
          </p:cNvPr>
          <p:cNvSpPr txBox="1">
            <a:spLocks noGrp="1"/>
          </p:cNvSpPr>
          <p:nvPr>
            <p:ph type="dt" sz="half" idx="7"/>
          </p:nvPr>
        </p:nvSpPr>
        <p:spPr/>
        <p:txBody>
          <a:bodyPr/>
          <a:lstStyle>
            <a:lvl1pPr>
              <a:defRPr/>
            </a:lvl1pPr>
          </a:lstStyle>
          <a:p>
            <a:pPr lvl="0"/>
            <a:fld id="{4390D1D1-7E18-48AC-BA4F-E924FF4B63CA}" type="datetime1">
              <a:rPr lang="en-US"/>
              <a:pPr lvl="0"/>
              <a:t>3/9/2020</a:t>
            </a:fld>
            <a:endParaRPr lang="en-US"/>
          </a:p>
        </p:txBody>
      </p:sp>
      <p:sp>
        <p:nvSpPr>
          <p:cNvPr id="6" name="Footer Placeholder 5">
            <a:extLst>
              <a:ext uri="{FF2B5EF4-FFF2-40B4-BE49-F238E27FC236}">
                <a16:creationId xmlns:a16="http://schemas.microsoft.com/office/drawing/2014/main" id="{66782E9C-2561-4136-9421-48486E689F32}"/>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8F169715-DCB2-4C51-B8FF-3ACED0429DC5}"/>
              </a:ext>
            </a:extLst>
          </p:cNvPr>
          <p:cNvSpPr txBox="1">
            <a:spLocks noGrp="1"/>
          </p:cNvSpPr>
          <p:nvPr>
            <p:ph type="sldNum" sz="quarter" idx="8"/>
          </p:nvPr>
        </p:nvSpPr>
        <p:spPr/>
        <p:txBody>
          <a:bodyPr/>
          <a:lstStyle>
            <a:lvl1pPr>
              <a:defRPr/>
            </a:lvl1pPr>
          </a:lstStyle>
          <a:p>
            <a:pPr lvl="0"/>
            <a:fld id="{65B65B43-3C8C-446F-9849-52BEBF7037E2}" type="slidenum">
              <a:t>‹#›</a:t>
            </a:fld>
            <a:endParaRPr lang="en-US"/>
          </a:p>
        </p:txBody>
      </p:sp>
    </p:spTree>
    <p:extLst>
      <p:ext uri="{BB962C8B-B14F-4D97-AF65-F5344CB8AC3E}">
        <p14:creationId xmlns:p14="http://schemas.microsoft.com/office/powerpoint/2010/main" val="1261165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81E2A-C54F-42AB-A1F5-0148FBCAF46A}"/>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9AE1B17B-BCBF-4E92-BE26-794F6D452351}"/>
              </a:ext>
            </a:extLst>
          </p:cNvPr>
          <p:cNvSpPr txBox="1">
            <a:spLocks noGrp="1"/>
          </p:cNvSpPr>
          <p:nvPr>
            <p:ph type="body" orient="vert" idx="1"/>
          </p:nvPr>
        </p:nvSpPr>
        <p:spPr>
          <a:xfrm>
            <a:off x="3886202" y="640080"/>
            <a:ext cx="4686297" cy="558414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D8403F-0BA5-430B-B711-CD73E72BF2C4}"/>
              </a:ext>
            </a:extLst>
          </p:cNvPr>
          <p:cNvSpPr txBox="1">
            <a:spLocks noGrp="1"/>
          </p:cNvSpPr>
          <p:nvPr>
            <p:ph type="dt" sz="half" idx="7"/>
          </p:nvPr>
        </p:nvSpPr>
        <p:spPr/>
        <p:txBody>
          <a:bodyPr/>
          <a:lstStyle>
            <a:lvl1pPr>
              <a:defRPr/>
            </a:lvl1pPr>
          </a:lstStyle>
          <a:p>
            <a:pPr lvl="0"/>
            <a:fld id="{BE47D1C2-6FA8-4D8E-A0C6-C5DF3E27E1CD}" type="datetime1">
              <a:rPr lang="en-US"/>
              <a:pPr lvl="0"/>
              <a:t>3/9/2020</a:t>
            </a:fld>
            <a:endParaRPr lang="en-US"/>
          </a:p>
        </p:txBody>
      </p:sp>
      <p:sp>
        <p:nvSpPr>
          <p:cNvPr id="5" name="Footer Placeholder 4">
            <a:extLst>
              <a:ext uri="{FF2B5EF4-FFF2-40B4-BE49-F238E27FC236}">
                <a16:creationId xmlns:a16="http://schemas.microsoft.com/office/drawing/2014/main" id="{988B2D41-DDFF-41C3-BA89-D7CF8523806E}"/>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E1A276A4-DAF1-440F-9AD2-230D5C48D0D5}"/>
              </a:ext>
            </a:extLst>
          </p:cNvPr>
          <p:cNvSpPr txBox="1">
            <a:spLocks noGrp="1"/>
          </p:cNvSpPr>
          <p:nvPr>
            <p:ph type="sldNum" sz="quarter" idx="8"/>
          </p:nvPr>
        </p:nvSpPr>
        <p:spPr/>
        <p:txBody>
          <a:bodyPr/>
          <a:lstStyle>
            <a:lvl1pPr>
              <a:defRPr/>
            </a:lvl1pPr>
          </a:lstStyle>
          <a:p>
            <a:pPr lvl="0"/>
            <a:fld id="{D8E8AECD-D3CD-4253-A1EB-B8F1F4D316EB}" type="slidenum">
              <a:t>‹#›</a:t>
            </a:fld>
            <a:endParaRPr lang="en-US"/>
          </a:p>
        </p:txBody>
      </p:sp>
    </p:spTree>
    <p:extLst>
      <p:ext uri="{BB962C8B-B14F-4D97-AF65-F5344CB8AC3E}">
        <p14:creationId xmlns:p14="http://schemas.microsoft.com/office/powerpoint/2010/main" val="1652630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Freeform 6" title="Page Number Shape">
            <a:extLst>
              <a:ext uri="{FF2B5EF4-FFF2-40B4-BE49-F238E27FC236}">
                <a16:creationId xmlns:a16="http://schemas.microsoft.com/office/drawing/2014/main" id="{A9B71B1F-10A7-45AA-A88C-B1F79DD4B5DF}"/>
              </a:ext>
            </a:extLst>
          </p:cNvPr>
          <p:cNvSpPr/>
          <p:nvPr/>
        </p:nvSpPr>
        <p:spPr>
          <a:xfrm>
            <a:off x="8838007" y="5380576"/>
            <a:ext cx="305990" cy="819146"/>
          </a:xfrm>
          <a:custGeom>
            <a:avLst/>
            <a:gdLst>
              <a:gd name="f0" fmla="val w"/>
              <a:gd name="f1" fmla="val h"/>
              <a:gd name="f2" fmla="val 0"/>
              <a:gd name="f3" fmla="val 1799"/>
              <a:gd name="f4" fmla="val 3612"/>
              <a:gd name="f5" fmla="val 1686"/>
              <a:gd name="f6" fmla="val 3609"/>
              <a:gd name="f7" fmla="val 1574"/>
              <a:gd name="f8" fmla="val 3598"/>
              <a:gd name="f9" fmla="val 1464"/>
              <a:gd name="f10" fmla="val 3581"/>
              <a:gd name="f11" fmla="val 1357"/>
              <a:gd name="f12" fmla="val 3557"/>
              <a:gd name="f13" fmla="val 1251"/>
              <a:gd name="f14" fmla="val 3527"/>
              <a:gd name="f15" fmla="val 1150"/>
              <a:gd name="f16" fmla="val 3490"/>
              <a:gd name="f17" fmla="val 1050"/>
              <a:gd name="f18" fmla="val 3448"/>
              <a:gd name="f19" fmla="val 953"/>
              <a:gd name="f20" fmla="val 3401"/>
              <a:gd name="f21" fmla="val 860"/>
              <a:gd name="f22" fmla="val 3347"/>
              <a:gd name="f23" fmla="val 771"/>
              <a:gd name="f24" fmla="val 3289"/>
              <a:gd name="f25" fmla="val 686"/>
              <a:gd name="f26" fmla="val 3224"/>
              <a:gd name="f27" fmla="val 604"/>
              <a:gd name="f28" fmla="val 3156"/>
              <a:gd name="f29" fmla="val 527"/>
              <a:gd name="f30" fmla="val 3083"/>
              <a:gd name="f31" fmla="val 454"/>
              <a:gd name="f32" fmla="val 3005"/>
              <a:gd name="f33" fmla="val 386"/>
              <a:gd name="f34" fmla="val 2923"/>
              <a:gd name="f35" fmla="val 323"/>
              <a:gd name="f36" fmla="val 2838"/>
              <a:gd name="f37" fmla="val 265"/>
              <a:gd name="f38" fmla="val 2748"/>
              <a:gd name="f39" fmla="val 211"/>
              <a:gd name="f40" fmla="val 2655"/>
              <a:gd name="f41" fmla="val 163"/>
              <a:gd name="f42" fmla="val 2559"/>
              <a:gd name="f43" fmla="val 121"/>
              <a:gd name="f44" fmla="val 2459"/>
              <a:gd name="f45" fmla="val 85"/>
              <a:gd name="f46" fmla="val 2356"/>
              <a:gd name="f47" fmla="val 55"/>
              <a:gd name="f48" fmla="val 2251"/>
              <a:gd name="f49" fmla="val 32"/>
              <a:gd name="f50" fmla="val 2143"/>
              <a:gd name="f51" fmla="val 14"/>
              <a:gd name="f52" fmla="val 2033"/>
              <a:gd name="f53" fmla="val 4"/>
              <a:gd name="f54" fmla="val 1920"/>
              <a:gd name="f55" fmla="val 1806"/>
              <a:gd name="f56" fmla="val 1692"/>
              <a:gd name="f57" fmla="val 1580"/>
              <a:gd name="f58" fmla="val 1469"/>
              <a:gd name="f59" fmla="val 1362"/>
              <a:gd name="f60" fmla="val 1256"/>
              <a:gd name="f61" fmla="val 1154"/>
              <a:gd name="f62" fmla="val 1054"/>
              <a:gd name="f63" fmla="val 958"/>
              <a:gd name="f64" fmla="val 864"/>
              <a:gd name="f65" fmla="val 774"/>
              <a:gd name="f66" fmla="val 689"/>
              <a:gd name="f67" fmla="val 607"/>
              <a:gd name="f68" fmla="val 529"/>
              <a:gd name="f69" fmla="val 456"/>
              <a:gd name="f70" fmla="val 388"/>
              <a:gd name="f71" fmla="val 325"/>
              <a:gd name="f72" fmla="val 266"/>
              <a:gd name="f73" fmla="val 212"/>
              <a:gd name="f74" fmla="val 164"/>
              <a:gd name="f75" fmla="val 122"/>
              <a:gd name="f76" fmla="val 5"/>
              <a:gd name="f77" fmla="*/ f0 1 1799"/>
              <a:gd name="f78" fmla="*/ f1 1 3612"/>
              <a:gd name="f79" fmla="+- f4 0 f2"/>
              <a:gd name="f80" fmla="+- f3 0 f2"/>
              <a:gd name="f81" fmla="*/ f80 1 1799"/>
              <a:gd name="f82" fmla="*/ f79 1 3612"/>
              <a:gd name="f83" fmla="*/ 0 1 f81"/>
              <a:gd name="f84" fmla="*/ f3 1 f81"/>
              <a:gd name="f85" fmla="*/ 0 1 f82"/>
              <a:gd name="f86" fmla="*/ f4 1 f82"/>
              <a:gd name="f87" fmla="*/ f83 f77 1"/>
              <a:gd name="f88" fmla="*/ f84 f77 1"/>
              <a:gd name="f89" fmla="*/ f86 f78 1"/>
              <a:gd name="f90" fmla="*/ f85 f78 1"/>
            </a:gdLst>
            <a:ahLst/>
            <a:cxnLst>
              <a:cxn ang="3cd4">
                <a:pos x="hc" y="t"/>
              </a:cxn>
              <a:cxn ang="0">
                <a:pos x="r" y="vc"/>
              </a:cxn>
              <a:cxn ang="cd4">
                <a:pos x="hc" y="b"/>
              </a:cxn>
              <a:cxn ang="cd2">
                <a:pos x="l" y="vc"/>
              </a:cxn>
            </a:cxnLst>
            <a:rect l="f87" t="f90" r="f88" b="f89"/>
            <a:pathLst>
              <a:path w="1799" h="3612">
                <a:moveTo>
                  <a:pt x="f3" y="f2"/>
                </a:moveTo>
                <a:lnTo>
                  <a:pt x="f3" y="f4"/>
                </a:lnTo>
                <a:lnTo>
                  <a:pt x="f5"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2" y="f55"/>
                </a:lnTo>
                <a:lnTo>
                  <a:pt x="f53" y="f56"/>
                </a:lnTo>
                <a:lnTo>
                  <a:pt x="f51" y="f57"/>
                </a:lnTo>
                <a:lnTo>
                  <a:pt x="f49" y="f58"/>
                </a:lnTo>
                <a:lnTo>
                  <a:pt x="f47" y="f59"/>
                </a:lnTo>
                <a:lnTo>
                  <a:pt x="f45" y="f60"/>
                </a:lnTo>
                <a:lnTo>
                  <a:pt x="f43" y="f61"/>
                </a:lnTo>
                <a:lnTo>
                  <a:pt x="f41" y="f62"/>
                </a:lnTo>
                <a:lnTo>
                  <a:pt x="f39" y="f63"/>
                </a:lnTo>
                <a:lnTo>
                  <a:pt x="f37" y="f64"/>
                </a:lnTo>
                <a:lnTo>
                  <a:pt x="f35" y="f65"/>
                </a:lnTo>
                <a:lnTo>
                  <a:pt x="f33" y="f66"/>
                </a:lnTo>
                <a:lnTo>
                  <a:pt x="f31" y="f67"/>
                </a:lnTo>
                <a:lnTo>
                  <a:pt x="f29" y="f68"/>
                </a:lnTo>
                <a:lnTo>
                  <a:pt x="f27" y="f69"/>
                </a:lnTo>
                <a:lnTo>
                  <a:pt x="f25" y="f70"/>
                </a:lnTo>
                <a:lnTo>
                  <a:pt x="f23" y="f71"/>
                </a:lnTo>
                <a:lnTo>
                  <a:pt x="f21" y="f72"/>
                </a:lnTo>
                <a:lnTo>
                  <a:pt x="f19" y="f73"/>
                </a:lnTo>
                <a:lnTo>
                  <a:pt x="f17" y="f74"/>
                </a:lnTo>
                <a:lnTo>
                  <a:pt x="f15" y="f75"/>
                </a:lnTo>
                <a:lnTo>
                  <a:pt x="f13" y="f45"/>
                </a:lnTo>
                <a:lnTo>
                  <a:pt x="f11" y="f47"/>
                </a:lnTo>
                <a:lnTo>
                  <a:pt x="f9" y="f49"/>
                </a:lnTo>
                <a:lnTo>
                  <a:pt x="f7" y="f51"/>
                </a:lnTo>
                <a:lnTo>
                  <a:pt x="f5" y="f76"/>
                </a:lnTo>
                <a:lnTo>
                  <a:pt x="f3" y="f2"/>
                </a:lnTo>
                <a:close/>
              </a:path>
            </a:pathLst>
          </a:custGeom>
          <a:solidFill>
            <a:srgbClr val="262626"/>
          </a:solidFill>
          <a:ln cap="flat">
            <a:noFill/>
            <a:prstDash val="solid"/>
          </a:ln>
        </p:spPr>
        <p:txBody>
          <a:bodyPr vert="horz" wrap="square" lIns="0" tIns="0" rIns="0" bIns="0" anchor="t"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350" b="0" i="0" u="none" strike="noStrike" kern="1200" cap="none" spc="0" baseline="0">
              <a:solidFill>
                <a:srgbClr val="000000"/>
              </a:solidFill>
              <a:uFillTx/>
              <a:latin typeface="Calibri"/>
            </a:endParaRPr>
          </a:p>
        </p:txBody>
      </p:sp>
      <p:sp>
        <p:nvSpPr>
          <p:cNvPr id="3" name="Vertical Title 1">
            <a:extLst>
              <a:ext uri="{FF2B5EF4-FFF2-40B4-BE49-F238E27FC236}">
                <a16:creationId xmlns:a16="http://schemas.microsoft.com/office/drawing/2014/main" id="{2A825709-514A-4A76-85EF-6D71A7FF56C0}"/>
              </a:ext>
            </a:extLst>
          </p:cNvPr>
          <p:cNvSpPr txBox="1">
            <a:spLocks noGrp="1"/>
          </p:cNvSpPr>
          <p:nvPr>
            <p:ph type="title" orient="vert"/>
          </p:nvPr>
        </p:nvSpPr>
        <p:spPr>
          <a:xfrm>
            <a:off x="5993076" y="642932"/>
            <a:ext cx="1835002" cy="4678106"/>
          </a:xfrm>
        </p:spPr>
        <p:txBody>
          <a:bodyPr vert="eaVert"/>
          <a:lstStyle>
            <a:lvl1pPr algn="l">
              <a:defRPr/>
            </a:lvl1pPr>
          </a:lstStyle>
          <a:p>
            <a:pPr lvl="0"/>
            <a:r>
              <a:rPr lang="en-US"/>
              <a:t>Click to edit Master title style</a:t>
            </a:r>
          </a:p>
        </p:txBody>
      </p:sp>
      <p:sp>
        <p:nvSpPr>
          <p:cNvPr id="4" name="Vertical Text Placeholder 2">
            <a:extLst>
              <a:ext uri="{FF2B5EF4-FFF2-40B4-BE49-F238E27FC236}">
                <a16:creationId xmlns:a16="http://schemas.microsoft.com/office/drawing/2014/main" id="{BFECCA8E-5C9E-426D-BDC1-58993ECD57C1}"/>
              </a:ext>
            </a:extLst>
          </p:cNvPr>
          <p:cNvSpPr txBox="1">
            <a:spLocks noGrp="1"/>
          </p:cNvSpPr>
          <p:nvPr>
            <p:ph type="body" orient="vert" idx="1"/>
          </p:nvPr>
        </p:nvSpPr>
        <p:spPr>
          <a:xfrm>
            <a:off x="628652" y="642932"/>
            <a:ext cx="5303010" cy="4678106"/>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F29A33B-4842-43D5-A43A-69AEC8B16DBC}"/>
              </a:ext>
            </a:extLst>
          </p:cNvPr>
          <p:cNvSpPr txBox="1">
            <a:spLocks noGrp="1"/>
          </p:cNvSpPr>
          <p:nvPr>
            <p:ph type="dt" sz="half" idx="7"/>
          </p:nvPr>
        </p:nvSpPr>
        <p:spPr>
          <a:xfrm>
            <a:off x="4902139" y="5927132"/>
            <a:ext cx="2861144" cy="365129"/>
          </a:xfrm>
        </p:spPr>
        <p:txBody>
          <a:bodyPr/>
          <a:lstStyle>
            <a:lvl1pPr>
              <a:defRPr/>
            </a:lvl1pPr>
          </a:lstStyle>
          <a:p>
            <a:pPr lvl="0"/>
            <a:fld id="{4D7B9FF8-C9D9-4E7C-B0FE-9500B104FC8D}" type="datetime1">
              <a:rPr lang="en-US"/>
              <a:pPr lvl="0"/>
              <a:t>3/9/2020</a:t>
            </a:fld>
            <a:endParaRPr lang="en-US"/>
          </a:p>
        </p:txBody>
      </p:sp>
      <p:sp>
        <p:nvSpPr>
          <p:cNvPr id="6" name="Footer Placeholder 4">
            <a:extLst>
              <a:ext uri="{FF2B5EF4-FFF2-40B4-BE49-F238E27FC236}">
                <a16:creationId xmlns:a16="http://schemas.microsoft.com/office/drawing/2014/main" id="{920050FD-55D2-4AAF-AFAB-9BE67E19F3FE}"/>
              </a:ext>
            </a:extLst>
          </p:cNvPr>
          <p:cNvSpPr txBox="1">
            <a:spLocks noGrp="1"/>
          </p:cNvSpPr>
          <p:nvPr>
            <p:ph type="ftr" sz="quarter" idx="9"/>
          </p:nvPr>
        </p:nvSpPr>
        <p:spPr>
          <a:xfrm>
            <a:off x="4902139" y="6315953"/>
            <a:ext cx="2861144" cy="365129"/>
          </a:xfrm>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id="{0D504A82-E410-45FE-94BC-A49E3573500C}"/>
              </a:ext>
            </a:extLst>
          </p:cNvPr>
          <p:cNvSpPr txBox="1">
            <a:spLocks noGrp="1"/>
          </p:cNvSpPr>
          <p:nvPr>
            <p:ph type="sldNum" sz="quarter" idx="8"/>
          </p:nvPr>
        </p:nvSpPr>
        <p:spPr/>
        <p:txBody>
          <a:bodyPr/>
          <a:lstStyle>
            <a:lvl1pPr>
              <a:defRPr/>
            </a:lvl1pPr>
          </a:lstStyle>
          <a:p>
            <a:pPr lvl="0"/>
            <a:fld id="{7E304A76-57B4-4A67-A579-6F4E1A38AE04}" type="slidenum">
              <a:t>‹#›</a:t>
            </a:fld>
            <a:endParaRPr lang="en-US"/>
          </a:p>
        </p:txBody>
      </p:sp>
      <p:cxnSp>
        <p:nvCxnSpPr>
          <p:cNvPr id="8" name="Straight Connector 12" title="Horizontal Rule Line">
            <a:extLst>
              <a:ext uri="{FF2B5EF4-FFF2-40B4-BE49-F238E27FC236}">
                <a16:creationId xmlns:a16="http://schemas.microsoft.com/office/drawing/2014/main" id="{3AAEF684-DB25-4754-8148-5DB4A38C55BF}"/>
              </a:ext>
            </a:extLst>
          </p:cNvPr>
          <p:cNvCxnSpPr/>
          <p:nvPr/>
        </p:nvCxnSpPr>
        <p:spPr>
          <a:xfrm>
            <a:off x="0" y="6199732"/>
            <a:ext cx="7695005" cy="0"/>
          </a:xfrm>
          <a:prstGeom prst="straightConnector1">
            <a:avLst/>
          </a:prstGeom>
          <a:noFill/>
          <a:ln w="25402" cap="flat">
            <a:solidFill>
              <a:srgbClr val="262626"/>
            </a:solidFill>
            <a:prstDash val="solid"/>
            <a:miter/>
          </a:ln>
        </p:spPr>
      </p:cxnSp>
    </p:spTree>
    <p:extLst>
      <p:ext uri="{BB962C8B-B14F-4D97-AF65-F5344CB8AC3E}">
        <p14:creationId xmlns:p14="http://schemas.microsoft.com/office/powerpoint/2010/main" val="753934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a:t>Asıl başlık stili için tıklatın</a:t>
            </a:r>
            <a:endParaRPr kumimoji="0" lang="en-US"/>
          </a:p>
        </p:txBody>
      </p:sp>
      <p:sp>
        <p:nvSpPr>
          <p:cNvPr id="3" name="Metin Yer Tutucusu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9.03.2020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
        <p:nvSpPr>
          <p:cNvPr id="10" name="Dikdörtgen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lstStyle/>
          <a:p>
            <a:r>
              <a:rPr kumimoji="0" lang="tr-TR"/>
              <a:t>Asıl başlık stili için tıklatın</a:t>
            </a:r>
            <a:endParaRPr kumimoji="0" lang="en-US"/>
          </a:p>
        </p:txBody>
      </p:sp>
      <p:sp>
        <p:nvSpPr>
          <p:cNvPr id="3" name="İçerik Yer Tutucus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İçerik Yer Tutucus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9.03.2020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a:t>Asıl başlık stili için tıklatın</a:t>
            </a:r>
            <a:endParaRPr kumimoji="0" lang="en-US"/>
          </a:p>
        </p:txBody>
      </p:sp>
      <p:sp>
        <p:nvSpPr>
          <p:cNvPr id="3" name="Metin Yer Tutucusu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4" name="Metin Yer Tutucusu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5" name="İçerik Yer Tutucus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İçerik Yer Tutucus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t>9.03.2020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nchor="ctr"/>
          <a:lstStyle/>
          <a:p>
            <a:r>
              <a:rPr kumimoji="0" lang="tr-TR"/>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t>9.03.2020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Veri Yer Tutucusu 1"/>
          <p:cNvSpPr>
            <a:spLocks noGrp="1"/>
          </p:cNvSpPr>
          <p:nvPr>
            <p:ph type="dt" sz="half" idx="10"/>
          </p:nvPr>
        </p:nvSpPr>
        <p:spPr/>
        <p:txBody>
          <a:bodyPr/>
          <a:lstStyle/>
          <a:p>
            <a:fld id="{A23720DD-5B6D-40BF-8493-A6B52D484E6B}" type="datetimeFigureOut">
              <a:rPr lang="tr-TR" smtClean="0"/>
              <a:t>9.03.2020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
        <p:nvSpPr>
          <p:cNvPr id="6" name="Dikdörtgen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a:t>Asıl başlık stili için tıklatın</a:t>
            </a:r>
            <a:endParaRPr kumimoji="0" lang="en-US"/>
          </a:p>
        </p:txBody>
      </p:sp>
      <p:sp>
        <p:nvSpPr>
          <p:cNvPr id="3" name="Metin Yer Tutucusu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a:t>Asıl metin stillerini düzenlemek için tıklatın</a:t>
            </a:r>
          </a:p>
        </p:txBody>
      </p:sp>
      <p:sp>
        <p:nvSpPr>
          <p:cNvPr id="4" name="İçerik Yer Tutucus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9.03.2020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a:t>Asıl başlık stili için tıklatın</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9.03.2020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8" name="Dikdörtgen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a:t>Resim eklemek için simgeyi tıklatın</a:t>
            </a:r>
            <a:endParaRPr kumimoji="0" lang="en-US" dirty="0"/>
          </a:p>
        </p:txBody>
      </p:sp>
      <p:sp>
        <p:nvSpPr>
          <p:cNvPr id="9" name="Akış Çizelgesi: İşlem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Akış Çizelgesi: İşlem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Metin Yer Tutucusu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Halk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Başlık Yer Tutucusu 4"/>
          <p:cNvSpPr>
            <a:spLocks noGrp="1"/>
          </p:cNvSpPr>
          <p:nvPr>
            <p:ph type="title"/>
          </p:nvPr>
        </p:nvSpPr>
        <p:spPr>
          <a:xfrm>
            <a:off x="1435608" y="274638"/>
            <a:ext cx="7498080" cy="1143000"/>
          </a:xfrm>
          <a:prstGeom prst="rect">
            <a:avLst/>
          </a:prstGeom>
        </p:spPr>
        <p:txBody>
          <a:bodyPr anchor="ctr">
            <a:normAutofit/>
          </a:bodyPr>
          <a:lstStyle/>
          <a:p>
            <a:r>
              <a:rPr kumimoji="0" lang="tr-TR"/>
              <a:t>Asıl başlık stili için tıklatın</a:t>
            </a:r>
            <a:endParaRPr kumimoji="0" lang="en-US"/>
          </a:p>
        </p:txBody>
      </p:sp>
      <p:sp>
        <p:nvSpPr>
          <p:cNvPr id="9" name="Metin Yer Tutucusu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24" name="Veri Yer Tutucusu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23720DD-5B6D-40BF-8493-A6B52D484E6B}" type="datetimeFigureOut">
              <a:rPr lang="tr-TR" smtClean="0"/>
              <a:t>9.03.2020</a:t>
            </a:fld>
            <a:endParaRPr lang="tr-TR"/>
          </a:p>
        </p:txBody>
      </p:sp>
      <p:sp>
        <p:nvSpPr>
          <p:cNvPr id="10" name="Altbilgi Yer Tutucusu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Slayt Numarası Yer Tutucus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302176B-0E47-46AC-8F43-DAB4B8A37D06}" type="slidenum">
              <a:rPr lang="tr-TR" smtClean="0"/>
              <a:t>‹#›</a:t>
            </a:fld>
            <a:endParaRPr lang="tr-TR"/>
          </a:p>
        </p:txBody>
      </p:sp>
      <p:sp>
        <p:nvSpPr>
          <p:cNvPr id="15" name="Dikdörtgen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6" title="Page Number Shape">
            <a:extLst>
              <a:ext uri="{FF2B5EF4-FFF2-40B4-BE49-F238E27FC236}">
                <a16:creationId xmlns:a16="http://schemas.microsoft.com/office/drawing/2014/main" id="{B03FBFE1-BBAC-42B1-B199-04625E6159AA}"/>
              </a:ext>
            </a:extLst>
          </p:cNvPr>
          <p:cNvSpPr/>
          <p:nvPr/>
        </p:nvSpPr>
        <p:spPr>
          <a:xfrm>
            <a:off x="8838007" y="5380576"/>
            <a:ext cx="305990" cy="819146"/>
          </a:xfrm>
          <a:custGeom>
            <a:avLst/>
            <a:gdLst>
              <a:gd name="f0" fmla="val w"/>
              <a:gd name="f1" fmla="val h"/>
              <a:gd name="f2" fmla="val 0"/>
              <a:gd name="f3" fmla="val 1799"/>
              <a:gd name="f4" fmla="val 3612"/>
              <a:gd name="f5" fmla="val 1686"/>
              <a:gd name="f6" fmla="val 3609"/>
              <a:gd name="f7" fmla="val 1574"/>
              <a:gd name="f8" fmla="val 3598"/>
              <a:gd name="f9" fmla="val 1464"/>
              <a:gd name="f10" fmla="val 3581"/>
              <a:gd name="f11" fmla="val 1357"/>
              <a:gd name="f12" fmla="val 3557"/>
              <a:gd name="f13" fmla="val 1251"/>
              <a:gd name="f14" fmla="val 3527"/>
              <a:gd name="f15" fmla="val 1150"/>
              <a:gd name="f16" fmla="val 3490"/>
              <a:gd name="f17" fmla="val 1050"/>
              <a:gd name="f18" fmla="val 3448"/>
              <a:gd name="f19" fmla="val 953"/>
              <a:gd name="f20" fmla="val 3401"/>
              <a:gd name="f21" fmla="val 860"/>
              <a:gd name="f22" fmla="val 3347"/>
              <a:gd name="f23" fmla="val 771"/>
              <a:gd name="f24" fmla="val 3289"/>
              <a:gd name="f25" fmla="val 686"/>
              <a:gd name="f26" fmla="val 3224"/>
              <a:gd name="f27" fmla="val 604"/>
              <a:gd name="f28" fmla="val 3156"/>
              <a:gd name="f29" fmla="val 527"/>
              <a:gd name="f30" fmla="val 3083"/>
              <a:gd name="f31" fmla="val 454"/>
              <a:gd name="f32" fmla="val 3005"/>
              <a:gd name="f33" fmla="val 386"/>
              <a:gd name="f34" fmla="val 2923"/>
              <a:gd name="f35" fmla="val 323"/>
              <a:gd name="f36" fmla="val 2838"/>
              <a:gd name="f37" fmla="val 265"/>
              <a:gd name="f38" fmla="val 2748"/>
              <a:gd name="f39" fmla="val 211"/>
              <a:gd name="f40" fmla="val 2655"/>
              <a:gd name="f41" fmla="val 163"/>
              <a:gd name="f42" fmla="val 2559"/>
              <a:gd name="f43" fmla="val 121"/>
              <a:gd name="f44" fmla="val 2459"/>
              <a:gd name="f45" fmla="val 85"/>
              <a:gd name="f46" fmla="val 2356"/>
              <a:gd name="f47" fmla="val 55"/>
              <a:gd name="f48" fmla="val 2251"/>
              <a:gd name="f49" fmla="val 32"/>
              <a:gd name="f50" fmla="val 2143"/>
              <a:gd name="f51" fmla="val 14"/>
              <a:gd name="f52" fmla="val 2033"/>
              <a:gd name="f53" fmla="val 4"/>
              <a:gd name="f54" fmla="val 1920"/>
              <a:gd name="f55" fmla="val 1806"/>
              <a:gd name="f56" fmla="val 1692"/>
              <a:gd name="f57" fmla="val 1580"/>
              <a:gd name="f58" fmla="val 1469"/>
              <a:gd name="f59" fmla="val 1362"/>
              <a:gd name="f60" fmla="val 1256"/>
              <a:gd name="f61" fmla="val 1154"/>
              <a:gd name="f62" fmla="val 1054"/>
              <a:gd name="f63" fmla="val 958"/>
              <a:gd name="f64" fmla="val 864"/>
              <a:gd name="f65" fmla="val 774"/>
              <a:gd name="f66" fmla="val 689"/>
              <a:gd name="f67" fmla="val 607"/>
              <a:gd name="f68" fmla="val 529"/>
              <a:gd name="f69" fmla="val 456"/>
              <a:gd name="f70" fmla="val 388"/>
              <a:gd name="f71" fmla="val 325"/>
              <a:gd name="f72" fmla="val 266"/>
              <a:gd name="f73" fmla="val 212"/>
              <a:gd name="f74" fmla="val 164"/>
              <a:gd name="f75" fmla="val 122"/>
              <a:gd name="f76" fmla="val 5"/>
              <a:gd name="f77" fmla="*/ f0 1 1799"/>
              <a:gd name="f78" fmla="*/ f1 1 3612"/>
              <a:gd name="f79" fmla="+- f4 0 f2"/>
              <a:gd name="f80" fmla="+- f3 0 f2"/>
              <a:gd name="f81" fmla="*/ f80 1 1799"/>
              <a:gd name="f82" fmla="*/ f79 1 3612"/>
              <a:gd name="f83" fmla="*/ 0 1 f81"/>
              <a:gd name="f84" fmla="*/ f3 1 f81"/>
              <a:gd name="f85" fmla="*/ 0 1 f82"/>
              <a:gd name="f86" fmla="*/ f4 1 f82"/>
              <a:gd name="f87" fmla="*/ f83 f77 1"/>
              <a:gd name="f88" fmla="*/ f84 f77 1"/>
              <a:gd name="f89" fmla="*/ f86 f78 1"/>
              <a:gd name="f90" fmla="*/ f85 f78 1"/>
            </a:gdLst>
            <a:ahLst/>
            <a:cxnLst>
              <a:cxn ang="3cd4">
                <a:pos x="hc" y="t"/>
              </a:cxn>
              <a:cxn ang="0">
                <a:pos x="r" y="vc"/>
              </a:cxn>
              <a:cxn ang="cd4">
                <a:pos x="hc" y="b"/>
              </a:cxn>
              <a:cxn ang="cd2">
                <a:pos x="l" y="vc"/>
              </a:cxn>
            </a:cxnLst>
            <a:rect l="f87" t="f90" r="f88" b="f89"/>
            <a:pathLst>
              <a:path w="1799" h="3612">
                <a:moveTo>
                  <a:pt x="f3" y="f2"/>
                </a:moveTo>
                <a:lnTo>
                  <a:pt x="f3" y="f4"/>
                </a:lnTo>
                <a:lnTo>
                  <a:pt x="f5"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2" y="f55"/>
                </a:lnTo>
                <a:lnTo>
                  <a:pt x="f53" y="f56"/>
                </a:lnTo>
                <a:lnTo>
                  <a:pt x="f51" y="f57"/>
                </a:lnTo>
                <a:lnTo>
                  <a:pt x="f49" y="f58"/>
                </a:lnTo>
                <a:lnTo>
                  <a:pt x="f47" y="f59"/>
                </a:lnTo>
                <a:lnTo>
                  <a:pt x="f45" y="f60"/>
                </a:lnTo>
                <a:lnTo>
                  <a:pt x="f43" y="f61"/>
                </a:lnTo>
                <a:lnTo>
                  <a:pt x="f41" y="f62"/>
                </a:lnTo>
                <a:lnTo>
                  <a:pt x="f39" y="f63"/>
                </a:lnTo>
                <a:lnTo>
                  <a:pt x="f37" y="f64"/>
                </a:lnTo>
                <a:lnTo>
                  <a:pt x="f35" y="f65"/>
                </a:lnTo>
                <a:lnTo>
                  <a:pt x="f33" y="f66"/>
                </a:lnTo>
                <a:lnTo>
                  <a:pt x="f31" y="f67"/>
                </a:lnTo>
                <a:lnTo>
                  <a:pt x="f29" y="f68"/>
                </a:lnTo>
                <a:lnTo>
                  <a:pt x="f27" y="f69"/>
                </a:lnTo>
                <a:lnTo>
                  <a:pt x="f25" y="f70"/>
                </a:lnTo>
                <a:lnTo>
                  <a:pt x="f23" y="f71"/>
                </a:lnTo>
                <a:lnTo>
                  <a:pt x="f21" y="f72"/>
                </a:lnTo>
                <a:lnTo>
                  <a:pt x="f19" y="f73"/>
                </a:lnTo>
                <a:lnTo>
                  <a:pt x="f17" y="f74"/>
                </a:lnTo>
                <a:lnTo>
                  <a:pt x="f15" y="f75"/>
                </a:lnTo>
                <a:lnTo>
                  <a:pt x="f13" y="f45"/>
                </a:lnTo>
                <a:lnTo>
                  <a:pt x="f11" y="f47"/>
                </a:lnTo>
                <a:lnTo>
                  <a:pt x="f9" y="f49"/>
                </a:lnTo>
                <a:lnTo>
                  <a:pt x="f7" y="f51"/>
                </a:lnTo>
                <a:lnTo>
                  <a:pt x="f5" y="f76"/>
                </a:lnTo>
                <a:lnTo>
                  <a:pt x="f3" y="f2"/>
                </a:lnTo>
                <a:close/>
              </a:path>
            </a:pathLst>
          </a:custGeom>
          <a:solidFill>
            <a:srgbClr val="262626"/>
          </a:solidFill>
          <a:ln cap="flat">
            <a:noFill/>
            <a:prstDash val="solid"/>
          </a:ln>
        </p:spPr>
        <p:txBody>
          <a:bodyPr vert="horz" wrap="square" lIns="0" tIns="0" rIns="0" bIns="0" anchor="t"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350" b="0" i="0" u="none" strike="noStrike" kern="1200" cap="none" spc="0" baseline="0">
              <a:solidFill>
                <a:srgbClr val="000000"/>
              </a:solidFill>
              <a:uFillTx/>
              <a:latin typeface="Calibri"/>
            </a:endParaRPr>
          </a:p>
        </p:txBody>
      </p:sp>
      <p:sp>
        <p:nvSpPr>
          <p:cNvPr id="3" name="Title Placeholder 1">
            <a:extLst>
              <a:ext uri="{FF2B5EF4-FFF2-40B4-BE49-F238E27FC236}">
                <a16:creationId xmlns:a16="http://schemas.microsoft.com/office/drawing/2014/main" id="{2469ABBD-8174-464E-9B5E-AF315F2C3466}"/>
              </a:ext>
            </a:extLst>
          </p:cNvPr>
          <p:cNvSpPr txBox="1">
            <a:spLocks noGrp="1"/>
          </p:cNvSpPr>
          <p:nvPr>
            <p:ph type="title"/>
          </p:nvPr>
        </p:nvSpPr>
        <p:spPr>
          <a:xfrm>
            <a:off x="571497" y="559676"/>
            <a:ext cx="2875429" cy="4952490"/>
          </a:xfrm>
          <a:prstGeom prst="rect">
            <a:avLst/>
          </a:prstGeom>
          <a:noFill/>
          <a:ln>
            <a:noFill/>
          </a:ln>
        </p:spPr>
        <p:txBody>
          <a:bodyPr vert="horz" wrap="square" lIns="91440" tIns="45720" rIns="91440" bIns="45720" anchor="t" anchorCtr="0" compatLnSpc="1">
            <a:normAutofit/>
          </a:bodyPr>
          <a:lstStyle/>
          <a:p>
            <a:pPr lvl="0"/>
            <a:r>
              <a:rPr lang="en-US"/>
              <a:t>Click to edit Master title style</a:t>
            </a:r>
          </a:p>
        </p:txBody>
      </p:sp>
      <p:sp>
        <p:nvSpPr>
          <p:cNvPr id="4" name="Text Placeholder 2">
            <a:extLst>
              <a:ext uri="{FF2B5EF4-FFF2-40B4-BE49-F238E27FC236}">
                <a16:creationId xmlns:a16="http://schemas.microsoft.com/office/drawing/2014/main" id="{D9ED0536-2145-4A3E-A69F-B54C089A298E}"/>
              </a:ext>
            </a:extLst>
          </p:cNvPr>
          <p:cNvSpPr txBox="1">
            <a:spLocks noGrp="1"/>
          </p:cNvSpPr>
          <p:nvPr>
            <p:ph type="body" idx="1"/>
          </p:nvPr>
        </p:nvSpPr>
        <p:spPr>
          <a:xfrm>
            <a:off x="3886202" y="569067"/>
            <a:ext cx="4686297" cy="5655152"/>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5397A92-64D4-4A06-A4BB-C3E7D976062E}"/>
              </a:ext>
            </a:extLst>
          </p:cNvPr>
          <p:cNvSpPr txBox="1">
            <a:spLocks noGrp="1"/>
          </p:cNvSpPr>
          <p:nvPr>
            <p:ph type="dt" sz="half" idx="2"/>
          </p:nvPr>
        </p:nvSpPr>
        <p:spPr>
          <a:xfrm>
            <a:off x="571497" y="5930058"/>
            <a:ext cx="2861144" cy="365129"/>
          </a:xfrm>
          <a:prstGeom prst="rect">
            <a:avLst/>
          </a:prstGeom>
          <a:noFill/>
          <a:ln>
            <a:noFill/>
          </a:ln>
        </p:spPr>
        <p:txBody>
          <a:bodyPr vert="horz" wrap="square" lIns="91440" tIns="45720" rIns="91440" bIns="45720" anchor="t" anchorCtr="0" compatLnSpc="1">
            <a:noAutofit/>
          </a:bodyPr>
          <a:lstStyle>
            <a:lvl1pPr marL="0" marR="0" lvl="0" indent="0" algn="r" defTabSz="342900" rtl="0" fontAlgn="auto" hangingPunct="1">
              <a:lnSpc>
                <a:spcPct val="100000"/>
              </a:lnSpc>
              <a:spcBef>
                <a:spcPts val="0"/>
              </a:spcBef>
              <a:spcAft>
                <a:spcPts val="0"/>
              </a:spcAft>
              <a:buNone/>
              <a:tabLst/>
              <a:defRPr lang="en-US" sz="750" b="0" i="1" u="none" strike="noStrike" kern="1200" cap="none" spc="0" baseline="0">
                <a:solidFill>
                  <a:srgbClr val="262626"/>
                </a:solidFill>
                <a:uFillTx/>
                <a:latin typeface="Century Schoolbook"/>
              </a:defRPr>
            </a:lvl1pPr>
          </a:lstStyle>
          <a:p>
            <a:pPr lvl="0"/>
            <a:fld id="{46E9FF9F-8EC1-4009-9D08-FECB3BC9EE89}" type="datetime1">
              <a:rPr lang="en-US"/>
              <a:pPr lvl="0"/>
              <a:t>3/9/2020</a:t>
            </a:fld>
            <a:endParaRPr lang="en-US"/>
          </a:p>
        </p:txBody>
      </p:sp>
      <p:sp>
        <p:nvSpPr>
          <p:cNvPr id="6" name="Footer Placeholder 4">
            <a:extLst>
              <a:ext uri="{FF2B5EF4-FFF2-40B4-BE49-F238E27FC236}">
                <a16:creationId xmlns:a16="http://schemas.microsoft.com/office/drawing/2014/main" id="{058A39CC-21A8-4944-8B1B-A0FF456991EA}"/>
              </a:ext>
            </a:extLst>
          </p:cNvPr>
          <p:cNvSpPr txBox="1">
            <a:spLocks noGrp="1"/>
          </p:cNvSpPr>
          <p:nvPr>
            <p:ph type="ftr" sz="quarter" idx="3"/>
          </p:nvPr>
        </p:nvSpPr>
        <p:spPr>
          <a:xfrm>
            <a:off x="571497" y="6314445"/>
            <a:ext cx="2861144" cy="365129"/>
          </a:xfrm>
          <a:prstGeom prst="rect">
            <a:avLst/>
          </a:prstGeom>
          <a:noFill/>
          <a:ln>
            <a:noFill/>
          </a:ln>
        </p:spPr>
        <p:txBody>
          <a:bodyPr vert="horz" wrap="square" lIns="91440" tIns="45720" rIns="91440" bIns="45720" anchor="t" anchorCtr="0" compatLnSpc="1">
            <a:noAutofit/>
          </a:bodyPr>
          <a:lstStyle>
            <a:lvl1pPr marL="0" marR="0" lvl="0" indent="0" algn="r" defTabSz="342900" rtl="0" fontAlgn="auto" hangingPunct="1">
              <a:lnSpc>
                <a:spcPct val="100000"/>
              </a:lnSpc>
              <a:spcBef>
                <a:spcPts val="0"/>
              </a:spcBef>
              <a:spcAft>
                <a:spcPts val="0"/>
              </a:spcAft>
              <a:buNone/>
              <a:tabLst/>
              <a:defRPr lang="en-US" sz="900" b="1" i="1" u="none" strike="noStrike" kern="1200" cap="none" spc="0" baseline="0">
                <a:solidFill>
                  <a:srgbClr val="262626"/>
                </a:solidFill>
                <a:uFillTx/>
                <a:latin typeface="Century Schoolbook"/>
              </a:defRPr>
            </a:lvl1pPr>
          </a:lstStyle>
          <a:p>
            <a:pPr lvl="0"/>
            <a:endParaRPr lang="en-US"/>
          </a:p>
        </p:txBody>
      </p:sp>
      <p:sp>
        <p:nvSpPr>
          <p:cNvPr id="7" name="Slide Number Placeholder 5">
            <a:extLst>
              <a:ext uri="{FF2B5EF4-FFF2-40B4-BE49-F238E27FC236}">
                <a16:creationId xmlns:a16="http://schemas.microsoft.com/office/drawing/2014/main" id="{59707643-C744-4A06-BC83-7E07824E2314}"/>
              </a:ext>
            </a:extLst>
          </p:cNvPr>
          <p:cNvSpPr txBox="1">
            <a:spLocks noGrp="1"/>
          </p:cNvSpPr>
          <p:nvPr>
            <p:ph type="sldNum" sz="quarter" idx="4"/>
          </p:nvPr>
        </p:nvSpPr>
        <p:spPr>
          <a:xfrm>
            <a:off x="8838007" y="5607595"/>
            <a:ext cx="305990" cy="365129"/>
          </a:xfrm>
          <a:prstGeom prst="rect">
            <a:avLst/>
          </a:prstGeom>
          <a:noFill/>
          <a:ln>
            <a:noFill/>
          </a:ln>
        </p:spPr>
        <p:txBody>
          <a:bodyPr vert="horz" wrap="square" lIns="91440" tIns="45720" rIns="91440" bIns="45720" anchor="ctr" anchorCtr="0" compatLnSpc="1">
            <a:noAutofit/>
          </a:bodyPr>
          <a:lstStyle>
            <a:lvl1pPr marL="0" marR="0" lvl="0" indent="0" algn="r" defTabSz="342900" rtl="0" fontAlgn="auto" hangingPunct="1">
              <a:lnSpc>
                <a:spcPct val="100000"/>
              </a:lnSpc>
              <a:spcBef>
                <a:spcPts val="0"/>
              </a:spcBef>
              <a:spcAft>
                <a:spcPts val="0"/>
              </a:spcAft>
              <a:buNone/>
              <a:tabLst/>
              <a:defRPr lang="en-US" sz="900" b="0" i="1" u="none" strike="noStrike" kern="1200" cap="none" spc="0" baseline="0">
                <a:solidFill>
                  <a:srgbClr val="F5F5F5"/>
                </a:solidFill>
                <a:uFillTx/>
                <a:latin typeface="Century Schoolbook"/>
              </a:defRPr>
            </a:lvl1pPr>
          </a:lstStyle>
          <a:p>
            <a:pPr lvl="0"/>
            <a:fld id="{F3AF8338-5D99-4F7F-9F3C-8D8627CEDC76}" type="slidenum">
              <a:t>‹#›</a:t>
            </a:fld>
            <a:endParaRPr lang="en-US"/>
          </a:p>
        </p:txBody>
      </p:sp>
      <p:cxnSp>
        <p:nvCxnSpPr>
          <p:cNvPr id="8" name="Straight Connector 9" title="Horizontal Rule Line">
            <a:extLst>
              <a:ext uri="{FF2B5EF4-FFF2-40B4-BE49-F238E27FC236}">
                <a16:creationId xmlns:a16="http://schemas.microsoft.com/office/drawing/2014/main" id="{34EB3A09-1CAD-407D-B65D-EC2C8FADF1F2}"/>
              </a:ext>
            </a:extLst>
          </p:cNvPr>
          <p:cNvCxnSpPr/>
          <p:nvPr/>
        </p:nvCxnSpPr>
        <p:spPr>
          <a:xfrm>
            <a:off x="1" y="6199732"/>
            <a:ext cx="3371852" cy="0"/>
          </a:xfrm>
          <a:prstGeom prst="straightConnector1">
            <a:avLst/>
          </a:prstGeom>
          <a:noFill/>
          <a:ln w="25402" cap="flat">
            <a:solidFill>
              <a:srgbClr val="262626"/>
            </a:solidFill>
            <a:prstDash val="solid"/>
            <a:miter/>
          </a:ln>
        </p:spPr>
      </p:cxnSp>
    </p:spTree>
    <p:extLst>
      <p:ext uri="{BB962C8B-B14F-4D97-AF65-F5344CB8AC3E}">
        <p14:creationId xmlns:p14="http://schemas.microsoft.com/office/powerpoint/2010/main" val="194454176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marL="0" marR="0" lvl="0" indent="0" algn="r" defTabSz="685800" rtl="0" fontAlgn="auto" hangingPunct="1">
        <a:lnSpc>
          <a:spcPct val="90000"/>
        </a:lnSpc>
        <a:spcBef>
          <a:spcPts val="0"/>
        </a:spcBef>
        <a:spcAft>
          <a:spcPts val="0"/>
        </a:spcAft>
        <a:buNone/>
        <a:tabLst/>
        <a:defRPr lang="en-US" sz="3750" b="0" i="1" u="none" strike="noStrike" kern="1200" cap="none" spc="0" baseline="0">
          <a:solidFill>
            <a:srgbClr val="262626"/>
          </a:solidFill>
          <a:uFillTx/>
          <a:latin typeface="Century Schoolbook"/>
        </a:defRPr>
      </a:lvl1pPr>
    </p:titleStyle>
    <p:bodyStyle>
      <a:lvl1pPr marL="212598" marR="0" lvl="0" indent="-212598" algn="l" defTabSz="685800" rtl="0" fontAlgn="auto" hangingPunct="1">
        <a:lnSpc>
          <a:spcPct val="112000"/>
        </a:lnSpc>
        <a:spcBef>
          <a:spcPts val="675"/>
        </a:spcBef>
        <a:spcAft>
          <a:spcPts val="0"/>
        </a:spcAft>
        <a:buSzPct val="100000"/>
        <a:buFont typeface="Arial" pitchFamily="34"/>
        <a:buChar char="•"/>
        <a:tabLst/>
        <a:defRPr lang="en-US" sz="1500" b="0" i="0" u="none" strike="noStrike" kern="1200" cap="none" spc="0" baseline="0">
          <a:solidFill>
            <a:srgbClr val="262626"/>
          </a:solidFill>
          <a:uFillTx/>
          <a:latin typeface="Corbel"/>
        </a:defRPr>
      </a:lvl1pPr>
      <a:lvl2pPr marL="514350" marR="0" lvl="1" indent="-212598" algn="l" defTabSz="685800" rtl="0" fontAlgn="auto" hangingPunct="1">
        <a:lnSpc>
          <a:spcPct val="112000"/>
        </a:lnSpc>
        <a:spcBef>
          <a:spcPts val="675"/>
        </a:spcBef>
        <a:spcAft>
          <a:spcPts val="0"/>
        </a:spcAft>
        <a:buSzPct val="100000"/>
        <a:buFont typeface="Corbel" pitchFamily="34"/>
        <a:buChar char="–"/>
        <a:tabLst/>
        <a:defRPr lang="en-US" sz="1350" b="0" i="0" u="none" strike="noStrike" kern="1200" cap="none" spc="0" baseline="0">
          <a:solidFill>
            <a:srgbClr val="262626"/>
          </a:solidFill>
          <a:uFillTx/>
          <a:latin typeface="Corbel"/>
        </a:defRPr>
      </a:lvl2pPr>
      <a:lvl3pPr marL="857250" marR="0" lvl="2" indent="-212598" algn="l" defTabSz="685800" rtl="0" fontAlgn="auto" hangingPunct="1">
        <a:lnSpc>
          <a:spcPct val="112000"/>
        </a:lnSpc>
        <a:spcBef>
          <a:spcPts val="675"/>
        </a:spcBef>
        <a:spcAft>
          <a:spcPts val="0"/>
        </a:spcAft>
        <a:buSzPct val="100000"/>
        <a:buFont typeface="Arial" pitchFamily="34"/>
        <a:buChar char="•"/>
        <a:tabLst/>
        <a:defRPr lang="en-US" sz="1200" b="0" i="0" u="none" strike="noStrike" kern="1200" cap="none" spc="0" baseline="0">
          <a:solidFill>
            <a:srgbClr val="262626"/>
          </a:solidFill>
          <a:uFillTx/>
          <a:latin typeface="Corbel"/>
        </a:defRPr>
      </a:lvl3pPr>
      <a:lvl4pPr marL="1200150" marR="0" lvl="3" indent="-212598" algn="l" defTabSz="685800" rtl="0" fontAlgn="auto" hangingPunct="1">
        <a:lnSpc>
          <a:spcPct val="112000"/>
        </a:lnSpc>
        <a:spcBef>
          <a:spcPts val="675"/>
        </a:spcBef>
        <a:spcAft>
          <a:spcPts val="0"/>
        </a:spcAft>
        <a:buSzPct val="100000"/>
        <a:buFont typeface="Corbel" pitchFamily="34"/>
        <a:buChar char="–"/>
        <a:tabLst/>
        <a:defRPr lang="en-US" sz="1050" b="0" i="0" u="none" strike="noStrike" kern="1200" cap="none" spc="0" baseline="0">
          <a:solidFill>
            <a:srgbClr val="262626"/>
          </a:solidFill>
          <a:uFillTx/>
          <a:latin typeface="Corbel"/>
        </a:defRPr>
      </a:lvl4pPr>
      <a:lvl5pPr marL="1543050" marR="0" lvl="4" indent="-212598" algn="l" defTabSz="685800" rtl="0" fontAlgn="auto" hangingPunct="1">
        <a:lnSpc>
          <a:spcPct val="112000"/>
        </a:lnSpc>
        <a:spcBef>
          <a:spcPts val="675"/>
        </a:spcBef>
        <a:spcAft>
          <a:spcPts val="0"/>
        </a:spcAft>
        <a:buSzPct val="100000"/>
        <a:buFont typeface="Arial" pitchFamily="34"/>
        <a:buChar char="•"/>
        <a:tabLst/>
        <a:defRPr lang="en-US" sz="1050" b="0" i="1" u="none" strike="noStrike" kern="1200" cap="none" spc="0" baseline="0">
          <a:solidFill>
            <a:srgbClr val="262626"/>
          </a:solidFill>
          <a:uFillTx/>
          <a:latin typeface="Corbe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4" descr="A close up of a map&#10;&#10;Description automatically generated">
            <a:extLst>
              <a:ext uri="{FF2B5EF4-FFF2-40B4-BE49-F238E27FC236}">
                <a16:creationId xmlns:a16="http://schemas.microsoft.com/office/drawing/2014/main" id="{1F79CD8E-F035-43C9-AD45-DFEDB15F2F08}"/>
              </a:ext>
            </a:extLst>
          </p:cNvPr>
          <p:cNvPicPr>
            <a:picLocks noChangeAspect="1"/>
          </p:cNvPicPr>
          <p:nvPr/>
        </p:nvPicPr>
        <p:blipFill>
          <a:blip r:embed="rId2">
            <a:alphaModFix amt="40000"/>
          </a:blip>
          <a:srcRect t="2529"/>
          <a:stretch>
            <a:fillRect/>
          </a:stretch>
        </p:blipFill>
        <p:spPr>
          <a:xfrm>
            <a:off x="13" y="865143"/>
            <a:ext cx="9143984" cy="5143493"/>
          </a:xfrm>
          <a:prstGeom prst="rect">
            <a:avLst/>
          </a:prstGeom>
          <a:noFill/>
          <a:ln cap="flat">
            <a:noFill/>
          </a:ln>
        </p:spPr>
      </p:pic>
      <p:sp>
        <p:nvSpPr>
          <p:cNvPr id="3" name="Title 1">
            <a:extLst>
              <a:ext uri="{FF2B5EF4-FFF2-40B4-BE49-F238E27FC236}">
                <a16:creationId xmlns:a16="http://schemas.microsoft.com/office/drawing/2014/main" id="{D49D1EA5-1C88-4225-B483-65B5BF16D4CF}"/>
              </a:ext>
            </a:extLst>
          </p:cNvPr>
          <p:cNvSpPr txBox="1">
            <a:spLocks noGrp="1"/>
          </p:cNvSpPr>
          <p:nvPr>
            <p:ph type="ctrTitle"/>
          </p:nvPr>
        </p:nvSpPr>
        <p:spPr>
          <a:xfrm>
            <a:off x="816685" y="1714720"/>
            <a:ext cx="7433084" cy="3201725"/>
          </a:xfrm>
        </p:spPr>
        <p:txBody>
          <a:bodyPr anchorCtr="1"/>
          <a:lstStyle/>
          <a:p>
            <a:pPr algn="ctr"/>
            <a:r>
              <a:rPr lang="tr-TR" sz="3150" dirty="0">
                <a:solidFill>
                  <a:schemeClr val="bg1"/>
                </a:solidFill>
              </a:rPr>
              <a:t>Hin 415 Hindistan bağımsızlık hareketi ve tarihi</a:t>
            </a:r>
            <a:br>
              <a:rPr lang="tr-TR" sz="3150" dirty="0">
                <a:solidFill>
                  <a:schemeClr val="bg1"/>
                </a:solidFill>
              </a:rPr>
            </a:br>
            <a:br>
              <a:rPr lang="tr-TR" sz="3150">
                <a:solidFill>
                  <a:schemeClr val="bg1"/>
                </a:solidFill>
              </a:rPr>
            </a:br>
            <a:r>
              <a:rPr lang="tr-TR" sz="1800" cap="none">
                <a:solidFill>
                  <a:schemeClr val="bg1"/>
                </a:solidFill>
              </a:rPr>
              <a:t>1</a:t>
            </a:r>
            <a:r>
              <a:rPr lang="tr-TR" sz="1800" cap="none" dirty="0">
                <a:solidFill>
                  <a:schemeClr val="bg1"/>
                </a:solidFill>
              </a:rPr>
              <a:t>1</a:t>
            </a:r>
            <a:r>
              <a:rPr lang="tr-TR" sz="1800" cap="none">
                <a:solidFill>
                  <a:schemeClr val="bg1"/>
                </a:solidFill>
              </a:rPr>
              <a:t>. </a:t>
            </a:r>
            <a:r>
              <a:rPr lang="tr-TR" sz="1800" cap="none" dirty="0">
                <a:solidFill>
                  <a:schemeClr val="bg1"/>
                </a:solidFill>
              </a:rPr>
              <a:t>Hafta </a:t>
            </a:r>
            <a:br>
              <a:rPr lang="tr-TR" sz="1800" cap="none" dirty="0">
                <a:solidFill>
                  <a:schemeClr val="bg1"/>
                </a:solidFill>
              </a:rPr>
            </a:br>
            <a:r>
              <a:rPr lang="tr-TR" sz="1800" cap="none" dirty="0">
                <a:solidFill>
                  <a:schemeClr val="bg1"/>
                </a:solidFill>
              </a:rPr>
              <a:t> </a:t>
            </a:r>
            <a:br>
              <a:rPr lang="tr-TR" sz="1800" cap="none" dirty="0">
                <a:solidFill>
                  <a:schemeClr val="bg1"/>
                </a:solidFill>
              </a:rPr>
            </a:br>
            <a:r>
              <a:rPr lang="tr-TR" sz="1800" cap="none" dirty="0">
                <a:solidFill>
                  <a:schemeClr val="bg1"/>
                </a:solidFill>
              </a:rPr>
              <a:t>1940’lar Zafer ve Trajedi II</a:t>
            </a:r>
            <a:br>
              <a:rPr lang="en-US" sz="1800" b="1" dirty="0">
                <a:solidFill>
                  <a:schemeClr val="bg1"/>
                </a:solidFill>
              </a:rPr>
            </a:br>
            <a:endParaRPr lang="tr-TR" sz="1800" dirty="0">
              <a:solidFill>
                <a:schemeClr val="bg1"/>
              </a:solidFill>
            </a:endParaRPr>
          </a:p>
        </p:txBody>
      </p:sp>
      <p:sp>
        <p:nvSpPr>
          <p:cNvPr id="4" name="Subtitle 2">
            <a:extLst>
              <a:ext uri="{FF2B5EF4-FFF2-40B4-BE49-F238E27FC236}">
                <a16:creationId xmlns:a16="http://schemas.microsoft.com/office/drawing/2014/main" id="{CA1E54D5-EFE2-493F-B2A0-3D6F7C68214B}"/>
              </a:ext>
            </a:extLst>
          </p:cNvPr>
          <p:cNvSpPr txBox="1">
            <a:spLocks noGrp="1"/>
          </p:cNvSpPr>
          <p:nvPr>
            <p:ph type="subTitle" idx="1"/>
          </p:nvPr>
        </p:nvSpPr>
        <p:spPr>
          <a:xfrm>
            <a:off x="816685" y="4459366"/>
            <a:ext cx="7932257" cy="1081095"/>
          </a:xfrm>
        </p:spPr>
        <p:txBody>
          <a:bodyPr>
            <a:normAutofit lnSpcReduction="10000"/>
          </a:bodyPr>
          <a:lstStyle/>
          <a:p>
            <a:pPr algn="r">
              <a:lnSpc>
                <a:spcPct val="80000"/>
              </a:lnSpc>
              <a:spcBef>
                <a:spcPts val="450"/>
              </a:spcBef>
            </a:pPr>
            <a:r>
              <a:rPr lang="tr-TR" sz="1275" b="1" i="0" dirty="0">
                <a:solidFill>
                  <a:srgbClr val="000000"/>
                </a:solidFill>
                <a:effectLst>
                  <a:outerShdw dist="38096" dir="2700000">
                    <a:srgbClr val="000000"/>
                  </a:outerShdw>
                </a:effectLst>
                <a:latin typeface="Comic Sans MS" pitchFamily="66"/>
              </a:rPr>
              <a:t>Doç. Dr. Yalçın Kayalı</a:t>
            </a:r>
          </a:p>
          <a:p>
            <a:pPr algn="r">
              <a:lnSpc>
                <a:spcPct val="80000"/>
              </a:lnSpc>
              <a:spcBef>
                <a:spcPts val="450"/>
              </a:spcBef>
            </a:pPr>
            <a:r>
              <a:rPr lang="tr-TR" sz="1275" b="1" i="0" dirty="0">
                <a:solidFill>
                  <a:srgbClr val="000000"/>
                </a:solidFill>
                <a:effectLst>
                  <a:outerShdw dist="38096" dir="2700000">
                    <a:srgbClr val="000000"/>
                  </a:outerShdw>
                </a:effectLst>
                <a:latin typeface="Comic Sans MS" pitchFamily="66"/>
              </a:rPr>
              <a:t>Ankara Üniversitesi</a:t>
            </a:r>
          </a:p>
          <a:p>
            <a:pPr algn="r">
              <a:lnSpc>
                <a:spcPct val="80000"/>
              </a:lnSpc>
              <a:spcBef>
                <a:spcPts val="450"/>
              </a:spcBef>
            </a:pPr>
            <a:r>
              <a:rPr lang="tr-TR" sz="1275" b="1" i="0" dirty="0">
                <a:solidFill>
                  <a:srgbClr val="000000"/>
                </a:solidFill>
                <a:effectLst>
                  <a:outerShdw dist="38096" dir="2700000">
                    <a:srgbClr val="000000"/>
                  </a:outerShdw>
                </a:effectLst>
                <a:latin typeface="Comic Sans MS" pitchFamily="66"/>
              </a:rPr>
              <a:t>Dil ve Tarih-Coğrafya Fakültesi</a:t>
            </a:r>
          </a:p>
          <a:p>
            <a:pPr algn="r">
              <a:lnSpc>
                <a:spcPct val="80000"/>
              </a:lnSpc>
              <a:spcBef>
                <a:spcPts val="450"/>
              </a:spcBef>
            </a:pPr>
            <a:r>
              <a:rPr lang="tr-TR" sz="1275" b="1" i="0" dirty="0">
                <a:solidFill>
                  <a:srgbClr val="000000"/>
                </a:solidFill>
                <a:effectLst>
                  <a:outerShdw dist="38096" dir="2700000">
                    <a:srgbClr val="000000"/>
                  </a:outerShdw>
                </a:effectLst>
                <a:latin typeface="Comic Sans MS" pitchFamily="66"/>
              </a:rPr>
              <a:t>Doğu Dilleri ve Edebiyatları Bölümü</a:t>
            </a:r>
          </a:p>
          <a:p>
            <a:pPr algn="r">
              <a:lnSpc>
                <a:spcPct val="80000"/>
              </a:lnSpc>
              <a:spcBef>
                <a:spcPts val="450"/>
              </a:spcBef>
            </a:pPr>
            <a:r>
              <a:rPr lang="tr-TR" sz="1275" b="1" i="0" dirty="0">
                <a:solidFill>
                  <a:srgbClr val="000000"/>
                </a:solidFill>
                <a:effectLst>
                  <a:outerShdw dist="38096" dir="2700000">
                    <a:srgbClr val="000000"/>
                  </a:outerShdw>
                </a:effectLst>
                <a:latin typeface="Comic Sans MS" pitchFamily="66"/>
              </a:rPr>
              <a:t>Hindoloji Anabilim Dalı</a:t>
            </a:r>
          </a:p>
          <a:p>
            <a:pPr>
              <a:lnSpc>
                <a:spcPct val="84000"/>
              </a:lnSpc>
              <a:spcAft>
                <a:spcPts val="450"/>
              </a:spcAft>
            </a:pPr>
            <a:endParaRPr lang="tr-TR" sz="1200" dirty="0"/>
          </a:p>
        </p:txBody>
      </p:sp>
      <p:cxnSp>
        <p:nvCxnSpPr>
          <p:cNvPr id="5" name="Straight Connector 9">
            <a:extLst>
              <a:ext uri="{FF2B5EF4-FFF2-40B4-BE49-F238E27FC236}">
                <a16:creationId xmlns:a16="http://schemas.microsoft.com/office/drawing/2014/main" id="{ECDACE2A-0F5C-4265-AF29-7894F27C928C}"/>
              </a:ext>
            </a:extLst>
          </p:cNvPr>
          <p:cNvCxnSpPr>
            <a:cxnSpLocks noMove="1" noResize="1"/>
          </p:cNvCxnSpPr>
          <p:nvPr/>
        </p:nvCxnSpPr>
        <p:spPr>
          <a:xfrm>
            <a:off x="580392" y="1800225"/>
            <a:ext cx="0" cy="4200525"/>
          </a:xfrm>
          <a:prstGeom prst="straightConnector1">
            <a:avLst/>
          </a:prstGeom>
          <a:noFill/>
          <a:ln w="25402" cap="flat">
            <a:solidFill>
              <a:srgbClr val="F5F5F5"/>
            </a:solidFill>
            <a:prstDash val="solid"/>
            <a:miter/>
          </a:ln>
        </p:spPr>
      </p:cxnSp>
      <p:sp>
        <p:nvSpPr>
          <p:cNvPr id="6" name="Freeform 6">
            <a:extLst>
              <a:ext uri="{FF2B5EF4-FFF2-40B4-BE49-F238E27FC236}">
                <a16:creationId xmlns:a16="http://schemas.microsoft.com/office/drawing/2014/main" id="{AA13CFA2-70AB-435E-A9DD-316CB161B44B}"/>
              </a:ext>
            </a:extLst>
          </p:cNvPr>
          <p:cNvSpPr>
            <a:spLocks noMove="1" noResize="1"/>
          </p:cNvSpPr>
          <p:nvPr/>
        </p:nvSpPr>
        <p:spPr>
          <a:xfrm>
            <a:off x="8838007" y="1749153"/>
            <a:ext cx="305990" cy="614360"/>
          </a:xfrm>
          <a:custGeom>
            <a:avLst/>
            <a:gdLst>
              <a:gd name="f0" fmla="val w"/>
              <a:gd name="f1" fmla="val h"/>
              <a:gd name="f2" fmla="val 0"/>
              <a:gd name="f3" fmla="val 1799"/>
              <a:gd name="f4" fmla="val 3612"/>
              <a:gd name="f5" fmla="val 1686"/>
              <a:gd name="f6" fmla="val 3609"/>
              <a:gd name="f7" fmla="val 1574"/>
              <a:gd name="f8" fmla="val 3598"/>
              <a:gd name="f9" fmla="val 1464"/>
              <a:gd name="f10" fmla="val 3581"/>
              <a:gd name="f11" fmla="val 1357"/>
              <a:gd name="f12" fmla="val 3557"/>
              <a:gd name="f13" fmla="val 1251"/>
              <a:gd name="f14" fmla="val 3527"/>
              <a:gd name="f15" fmla="val 1150"/>
              <a:gd name="f16" fmla="val 3490"/>
              <a:gd name="f17" fmla="val 1050"/>
              <a:gd name="f18" fmla="val 3448"/>
              <a:gd name="f19" fmla="val 953"/>
              <a:gd name="f20" fmla="val 3401"/>
              <a:gd name="f21" fmla="val 860"/>
              <a:gd name="f22" fmla="val 3347"/>
              <a:gd name="f23" fmla="val 771"/>
              <a:gd name="f24" fmla="val 3289"/>
              <a:gd name="f25" fmla="val 686"/>
              <a:gd name="f26" fmla="val 3224"/>
              <a:gd name="f27" fmla="val 604"/>
              <a:gd name="f28" fmla="val 3156"/>
              <a:gd name="f29" fmla="val 527"/>
              <a:gd name="f30" fmla="val 3083"/>
              <a:gd name="f31" fmla="val 454"/>
              <a:gd name="f32" fmla="val 3005"/>
              <a:gd name="f33" fmla="val 386"/>
              <a:gd name="f34" fmla="val 2923"/>
              <a:gd name="f35" fmla="val 323"/>
              <a:gd name="f36" fmla="val 2838"/>
              <a:gd name="f37" fmla="val 265"/>
              <a:gd name="f38" fmla="val 2748"/>
              <a:gd name="f39" fmla="val 211"/>
              <a:gd name="f40" fmla="val 2655"/>
              <a:gd name="f41" fmla="val 163"/>
              <a:gd name="f42" fmla="val 2559"/>
              <a:gd name="f43" fmla="val 121"/>
              <a:gd name="f44" fmla="val 2459"/>
              <a:gd name="f45" fmla="val 85"/>
              <a:gd name="f46" fmla="val 2356"/>
              <a:gd name="f47" fmla="val 55"/>
              <a:gd name="f48" fmla="val 2251"/>
              <a:gd name="f49" fmla="val 32"/>
              <a:gd name="f50" fmla="val 2143"/>
              <a:gd name="f51" fmla="val 14"/>
              <a:gd name="f52" fmla="val 2033"/>
              <a:gd name="f53" fmla="val 4"/>
              <a:gd name="f54" fmla="val 1920"/>
              <a:gd name="f55" fmla="val 1806"/>
              <a:gd name="f56" fmla="val 1692"/>
              <a:gd name="f57" fmla="val 1580"/>
              <a:gd name="f58" fmla="val 1469"/>
              <a:gd name="f59" fmla="val 1362"/>
              <a:gd name="f60" fmla="val 1256"/>
              <a:gd name="f61" fmla="val 1154"/>
              <a:gd name="f62" fmla="val 1054"/>
              <a:gd name="f63" fmla="val 958"/>
              <a:gd name="f64" fmla="val 864"/>
              <a:gd name="f65" fmla="val 774"/>
              <a:gd name="f66" fmla="val 689"/>
              <a:gd name="f67" fmla="val 607"/>
              <a:gd name="f68" fmla="val 529"/>
              <a:gd name="f69" fmla="val 456"/>
              <a:gd name="f70" fmla="val 388"/>
              <a:gd name="f71" fmla="val 325"/>
              <a:gd name="f72" fmla="val 266"/>
              <a:gd name="f73" fmla="val 212"/>
              <a:gd name="f74" fmla="val 164"/>
              <a:gd name="f75" fmla="val 122"/>
              <a:gd name="f76" fmla="val 5"/>
              <a:gd name="f77" fmla="*/ f0 1 1799"/>
              <a:gd name="f78" fmla="*/ f1 1 3612"/>
              <a:gd name="f79" fmla="+- f4 0 f2"/>
              <a:gd name="f80" fmla="+- f3 0 f2"/>
              <a:gd name="f81" fmla="*/ f80 1 1799"/>
              <a:gd name="f82" fmla="*/ f79 1 3612"/>
              <a:gd name="f83" fmla="*/ 0 1 f81"/>
              <a:gd name="f84" fmla="*/ f3 1 f81"/>
              <a:gd name="f85" fmla="*/ 0 1 f82"/>
              <a:gd name="f86" fmla="*/ f4 1 f82"/>
              <a:gd name="f87" fmla="*/ f83 f77 1"/>
              <a:gd name="f88" fmla="*/ f84 f77 1"/>
              <a:gd name="f89" fmla="*/ f86 f78 1"/>
              <a:gd name="f90" fmla="*/ f85 f78 1"/>
            </a:gdLst>
            <a:ahLst/>
            <a:cxnLst>
              <a:cxn ang="3cd4">
                <a:pos x="hc" y="t"/>
              </a:cxn>
              <a:cxn ang="0">
                <a:pos x="r" y="vc"/>
              </a:cxn>
              <a:cxn ang="cd4">
                <a:pos x="hc" y="b"/>
              </a:cxn>
              <a:cxn ang="cd2">
                <a:pos x="l" y="vc"/>
              </a:cxn>
            </a:cxnLst>
            <a:rect l="f87" t="f90" r="f88" b="f89"/>
            <a:pathLst>
              <a:path w="1799" h="3612">
                <a:moveTo>
                  <a:pt x="f3" y="f2"/>
                </a:moveTo>
                <a:lnTo>
                  <a:pt x="f3" y="f4"/>
                </a:lnTo>
                <a:lnTo>
                  <a:pt x="f5"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2" y="f55"/>
                </a:lnTo>
                <a:lnTo>
                  <a:pt x="f53" y="f56"/>
                </a:lnTo>
                <a:lnTo>
                  <a:pt x="f51" y="f57"/>
                </a:lnTo>
                <a:lnTo>
                  <a:pt x="f49" y="f58"/>
                </a:lnTo>
                <a:lnTo>
                  <a:pt x="f47" y="f59"/>
                </a:lnTo>
                <a:lnTo>
                  <a:pt x="f45" y="f60"/>
                </a:lnTo>
                <a:lnTo>
                  <a:pt x="f43" y="f61"/>
                </a:lnTo>
                <a:lnTo>
                  <a:pt x="f41" y="f62"/>
                </a:lnTo>
                <a:lnTo>
                  <a:pt x="f39" y="f63"/>
                </a:lnTo>
                <a:lnTo>
                  <a:pt x="f37" y="f64"/>
                </a:lnTo>
                <a:lnTo>
                  <a:pt x="f35" y="f65"/>
                </a:lnTo>
                <a:lnTo>
                  <a:pt x="f33" y="f66"/>
                </a:lnTo>
                <a:lnTo>
                  <a:pt x="f31" y="f67"/>
                </a:lnTo>
                <a:lnTo>
                  <a:pt x="f29" y="f68"/>
                </a:lnTo>
                <a:lnTo>
                  <a:pt x="f27" y="f69"/>
                </a:lnTo>
                <a:lnTo>
                  <a:pt x="f25" y="f70"/>
                </a:lnTo>
                <a:lnTo>
                  <a:pt x="f23" y="f71"/>
                </a:lnTo>
                <a:lnTo>
                  <a:pt x="f21" y="f72"/>
                </a:lnTo>
                <a:lnTo>
                  <a:pt x="f19" y="f73"/>
                </a:lnTo>
                <a:lnTo>
                  <a:pt x="f17" y="f74"/>
                </a:lnTo>
                <a:lnTo>
                  <a:pt x="f15" y="f75"/>
                </a:lnTo>
                <a:lnTo>
                  <a:pt x="f13" y="f45"/>
                </a:lnTo>
                <a:lnTo>
                  <a:pt x="f11" y="f47"/>
                </a:lnTo>
                <a:lnTo>
                  <a:pt x="f9" y="f49"/>
                </a:lnTo>
                <a:lnTo>
                  <a:pt x="f7" y="f51"/>
                </a:lnTo>
                <a:lnTo>
                  <a:pt x="f5" y="f76"/>
                </a:lnTo>
                <a:lnTo>
                  <a:pt x="f3" y="f2"/>
                </a:lnTo>
                <a:close/>
              </a:path>
            </a:pathLst>
          </a:custGeom>
          <a:solidFill>
            <a:srgbClr val="F5F5F5"/>
          </a:solidFill>
          <a:ln cap="flat">
            <a:noFill/>
            <a:prstDash val="solid"/>
          </a:ln>
        </p:spPr>
        <p:txBody>
          <a:bodyPr vert="horz" wrap="square" lIns="0" tIns="0" rIns="0" bIns="0" anchor="t" anchorCtr="0" compatLnSpc="1">
            <a:noAutofit/>
          </a:bodyPr>
          <a:lstStyle/>
          <a:p>
            <a:pPr marL="0" marR="0" lvl="0" indent="0" algn="l"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tr-TR" sz="1350" b="0" i="0" u="none" strike="noStrike" kern="0" cap="none" spc="0" normalizeH="0" baseline="0" noProof="0">
              <a:ln>
                <a:noFill/>
              </a:ln>
              <a:solidFill>
                <a:srgbClr val="000000"/>
              </a:solidFill>
              <a:effectLst/>
              <a:uLnTx/>
              <a:uFillTx/>
              <a:latin typeface="Calibri"/>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PRENSLER, KEŞMİR, KAÇIRILAN KADINLAR</a:t>
            </a:r>
          </a:p>
        </p:txBody>
      </p:sp>
      <p:sp>
        <p:nvSpPr>
          <p:cNvPr id="3" name="İçerik Yer Tutucusu 2"/>
          <p:cNvSpPr>
            <a:spLocks noGrp="1"/>
          </p:cNvSpPr>
          <p:nvPr>
            <p:ph idx="1"/>
          </p:nvPr>
        </p:nvSpPr>
        <p:spPr/>
        <p:txBody>
          <a:bodyPr>
            <a:normAutofit fontScale="62500" lnSpcReduction="20000"/>
          </a:bodyPr>
          <a:lstStyle/>
          <a:p>
            <a:r>
              <a:rPr lang="tr-TR" b="1" dirty="0">
                <a:latin typeface="Trebuchet MS" pitchFamily="34" charset="0"/>
              </a:rPr>
              <a:t>Sömürge döneminde prensler sadece İngilizlerle bağ kurduğundan, bağımsızlığın ilanı onları kaderleriyle </a:t>
            </a:r>
            <a:r>
              <a:rPr lang="tr-TR" b="1" dirty="0" err="1">
                <a:latin typeface="Trebuchet MS" pitchFamily="34" charset="0"/>
              </a:rPr>
              <a:t>başbaşa</a:t>
            </a:r>
            <a:r>
              <a:rPr lang="tr-TR" b="1" dirty="0">
                <a:latin typeface="Trebuchet MS" pitchFamily="34" charset="0"/>
              </a:rPr>
              <a:t> bıraktı. </a:t>
            </a:r>
            <a:r>
              <a:rPr lang="tr-TR" b="1" dirty="0" err="1">
                <a:latin typeface="Trebuchet MS" pitchFamily="34" charset="0"/>
              </a:rPr>
              <a:t>Mountbatten</a:t>
            </a:r>
            <a:r>
              <a:rPr lang="tr-TR" b="1" dirty="0">
                <a:latin typeface="Trebuchet MS" pitchFamily="34" charset="0"/>
              </a:rPr>
              <a:t>, prenslerin İngiltere’den hiçbir yardım bekleyemeyeceğini vurgulasa da, devletlerinin haritadan silinmesini istemeyen prensler; daha fazla zaman ve daha iyi koşullar talep ettiler. Fakat bu çağrılar nafileydi çünkü nüfuzlarını yitirmiş olan prenslerin Hindistan Hükümeti karşısında pazarlık gücü yoktu. Prenslere </a:t>
            </a:r>
            <a:r>
              <a:rPr lang="tr-TR" b="1" dirty="0" err="1">
                <a:latin typeface="Trebuchet MS" pitchFamily="34" charset="0"/>
              </a:rPr>
              <a:t>hükumdar</a:t>
            </a:r>
            <a:r>
              <a:rPr lang="tr-TR" b="1" dirty="0">
                <a:latin typeface="Trebuchet MS" pitchFamily="34" charset="0"/>
              </a:rPr>
              <a:t> hazinesi teklif edildi, birkaçı hariç tüm prenslerin katılımı sağlandı. </a:t>
            </a:r>
          </a:p>
          <a:p>
            <a:endParaRPr lang="tr-TR" b="1" dirty="0">
              <a:latin typeface="Trebuchet MS" pitchFamily="34" charset="0"/>
            </a:endParaRPr>
          </a:p>
          <a:p>
            <a:r>
              <a:rPr lang="tr-TR" b="1" dirty="0">
                <a:latin typeface="Trebuchet MS" pitchFamily="34" charset="0"/>
              </a:rPr>
              <a:t>Ayak direyenlerden biri </a:t>
            </a:r>
            <a:r>
              <a:rPr lang="tr-TR" b="1" dirty="0" err="1">
                <a:latin typeface="Trebuchet MS" pitchFamily="34" charset="0"/>
              </a:rPr>
              <a:t>Haydarabad</a:t>
            </a:r>
            <a:r>
              <a:rPr lang="tr-TR" b="1" dirty="0">
                <a:latin typeface="Trebuchet MS" pitchFamily="34" charset="0"/>
              </a:rPr>
              <a:t> </a:t>
            </a:r>
            <a:r>
              <a:rPr lang="tr-TR" b="1" dirty="0" err="1">
                <a:latin typeface="Trebuchet MS" pitchFamily="34" charset="0"/>
              </a:rPr>
              <a:t>Nizamı’ydı</a:t>
            </a:r>
            <a:r>
              <a:rPr lang="tr-TR" b="1" dirty="0">
                <a:latin typeface="Trebuchet MS" pitchFamily="34" charset="0"/>
              </a:rPr>
              <a:t>. Büyük ve nüfusu kalabalık bir devletin yöneticisi olan Nizam, bağımsızlık isteyen bir Müslüman’dı ve Müslüman askerlerden oluşan düzenli bir ordu kurma niyetindeydi ama coğrafi ve dini sebeplerden dolayı bu planı suya düşecekti. Eylül 1948’de Hint Ordusu, Nizam’ın iki yüz yıllık hanedanlığına doğru yürüyüşe geçti. </a:t>
            </a:r>
          </a:p>
        </p:txBody>
      </p:sp>
    </p:spTree>
    <p:extLst>
      <p:ext uri="{BB962C8B-B14F-4D97-AF65-F5344CB8AC3E}">
        <p14:creationId xmlns:p14="http://schemas.microsoft.com/office/powerpoint/2010/main" val="110356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62500" lnSpcReduction="20000"/>
          </a:bodyPr>
          <a:lstStyle/>
          <a:p>
            <a:r>
              <a:rPr lang="tr-TR" b="1" dirty="0">
                <a:latin typeface="Trebuchet MS" pitchFamily="34" charset="0"/>
              </a:rPr>
              <a:t>Diğer önemli direniş odağı, Keşmir’in Hindu mihracesiydi. Yüksek dağlarıyla Hindistan düzlüklerinden ayrılan Keşmir, hem Hindistan hem de Pakistan’la sınırı olan çok önemli bir devletti. Dolayısıyla hükümdarı herhangi birine katılmayı tercih edebilirdi. Bocalayan mihrace, Pakistan’ın düzensiz ordularının işgali üzerine, Ekim 1947’de Hindistan’a boyun eğdi. </a:t>
            </a:r>
          </a:p>
          <a:p>
            <a:endParaRPr lang="tr-TR" b="1" dirty="0">
              <a:latin typeface="Trebuchet MS" pitchFamily="34" charset="0"/>
            </a:endParaRPr>
          </a:p>
          <a:p>
            <a:r>
              <a:rPr lang="tr-TR" b="1" dirty="0">
                <a:latin typeface="Trebuchet MS" pitchFamily="34" charset="0"/>
              </a:rPr>
              <a:t>Pakistan açısından en önemli olgu, Keşmir’in yoğun Müslüman nüfusuydu. Pakistan’ın varoluş nedeni Müslümanlara bir vatan sağlamaktı. Pakistanlılar, geride Hindistan’a yayılmış milyonlarca Müslüman kalmasına rağmen, bilhassa Keşmir’in Pakistan’a ait olması gerektiğini </a:t>
            </a:r>
            <a:r>
              <a:rPr lang="tr-TR" b="1" dirty="0" err="1">
                <a:latin typeface="Trebuchet MS" pitchFamily="34" charset="0"/>
              </a:rPr>
              <a:t>düşünüyordü</a:t>
            </a:r>
            <a:r>
              <a:rPr lang="tr-TR" b="1" dirty="0">
                <a:latin typeface="Trebuchet MS" pitchFamily="34" charset="0"/>
              </a:rPr>
              <a:t>. Bu nedenle sonraki yirmi beş yıl içinde üç kez Hindistan ile savaşıp Keşmir’in batısının bir bölümünü ele geçirmelerine rağmen, hiçbir zaman Keşmir’in kalbi olan </a:t>
            </a:r>
            <a:r>
              <a:rPr lang="tr-TR" b="1" dirty="0" err="1">
                <a:latin typeface="Trebuchet MS" pitchFamily="34" charset="0"/>
              </a:rPr>
              <a:t>Srinagar’a</a:t>
            </a:r>
            <a:r>
              <a:rPr lang="tr-TR" b="1" dirty="0">
                <a:latin typeface="Trebuchet MS" pitchFamily="34" charset="0"/>
              </a:rPr>
              <a:t> sahip olamadılar.</a:t>
            </a:r>
          </a:p>
        </p:txBody>
      </p:sp>
    </p:spTree>
    <p:extLst>
      <p:ext uri="{BB962C8B-B14F-4D97-AF65-F5344CB8AC3E}">
        <p14:creationId xmlns:p14="http://schemas.microsoft.com/office/powerpoint/2010/main" val="4227486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932373"/>
            <a:ext cx="7920880" cy="5316027"/>
          </a:xfrm>
        </p:spPr>
      </p:pic>
    </p:spTree>
    <p:extLst>
      <p:ext uri="{BB962C8B-B14F-4D97-AF65-F5344CB8AC3E}">
        <p14:creationId xmlns:p14="http://schemas.microsoft.com/office/powerpoint/2010/main" val="1328872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55000" lnSpcReduction="20000"/>
          </a:bodyPr>
          <a:lstStyle/>
          <a:p>
            <a:r>
              <a:rPr lang="tr-TR" b="1" dirty="0">
                <a:latin typeface="Trebuchet MS" pitchFamily="34" charset="0"/>
              </a:rPr>
              <a:t>Dönemin bir diğer önemli olayı ise, köylere ya da mülteci kamplarına düzenlenen saldırılar sırasında kaçırılan kadınlardı. Genellikle tecavüz edildikten sonra satılan veya sokağa atılan bu kadınlar, bazen de kendilerini kaçıranlarla evlenmeye zorlanıyordu. Sih </a:t>
            </a:r>
            <a:r>
              <a:rPr lang="tr-TR" b="1" dirty="0" err="1">
                <a:latin typeface="Trebuchet MS" pitchFamily="34" charset="0"/>
              </a:rPr>
              <a:t>jatha’ların</a:t>
            </a:r>
            <a:r>
              <a:rPr lang="tr-TR" b="1" dirty="0">
                <a:latin typeface="Trebuchet MS" pitchFamily="34" charset="0"/>
              </a:rPr>
              <a:t> organize ettiği bu eylemlerde kaçırılan 40-50 bin civarı kadından Müslüman olanların sayısı Hindu ve Sih olanların iki katıydı. 1947 sonlarında düzen sağlandıktan sonra her iki hükümet de kaçırılan kadınların ait oldukları ulusa dönebilmeleri için yerlerini tespit etmeye çalıştı. Müslüman kadınlar Pakistan’a, Hindu ve Sih’ler Hindistan’a ait sayıldı. Keşmirlilerin durumunda olduğu gibi hiçbir zaman mağdurların istekleri dikkate alınmadı. Kimi kadınlar evlerine hiç dönmek istemedi, kimi erkekler ‘’kirletilmiş’’ kadınları kabul etmek istemedi, kimileri kocaları ve çocukları ile ayrı evlere yerleşti, bazıları ise tüm yakınlarını kaybetmişti. Fakat Hindistan ve Pakistan hükümetleri için bunların bir önemi yoktu. Zorla geri gönderme uygulaması 1954’e kadar resmi politika olarak uygulandı.</a:t>
            </a:r>
          </a:p>
        </p:txBody>
      </p:sp>
    </p:spTree>
    <p:extLst>
      <p:ext uri="{BB962C8B-B14F-4D97-AF65-F5344CB8AC3E}">
        <p14:creationId xmlns:p14="http://schemas.microsoft.com/office/powerpoint/2010/main" val="2806664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548680"/>
            <a:ext cx="7848872" cy="5902352"/>
          </a:xfrm>
        </p:spPr>
      </p:pic>
    </p:spTree>
    <p:extLst>
      <p:ext uri="{BB962C8B-B14F-4D97-AF65-F5344CB8AC3E}">
        <p14:creationId xmlns:p14="http://schemas.microsoft.com/office/powerpoint/2010/main" val="124309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HİNDU SAĞI VE GANDHİ SUİKASTİ</a:t>
            </a:r>
          </a:p>
        </p:txBody>
      </p:sp>
      <p:sp>
        <p:nvSpPr>
          <p:cNvPr id="3" name="İçerik Yer Tutucusu 2"/>
          <p:cNvSpPr>
            <a:spLocks noGrp="1"/>
          </p:cNvSpPr>
          <p:nvPr>
            <p:ph idx="1"/>
          </p:nvPr>
        </p:nvSpPr>
        <p:spPr/>
        <p:txBody>
          <a:bodyPr>
            <a:normAutofit/>
          </a:bodyPr>
          <a:lstStyle/>
          <a:p>
            <a:r>
              <a:rPr lang="tr-TR" sz="1800" b="1" dirty="0" err="1">
                <a:latin typeface="Trebuchet MS" pitchFamily="34" charset="0"/>
              </a:rPr>
              <a:t>Mahatma</a:t>
            </a:r>
            <a:r>
              <a:rPr lang="tr-TR" sz="1800" b="1" dirty="0">
                <a:latin typeface="Trebuchet MS" pitchFamily="34" charset="0"/>
              </a:rPr>
              <a:t> </a:t>
            </a:r>
            <a:r>
              <a:rPr lang="tr-TR" sz="1800" b="1" dirty="0" err="1">
                <a:latin typeface="Trebuchet MS" pitchFamily="34" charset="0"/>
              </a:rPr>
              <a:t>Gandhi</a:t>
            </a:r>
            <a:r>
              <a:rPr lang="tr-TR" sz="1800" b="1" dirty="0">
                <a:latin typeface="Trebuchet MS" pitchFamily="34" charset="0"/>
              </a:rPr>
              <a:t>, 30 Ocak 1948’de, Yeni Delhi’de bir toplu duayı yönetirken, bağnaz bir Hindu olan </a:t>
            </a:r>
            <a:r>
              <a:rPr lang="tr-TR" sz="1800" b="1" dirty="0" err="1">
                <a:latin typeface="Trebuchet MS" pitchFamily="34" charset="0"/>
              </a:rPr>
              <a:t>Nathuram</a:t>
            </a:r>
            <a:r>
              <a:rPr lang="tr-TR" sz="1800" b="1" dirty="0">
                <a:latin typeface="Trebuchet MS" pitchFamily="34" charset="0"/>
              </a:rPr>
              <a:t> </a:t>
            </a:r>
            <a:r>
              <a:rPr lang="tr-TR" sz="1800" b="1" dirty="0" err="1">
                <a:latin typeface="Trebuchet MS" pitchFamily="34" charset="0"/>
              </a:rPr>
              <a:t>Godse</a:t>
            </a:r>
            <a:r>
              <a:rPr lang="tr-TR" sz="1800" b="1" dirty="0">
                <a:latin typeface="Trebuchet MS" pitchFamily="34" charset="0"/>
              </a:rPr>
              <a:t> tarafından öldürüldü.</a:t>
            </a:r>
          </a:p>
          <a:p>
            <a:endParaRPr lang="tr-TR" sz="1800" b="1"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2420888"/>
            <a:ext cx="6696743" cy="3384376"/>
          </a:xfrm>
          <a:prstGeom prst="rect">
            <a:avLst/>
          </a:prstGeom>
        </p:spPr>
      </p:pic>
    </p:spTree>
    <p:extLst>
      <p:ext uri="{BB962C8B-B14F-4D97-AF65-F5344CB8AC3E}">
        <p14:creationId xmlns:p14="http://schemas.microsoft.com/office/powerpoint/2010/main" val="1651575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35608" y="476672"/>
            <a:ext cx="7498080" cy="5771728"/>
          </a:xfrm>
        </p:spPr>
        <p:txBody>
          <a:bodyPr>
            <a:normAutofit/>
          </a:bodyPr>
          <a:lstStyle/>
          <a:p>
            <a:r>
              <a:rPr lang="tr-TR" sz="1800" b="1" dirty="0" err="1">
                <a:latin typeface="Trebuchet MS" pitchFamily="34" charset="0"/>
              </a:rPr>
              <a:t>Suikastin</a:t>
            </a:r>
            <a:r>
              <a:rPr lang="tr-TR" sz="1800" b="1" dirty="0">
                <a:latin typeface="Trebuchet MS" pitchFamily="34" charset="0"/>
              </a:rPr>
              <a:t> ardından </a:t>
            </a:r>
            <a:r>
              <a:rPr lang="tr-TR" sz="1800" b="1" dirty="0" err="1">
                <a:latin typeface="Trebuchet MS" pitchFamily="34" charset="0"/>
              </a:rPr>
              <a:t>Nehru</a:t>
            </a:r>
            <a:r>
              <a:rPr lang="tr-TR" sz="1800" b="1" dirty="0">
                <a:latin typeface="Trebuchet MS" pitchFamily="34" charset="0"/>
              </a:rPr>
              <a:t> yaptığı radyo konuşmasında şöyle dedi: </a:t>
            </a:r>
            <a:r>
              <a:rPr lang="en-US" sz="1800" b="1" dirty="0">
                <a:latin typeface="Trebuchet MS" pitchFamily="34" charset="0"/>
              </a:rPr>
              <a:t>“</a:t>
            </a:r>
            <a:r>
              <a:rPr lang="tr-TR" sz="1800" b="1" dirty="0" err="1">
                <a:latin typeface="Trebuchet MS" pitchFamily="34" charset="0"/>
              </a:rPr>
              <a:t>Işık,aramızdan</a:t>
            </a:r>
            <a:r>
              <a:rPr lang="tr-TR" sz="1800" b="1" dirty="0">
                <a:latin typeface="Trebuchet MS" pitchFamily="34" charset="0"/>
              </a:rPr>
              <a:t> ayrıldı</a:t>
            </a:r>
            <a:r>
              <a:rPr lang="en-US" sz="1800" b="1" dirty="0">
                <a:latin typeface="Trebuchet MS" pitchFamily="34" charset="0"/>
              </a:rPr>
              <a:t>;</a:t>
            </a:r>
            <a:r>
              <a:rPr lang="tr-TR" sz="1800" b="1" dirty="0">
                <a:latin typeface="Trebuchet MS" pitchFamily="34" charset="0"/>
              </a:rPr>
              <a:t> artık her yer karanlık.</a:t>
            </a:r>
            <a:r>
              <a:rPr lang="en-US" sz="1800" b="1" dirty="0">
                <a:latin typeface="Trebuchet MS" pitchFamily="34" charset="0"/>
              </a:rPr>
              <a:t>”</a:t>
            </a:r>
            <a:endParaRPr lang="tr-TR" sz="1800" b="1" dirty="0">
              <a:latin typeface="Trebuchet MS" pitchFamily="34" charset="0"/>
            </a:endParaRPr>
          </a:p>
          <a:p>
            <a:r>
              <a:rPr lang="tr-TR" sz="1800" b="1" dirty="0">
                <a:latin typeface="Trebuchet MS" pitchFamily="34" charset="0"/>
              </a:rPr>
              <a:t>Ölümünden hemen önce Dua ve Oruç yoluyla, </a:t>
            </a:r>
            <a:r>
              <a:rPr lang="tr-TR" sz="1800" b="1" dirty="0" err="1">
                <a:latin typeface="Trebuchet MS" pitchFamily="34" charset="0"/>
              </a:rPr>
              <a:t>Pakistanın</a:t>
            </a:r>
            <a:r>
              <a:rPr lang="tr-TR" sz="1800" b="1" dirty="0">
                <a:latin typeface="Trebuchet MS" pitchFamily="34" charset="0"/>
              </a:rPr>
              <a:t> yaklaşık 40 milyon </a:t>
            </a:r>
            <a:r>
              <a:rPr lang="tr-TR" sz="1800" b="1" dirty="0" err="1">
                <a:latin typeface="Trebuchet MS" pitchFamily="34" charset="0"/>
              </a:rPr>
              <a:t>ingiliz</a:t>
            </a:r>
            <a:r>
              <a:rPr lang="tr-TR" sz="1800" b="1" dirty="0">
                <a:latin typeface="Trebuchet MS" pitchFamily="34" charset="0"/>
              </a:rPr>
              <a:t> sterlini tutan likit varlık payının verilmesini sağlamaya çalıştı.</a:t>
            </a:r>
          </a:p>
          <a:p>
            <a:r>
              <a:rPr lang="tr-TR" sz="1800" b="1" dirty="0" err="1">
                <a:latin typeface="Trebuchet MS" pitchFamily="34" charset="0"/>
              </a:rPr>
              <a:t>Gandhi</a:t>
            </a:r>
            <a:r>
              <a:rPr lang="tr-TR" sz="1800" b="1" dirty="0">
                <a:latin typeface="Trebuchet MS" pitchFamily="34" charset="0"/>
              </a:rPr>
              <a:t> </a:t>
            </a:r>
            <a:r>
              <a:rPr lang="tr-TR" sz="1800" b="1" dirty="0" err="1">
                <a:latin typeface="Trebuchet MS" pitchFamily="34" charset="0"/>
              </a:rPr>
              <a:t>suikasti</a:t>
            </a:r>
            <a:r>
              <a:rPr lang="tr-TR" sz="1800" b="1" dirty="0">
                <a:latin typeface="Trebuchet MS" pitchFamily="34" charset="0"/>
              </a:rPr>
              <a:t>, daha önce görülmeyen güçlü bir Hindu milliyetçilik dalgası yarattı. </a:t>
            </a:r>
            <a:r>
              <a:rPr lang="en-US" sz="1800" b="1" dirty="0">
                <a:latin typeface="Trebuchet MS" pitchFamily="34" charset="0"/>
              </a:rPr>
              <a:t>“</a:t>
            </a:r>
            <a:r>
              <a:rPr lang="tr-TR" sz="1800" b="1" dirty="0" err="1">
                <a:latin typeface="Trebuchet MS" pitchFamily="34" charset="0"/>
              </a:rPr>
              <a:t>Mahatma</a:t>
            </a:r>
            <a:r>
              <a:rPr lang="en-US" sz="1800" b="1" dirty="0">
                <a:latin typeface="Trebuchet MS" pitchFamily="34" charset="0"/>
              </a:rPr>
              <a:t>”</a:t>
            </a:r>
            <a:r>
              <a:rPr lang="tr-TR" sz="1800" b="1" dirty="0">
                <a:latin typeface="Trebuchet MS" pitchFamily="34" charset="0"/>
              </a:rPr>
              <a:t> sıfatında olduğu gibi, genellikle Hintliler tarafından Hindu terimleriyle algılanmasına rağmen </a:t>
            </a:r>
            <a:r>
              <a:rPr lang="tr-TR" sz="1800" b="1" dirty="0" err="1">
                <a:latin typeface="Trebuchet MS" pitchFamily="34" charset="0"/>
              </a:rPr>
              <a:t>Gandhi</a:t>
            </a:r>
            <a:r>
              <a:rPr lang="tr-TR" sz="1800" b="1" dirty="0">
                <a:latin typeface="Trebuchet MS" pitchFamily="34" charset="0"/>
              </a:rPr>
              <a:t>, bağımsız Hindistan’ın tüm topluluklarını bağrına basması gerektiğini savunuyordu.</a:t>
            </a:r>
          </a:p>
          <a:p>
            <a:r>
              <a:rPr lang="tr-TR" sz="1800" b="1" dirty="0">
                <a:latin typeface="Trebuchet MS" pitchFamily="34" charset="0"/>
              </a:rPr>
              <a:t>1925’te kuruluşuyla militan bir çehre kazanan Hindu milliyetçi </a:t>
            </a:r>
            <a:r>
              <a:rPr lang="tr-TR" sz="1800" b="1" dirty="0" err="1">
                <a:latin typeface="Trebuchet MS" pitchFamily="34" charset="0"/>
              </a:rPr>
              <a:t>Rashtriya</a:t>
            </a:r>
            <a:r>
              <a:rPr lang="tr-TR" sz="1800" b="1" dirty="0">
                <a:latin typeface="Trebuchet MS" pitchFamily="34" charset="0"/>
              </a:rPr>
              <a:t> </a:t>
            </a:r>
            <a:r>
              <a:rPr lang="tr-TR" sz="1800" b="1" dirty="0" err="1">
                <a:latin typeface="Trebuchet MS" pitchFamily="34" charset="0"/>
              </a:rPr>
              <a:t>Swayamsevak</a:t>
            </a:r>
            <a:r>
              <a:rPr lang="tr-TR" sz="1800" b="1" dirty="0">
                <a:latin typeface="Trebuchet MS" pitchFamily="34" charset="0"/>
              </a:rPr>
              <a:t> </a:t>
            </a:r>
            <a:r>
              <a:rPr lang="tr-TR" sz="1800" b="1" dirty="0" err="1">
                <a:latin typeface="Trebuchet MS" pitchFamily="34" charset="0"/>
              </a:rPr>
              <a:t>Sang’ın</a:t>
            </a:r>
            <a:r>
              <a:rPr lang="tr-TR" sz="1800" b="1" dirty="0">
                <a:latin typeface="Trebuchet MS" pitchFamily="34" charset="0"/>
              </a:rPr>
              <a:t> (Milli Gönüllüler Birliği- RSS) bir taraftarı olan </a:t>
            </a:r>
            <a:r>
              <a:rPr lang="tr-TR" sz="1800" b="1" dirty="0" err="1">
                <a:latin typeface="Trebuchet MS" pitchFamily="34" charset="0"/>
              </a:rPr>
              <a:t>Godse’nin</a:t>
            </a:r>
            <a:r>
              <a:rPr lang="tr-TR" sz="1800" b="1" dirty="0">
                <a:latin typeface="Trebuchet MS" pitchFamily="34" charset="0"/>
              </a:rPr>
              <a:t> düzenlediği </a:t>
            </a:r>
            <a:r>
              <a:rPr lang="tr-TR" sz="1800" b="1" dirty="0" err="1">
                <a:latin typeface="Trebuchet MS" pitchFamily="34" charset="0"/>
              </a:rPr>
              <a:t>suikastinden</a:t>
            </a:r>
            <a:r>
              <a:rPr lang="tr-TR" sz="1800" b="1" dirty="0">
                <a:latin typeface="Trebuchet MS" pitchFamily="34" charset="0"/>
              </a:rPr>
              <a:t> sonra Hindu milliyetçiliği büyük bir itibar kaybı yaşadı.</a:t>
            </a:r>
          </a:p>
          <a:p>
            <a:r>
              <a:rPr lang="tr-TR" sz="1800" b="1" dirty="0">
                <a:latin typeface="Trebuchet MS" pitchFamily="34" charset="0"/>
              </a:rPr>
              <a:t>RSS, </a:t>
            </a:r>
            <a:r>
              <a:rPr lang="tr-TR" sz="1800" b="1" dirty="0" err="1">
                <a:latin typeface="Trebuchet MS" pitchFamily="34" charset="0"/>
              </a:rPr>
              <a:t>Gandhi</a:t>
            </a:r>
            <a:r>
              <a:rPr lang="tr-TR" sz="1800" b="1" dirty="0">
                <a:latin typeface="Trebuchet MS" pitchFamily="34" charset="0"/>
              </a:rPr>
              <a:t> </a:t>
            </a:r>
            <a:r>
              <a:rPr lang="tr-TR" sz="1800" b="1" dirty="0" err="1">
                <a:latin typeface="Trebuchet MS" pitchFamily="34" charset="0"/>
              </a:rPr>
              <a:t>süikastinin</a:t>
            </a:r>
            <a:r>
              <a:rPr lang="tr-TR" sz="1800" b="1" dirty="0">
                <a:latin typeface="Trebuchet MS" pitchFamily="34" charset="0"/>
              </a:rPr>
              <a:t> vurduğu damgadan, </a:t>
            </a:r>
            <a:r>
              <a:rPr lang="tr-TR" sz="1800" b="1" dirty="0" err="1">
                <a:latin typeface="Trebuchet MS" pitchFamily="34" charset="0"/>
              </a:rPr>
              <a:t>Gandhi’nin</a:t>
            </a:r>
            <a:r>
              <a:rPr lang="tr-TR" sz="1800" b="1" dirty="0">
                <a:latin typeface="Trebuchet MS" pitchFamily="34" charset="0"/>
              </a:rPr>
              <a:t> ölümünden 40 yıla aşkın süre sonra ancak kurtulabildiler.</a:t>
            </a:r>
          </a:p>
          <a:p>
            <a:endParaRPr lang="tr-TR" sz="1800" b="1" dirty="0"/>
          </a:p>
        </p:txBody>
      </p:sp>
    </p:spTree>
    <p:extLst>
      <p:ext uri="{BB962C8B-B14F-4D97-AF65-F5344CB8AC3E}">
        <p14:creationId xmlns:p14="http://schemas.microsoft.com/office/powerpoint/2010/main" val="562942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000" b="1" dirty="0">
                <a:latin typeface="Trebuchet MS" pitchFamily="34" charset="0"/>
              </a:rPr>
              <a:t>1950’ye gelindiğinde Hindistan, ülkenin muhtemelen daha önce hiç yaşamadığı olağanüstü bir on yıl geçirmişti: bağımsızlık zaferi, savaşın yarattığı trajediler, bölünme ve görülmemiş düzeyde bir sivil şiddet.</a:t>
            </a:r>
          </a:p>
          <a:p>
            <a:r>
              <a:rPr lang="tr-TR" sz="2000" b="1" dirty="0">
                <a:latin typeface="Trebuchet MS" pitchFamily="34" charset="0"/>
              </a:rPr>
              <a:t>26 Ocak 1959’da yeni </a:t>
            </a:r>
            <a:r>
              <a:rPr lang="tr-TR" sz="2000" b="1" dirty="0" err="1">
                <a:latin typeface="Trebuchet MS" pitchFamily="34" charset="0"/>
              </a:rPr>
              <a:t>anayasının</a:t>
            </a:r>
            <a:r>
              <a:rPr lang="tr-TR" sz="2000" b="1" dirty="0">
                <a:latin typeface="Trebuchet MS" pitchFamily="34" charset="0"/>
              </a:rPr>
              <a:t> yürürlüğe girmesi, Hindistan’da başlayan yeni bir dönemin, ulus inşası ve ekonomik kalkınma döneminin habercisiydi</a:t>
            </a:r>
          </a:p>
          <a:p>
            <a:endParaRPr lang="tr-TR" sz="2000" b="1" dirty="0"/>
          </a:p>
        </p:txBody>
      </p:sp>
    </p:spTree>
    <p:extLst>
      <p:ext uri="{BB962C8B-B14F-4D97-AF65-F5344CB8AC3E}">
        <p14:creationId xmlns:p14="http://schemas.microsoft.com/office/powerpoint/2010/main" val="4127919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a:t>SİMLA KONFERANSI’NDAN KABİNE HEYETİNE</a:t>
            </a:r>
          </a:p>
        </p:txBody>
      </p:sp>
      <p:sp>
        <p:nvSpPr>
          <p:cNvPr id="3" name="İçerik Yer Tutucusu 2"/>
          <p:cNvSpPr>
            <a:spLocks noGrp="1"/>
          </p:cNvSpPr>
          <p:nvPr>
            <p:ph idx="1"/>
          </p:nvPr>
        </p:nvSpPr>
        <p:spPr/>
        <p:txBody>
          <a:bodyPr>
            <a:normAutofit fontScale="55000" lnSpcReduction="20000"/>
          </a:bodyPr>
          <a:lstStyle/>
          <a:p>
            <a:r>
              <a:rPr lang="tr-TR" b="1" dirty="0">
                <a:latin typeface="Trebuchet MS" pitchFamily="34" charset="0"/>
              </a:rPr>
              <a:t>Haziran 1945’te genel vali </a:t>
            </a:r>
            <a:r>
              <a:rPr lang="tr-TR" b="1" dirty="0" err="1">
                <a:latin typeface="Trebuchet MS" pitchFamily="34" charset="0"/>
              </a:rPr>
              <a:t>Lord</a:t>
            </a:r>
            <a:r>
              <a:rPr lang="tr-TR" b="1" dirty="0">
                <a:latin typeface="Trebuchet MS" pitchFamily="34" charset="0"/>
              </a:rPr>
              <a:t> </a:t>
            </a:r>
            <a:r>
              <a:rPr lang="tr-TR" b="1" dirty="0" err="1">
                <a:latin typeface="Trebuchet MS" pitchFamily="34" charset="0"/>
              </a:rPr>
              <a:t>Wavell</a:t>
            </a:r>
            <a:r>
              <a:rPr lang="tr-TR" b="1" dirty="0">
                <a:latin typeface="Trebuchet MS" pitchFamily="34" charset="0"/>
              </a:rPr>
              <a:t>, yazlık başkent </a:t>
            </a:r>
            <a:r>
              <a:rPr lang="tr-TR" b="1" dirty="0" err="1">
                <a:latin typeface="Trebuchet MS" pitchFamily="34" charset="0"/>
              </a:rPr>
              <a:t>Simla’da</a:t>
            </a:r>
            <a:r>
              <a:rPr lang="tr-TR" b="1" dirty="0">
                <a:latin typeface="Trebuchet MS" pitchFamily="34" charset="0"/>
              </a:rPr>
              <a:t>, hapisten yeni çıkmış olan </a:t>
            </a:r>
            <a:r>
              <a:rPr lang="tr-TR" b="1" dirty="0" err="1">
                <a:latin typeface="Trebuchet MS" pitchFamily="34" charset="0"/>
              </a:rPr>
              <a:t>Gandhi’yle</a:t>
            </a:r>
            <a:r>
              <a:rPr lang="tr-TR" b="1" dirty="0">
                <a:latin typeface="Trebuchet MS" pitchFamily="34" charset="0"/>
              </a:rPr>
              <a:t>, </a:t>
            </a:r>
            <a:r>
              <a:rPr lang="tr-TR" b="1" dirty="0" err="1">
                <a:latin typeface="Trebuchet MS" pitchFamily="34" charset="0"/>
              </a:rPr>
              <a:t>Cinnah’la</a:t>
            </a:r>
            <a:r>
              <a:rPr lang="tr-TR" b="1" dirty="0">
                <a:latin typeface="Trebuchet MS" pitchFamily="34" charset="0"/>
              </a:rPr>
              <a:t> ve Kongre liderleriyle bir araya geldi. </a:t>
            </a:r>
            <a:r>
              <a:rPr lang="tr-TR" b="1" dirty="0" err="1">
                <a:latin typeface="Trebuchet MS" pitchFamily="34" charset="0"/>
              </a:rPr>
              <a:t>Wavell</a:t>
            </a:r>
            <a:r>
              <a:rPr lang="tr-TR" b="1" dirty="0">
                <a:latin typeface="Trebuchet MS" pitchFamily="34" charset="0"/>
              </a:rPr>
              <a:t>, siyasi çözümsüzlüğe bir son vermek için geçici hükümet olarak görev yapacak, tamamen Hintlilerden oluşan bir yürütme konseyi kurma fikrindeydi. Konseyin ‘’Hindu </a:t>
            </a:r>
            <a:r>
              <a:rPr lang="tr-TR" b="1" dirty="0" err="1">
                <a:latin typeface="Trebuchet MS" pitchFamily="34" charset="0"/>
              </a:rPr>
              <a:t>Kastı’ndan</a:t>
            </a:r>
            <a:r>
              <a:rPr lang="tr-TR" b="1" dirty="0">
                <a:latin typeface="Trebuchet MS" pitchFamily="34" charset="0"/>
              </a:rPr>
              <a:t>’’ ve Müslüman toplumundan seçilmiş eşit sayıda üyeden oluşması planlandıysa da, </a:t>
            </a:r>
            <a:r>
              <a:rPr lang="tr-TR" b="1" dirty="0" err="1">
                <a:latin typeface="Trebuchet MS" pitchFamily="34" charset="0"/>
              </a:rPr>
              <a:t>Cinnah</a:t>
            </a:r>
            <a:r>
              <a:rPr lang="tr-TR" b="1" dirty="0">
                <a:latin typeface="Trebuchet MS" pitchFamily="34" charset="0"/>
              </a:rPr>
              <a:t> bütün Müslüman adayların Müslüman Birliği’ne atanması konusunda ısrarcıydı. </a:t>
            </a:r>
            <a:r>
              <a:rPr lang="tr-TR" b="1" dirty="0" err="1">
                <a:latin typeface="Trebuchet MS" pitchFamily="34" charset="0"/>
              </a:rPr>
              <a:t>Cinnah</a:t>
            </a:r>
            <a:r>
              <a:rPr lang="tr-TR" b="1" dirty="0">
                <a:latin typeface="Trebuchet MS" pitchFamily="34" charset="0"/>
              </a:rPr>
              <a:t>, Kongre’nin veya </a:t>
            </a:r>
            <a:r>
              <a:rPr lang="tr-TR" b="1" dirty="0" err="1">
                <a:latin typeface="Trebuchet MS" pitchFamily="34" charset="0"/>
              </a:rPr>
              <a:t>Pencab</a:t>
            </a:r>
            <a:r>
              <a:rPr lang="tr-TR" b="1" dirty="0">
                <a:latin typeface="Trebuchet MS" pitchFamily="34" charset="0"/>
              </a:rPr>
              <a:t> Birlikçilerinin Müslümanları temsil etmesini istemiyordu. İngiltere, </a:t>
            </a:r>
            <a:r>
              <a:rPr lang="tr-TR" b="1" dirty="0" err="1">
                <a:latin typeface="Trebuchet MS" pitchFamily="34" charset="0"/>
              </a:rPr>
              <a:t>Cinnah’ın</a:t>
            </a:r>
            <a:r>
              <a:rPr lang="tr-TR" b="1" dirty="0">
                <a:latin typeface="Trebuchet MS" pitchFamily="34" charset="0"/>
              </a:rPr>
              <a:t> </a:t>
            </a:r>
            <a:r>
              <a:rPr lang="tr-TR" b="1" dirty="0" err="1">
                <a:latin typeface="Trebuchet MS" pitchFamily="34" charset="0"/>
              </a:rPr>
              <a:t>Simla</a:t>
            </a:r>
            <a:r>
              <a:rPr lang="tr-TR" b="1" dirty="0">
                <a:latin typeface="Trebuchet MS" pitchFamily="34" charset="0"/>
              </a:rPr>
              <a:t> Konferansı’nı karaya oturtmasına izin verdi.</a:t>
            </a:r>
          </a:p>
          <a:p>
            <a:endParaRPr lang="tr-TR" b="1" dirty="0">
              <a:latin typeface="Trebuchet MS" pitchFamily="34" charset="0"/>
            </a:endParaRPr>
          </a:p>
          <a:p>
            <a:r>
              <a:rPr lang="tr-TR" b="1" dirty="0">
                <a:latin typeface="Trebuchet MS" pitchFamily="34" charset="0"/>
              </a:rPr>
              <a:t>İngiltere gittikçe gücünü ve yönetme kabiliyetini kaybediyordu. Temmuz 1945’te, Churchill yerine </a:t>
            </a:r>
            <a:r>
              <a:rPr lang="tr-TR" b="1" dirty="0" err="1">
                <a:latin typeface="Trebuchet MS" pitchFamily="34" charset="0"/>
              </a:rPr>
              <a:t>Clement</a:t>
            </a:r>
            <a:r>
              <a:rPr lang="tr-TR" b="1" dirty="0">
                <a:latin typeface="Trebuchet MS" pitchFamily="34" charset="0"/>
              </a:rPr>
              <a:t> </a:t>
            </a:r>
            <a:r>
              <a:rPr lang="tr-TR" b="1" dirty="0" err="1">
                <a:latin typeface="Trebuchet MS" pitchFamily="34" charset="0"/>
              </a:rPr>
              <a:t>Attlee</a:t>
            </a:r>
            <a:r>
              <a:rPr lang="tr-TR" b="1" dirty="0">
                <a:latin typeface="Trebuchet MS" pitchFamily="34" charset="0"/>
              </a:rPr>
              <a:t> önderliğindeki İşçi Partisi hükümeti geçti. </a:t>
            </a:r>
            <a:r>
              <a:rPr lang="tr-TR" b="1" dirty="0" err="1">
                <a:latin typeface="Trebuchet MS" pitchFamily="34" charset="0"/>
              </a:rPr>
              <a:t>Attlee’nin</a:t>
            </a:r>
            <a:r>
              <a:rPr lang="tr-TR" b="1" dirty="0">
                <a:latin typeface="Trebuchet MS" pitchFamily="34" charset="0"/>
              </a:rPr>
              <a:t> zaferi, Hindistan’a bağımsızlık yolunu açtı. Daha da önemlisi İngilizler her ne kadar savaştan galibiyetle çıksalar da, çarpışmalarda çok kayıp vermişti. </a:t>
            </a:r>
          </a:p>
        </p:txBody>
      </p:sp>
    </p:spTree>
    <p:extLst>
      <p:ext uri="{BB962C8B-B14F-4D97-AF65-F5344CB8AC3E}">
        <p14:creationId xmlns:p14="http://schemas.microsoft.com/office/powerpoint/2010/main" val="2147550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55000" lnSpcReduction="20000"/>
          </a:bodyPr>
          <a:lstStyle/>
          <a:p>
            <a:r>
              <a:rPr lang="tr-TR" b="1" dirty="0">
                <a:latin typeface="Trebuchet MS" pitchFamily="34" charset="0"/>
              </a:rPr>
              <a:t>İngilizler açısından ‘’oyunun sonu’’ 1945-46 kışında gerçekleşen seçimlerle başladı. Siyası arenada ilk defa, yalnızca Kongre ve Müslüman Birliği karşı karşıya kaldı. Kongre, gayrimüslim bölgelerde oyların %90’ını aldı ve sekiz vilayette hükümet kurdu. Müslüman Birliği, yasana organında Müslümanlara ayrılmış 30 sandalyeyi aldı ve vilayetlerdeki Müslümanlara ayrılmış 500 sandalyenin 442’sini kazandı. Ardından </a:t>
            </a:r>
            <a:r>
              <a:rPr lang="tr-TR" b="1" dirty="0" err="1">
                <a:latin typeface="Trebuchet MS" pitchFamily="34" charset="0"/>
              </a:rPr>
              <a:t>Cinnah</a:t>
            </a:r>
            <a:r>
              <a:rPr lang="tr-TR" b="1" dirty="0">
                <a:latin typeface="Trebuchet MS" pitchFamily="34" charset="0"/>
              </a:rPr>
              <a:t>, kırsal kesimde çok güçlü olan dergah pirlerinin yardımını istedi. Pirlerin yardımıyla, şehirlerden gelen öğrenci </a:t>
            </a:r>
            <a:r>
              <a:rPr lang="tr-TR" b="1" dirty="0" err="1">
                <a:latin typeface="Trebuchet MS" pitchFamily="34" charset="0"/>
              </a:rPr>
              <a:t>aktivistleri</a:t>
            </a:r>
            <a:r>
              <a:rPr lang="tr-TR" b="1" dirty="0">
                <a:latin typeface="Trebuchet MS" pitchFamily="34" charset="0"/>
              </a:rPr>
              <a:t> harekete geçiren </a:t>
            </a:r>
            <a:r>
              <a:rPr lang="tr-TR" b="1" dirty="0" err="1">
                <a:latin typeface="Trebuchet MS" pitchFamily="34" charset="0"/>
              </a:rPr>
              <a:t>Cinnah</a:t>
            </a:r>
            <a:r>
              <a:rPr lang="tr-TR" b="1" dirty="0">
                <a:latin typeface="Trebuchet MS" pitchFamily="34" charset="0"/>
              </a:rPr>
              <a:t>, ‘’İslam Elden Gidiyor!’’ haykırışlarıyla kırsal kesimde oyunu arttırdı. </a:t>
            </a:r>
          </a:p>
          <a:p>
            <a:endParaRPr lang="tr-TR" b="1" dirty="0">
              <a:latin typeface="Trebuchet MS" pitchFamily="34" charset="0"/>
            </a:endParaRPr>
          </a:p>
          <a:p>
            <a:r>
              <a:rPr lang="tr-TR" b="1" dirty="0" err="1">
                <a:latin typeface="Trebuchet MS" pitchFamily="34" charset="0"/>
              </a:rPr>
              <a:t>Cinnah</a:t>
            </a:r>
            <a:r>
              <a:rPr lang="tr-TR" b="1" dirty="0">
                <a:latin typeface="Trebuchet MS" pitchFamily="34" charset="0"/>
              </a:rPr>
              <a:t> her şeyden önce Pakistan’ın, Hindu Hindistan’la eşit olmasını istiyordu. Bunun da, bir araya getirilmiş vilayetlerle sağlanabileceğini düşünüyordu. </a:t>
            </a:r>
            <a:r>
              <a:rPr lang="tr-TR" b="1" dirty="0" err="1">
                <a:latin typeface="Trebuchet MS" pitchFamily="34" charset="0"/>
              </a:rPr>
              <a:t>Nehru</a:t>
            </a:r>
            <a:r>
              <a:rPr lang="tr-TR" b="1" dirty="0">
                <a:latin typeface="Trebuchet MS" pitchFamily="34" charset="0"/>
              </a:rPr>
              <a:t>, 10 Temmuz 1946’da yaptığı kışkırtıcı konuşmasında, </a:t>
            </a:r>
            <a:r>
              <a:rPr lang="tr-TR" b="1" dirty="0" err="1">
                <a:latin typeface="Trebuchet MS" pitchFamily="34" charset="0"/>
              </a:rPr>
              <a:t>Cinnah’ın</a:t>
            </a:r>
            <a:r>
              <a:rPr lang="tr-TR" b="1" dirty="0">
                <a:latin typeface="Trebuchet MS" pitchFamily="34" charset="0"/>
              </a:rPr>
              <a:t> kilit unsuru olan vilayetlerin zorla birleştirilmesi fikrine şiddetle karşı çıktı. </a:t>
            </a:r>
          </a:p>
        </p:txBody>
      </p:sp>
    </p:spTree>
    <p:extLst>
      <p:ext uri="{BB962C8B-B14F-4D97-AF65-F5344CB8AC3E}">
        <p14:creationId xmlns:p14="http://schemas.microsoft.com/office/powerpoint/2010/main" val="1038566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KIYIM VE BÖLÜNME</a:t>
            </a:r>
          </a:p>
        </p:txBody>
      </p:sp>
      <p:sp>
        <p:nvSpPr>
          <p:cNvPr id="3" name="İçerik Yer Tutucusu 2"/>
          <p:cNvSpPr>
            <a:spLocks noGrp="1"/>
          </p:cNvSpPr>
          <p:nvPr>
            <p:ph idx="1"/>
          </p:nvPr>
        </p:nvSpPr>
        <p:spPr/>
        <p:txBody>
          <a:bodyPr>
            <a:normAutofit/>
          </a:bodyPr>
          <a:lstStyle/>
          <a:p>
            <a:r>
              <a:rPr lang="en-US" sz="1800" b="1" dirty="0">
                <a:latin typeface="Trebuchet MS" pitchFamily="34" charset="0"/>
              </a:rPr>
              <a:t>“</a:t>
            </a:r>
            <a:r>
              <a:rPr lang="tr-TR" sz="1800" b="1" dirty="0">
                <a:latin typeface="Trebuchet MS" pitchFamily="34" charset="0"/>
              </a:rPr>
              <a:t>Gruplardan oluşan</a:t>
            </a:r>
            <a:r>
              <a:rPr lang="en-US" sz="1800" b="1" dirty="0">
                <a:latin typeface="Trebuchet MS" pitchFamily="34" charset="0"/>
              </a:rPr>
              <a:t>”</a:t>
            </a:r>
            <a:r>
              <a:rPr lang="tr-TR" sz="1800" b="1" dirty="0">
                <a:latin typeface="Trebuchet MS" pitchFamily="34" charset="0"/>
              </a:rPr>
              <a:t> Pakistan fikrini kabul ettiremeyen </a:t>
            </a:r>
            <a:r>
              <a:rPr lang="tr-TR" sz="1800" b="1" dirty="0" err="1">
                <a:latin typeface="Trebuchet MS" pitchFamily="34" charset="0"/>
              </a:rPr>
              <a:t>Cinnah</a:t>
            </a:r>
            <a:r>
              <a:rPr lang="tr-TR" sz="1800" b="1" dirty="0">
                <a:latin typeface="Trebuchet MS" pitchFamily="34" charset="0"/>
              </a:rPr>
              <a:t> köşeye sıkıştı ve ümidini kaybetti. Şimdi, daha önce elinin tersi ile ittiği, </a:t>
            </a:r>
            <a:r>
              <a:rPr lang="en-US" sz="1800" b="1" dirty="0">
                <a:latin typeface="Trebuchet MS" pitchFamily="34" charset="0"/>
              </a:rPr>
              <a:t>“</a:t>
            </a:r>
            <a:r>
              <a:rPr lang="tr-TR" sz="1800" b="1" dirty="0">
                <a:latin typeface="Trebuchet MS" pitchFamily="34" charset="0"/>
              </a:rPr>
              <a:t>eski püskü</a:t>
            </a:r>
            <a:r>
              <a:rPr lang="en-US" sz="1800" b="1" dirty="0">
                <a:latin typeface="Trebuchet MS" pitchFamily="34" charset="0"/>
              </a:rPr>
              <a:t>”</a:t>
            </a:r>
            <a:r>
              <a:rPr lang="tr-TR" sz="1800" b="1" dirty="0">
                <a:latin typeface="Trebuchet MS" pitchFamily="34" charset="0"/>
              </a:rPr>
              <a:t> Pakistan fikrini kabul etmek zorundaydı. Buna ulaşmak ve Kongre’ye nihai anlaşmada kenara itilemeyeceğini göstermek maksadıyla </a:t>
            </a:r>
            <a:r>
              <a:rPr lang="en-US" sz="1800" b="1" dirty="0">
                <a:latin typeface="Trebuchet MS" pitchFamily="34" charset="0"/>
              </a:rPr>
              <a:t>“do</a:t>
            </a:r>
            <a:r>
              <a:rPr lang="tr-TR" sz="1800" b="1" dirty="0" err="1">
                <a:latin typeface="Trebuchet MS" pitchFamily="34" charset="0"/>
              </a:rPr>
              <a:t>ğrudan</a:t>
            </a:r>
            <a:r>
              <a:rPr lang="tr-TR" sz="1800" b="1" dirty="0">
                <a:latin typeface="Trebuchet MS" pitchFamily="34" charset="0"/>
              </a:rPr>
              <a:t> eylem</a:t>
            </a:r>
            <a:r>
              <a:rPr lang="en-US" sz="1800" b="1" dirty="0">
                <a:latin typeface="Trebuchet MS" pitchFamily="34" charset="0"/>
              </a:rPr>
              <a:t>”</a:t>
            </a:r>
            <a:r>
              <a:rPr lang="tr-TR" sz="1800" b="1" dirty="0">
                <a:latin typeface="Trebuchet MS" pitchFamily="34" charset="0"/>
              </a:rPr>
              <a:t> kararı oldu. Böyle yaparak, istemeden de olsa bağımsızlığının güzelliğini bozacak büyük bir isyan ve kıyımı başlatmış oldu.</a:t>
            </a:r>
          </a:p>
          <a:p>
            <a:r>
              <a:rPr lang="tr-TR" sz="1800" b="1" dirty="0">
                <a:latin typeface="Trebuchet MS" pitchFamily="34" charset="0"/>
              </a:rPr>
              <a:t>16-20 Ağustos 1946’da kalabalıkların sokaklara akın ettiği büyük Kalküta </a:t>
            </a:r>
            <a:r>
              <a:rPr lang="tr-TR" sz="1800" b="1" dirty="0" err="1">
                <a:latin typeface="Trebuchet MS" pitchFamily="34" charset="0"/>
              </a:rPr>
              <a:t>Katliamın’da</a:t>
            </a:r>
            <a:r>
              <a:rPr lang="tr-TR" sz="1800" b="1" dirty="0">
                <a:latin typeface="Trebuchet MS" pitchFamily="34" charset="0"/>
              </a:rPr>
              <a:t> her iki taraftan da 4.000 kişi öldürüldü, binlerce kişi yaralandı ve evsiz kaldı. Bunu, </a:t>
            </a:r>
            <a:r>
              <a:rPr lang="tr-TR" sz="1800" b="1" dirty="0" err="1">
                <a:latin typeface="Trebuchet MS" pitchFamily="34" charset="0"/>
              </a:rPr>
              <a:t>Bihar’da</a:t>
            </a:r>
            <a:r>
              <a:rPr lang="tr-TR" sz="1800" b="1" dirty="0">
                <a:latin typeface="Trebuchet MS" pitchFamily="34" charset="0"/>
              </a:rPr>
              <a:t> 7.000 Müslüman ve </a:t>
            </a:r>
            <a:r>
              <a:rPr lang="tr-TR" sz="1800" b="1" dirty="0" err="1">
                <a:latin typeface="Trebuchet MS" pitchFamily="34" charset="0"/>
              </a:rPr>
              <a:t>Bengal</a:t>
            </a:r>
            <a:r>
              <a:rPr lang="tr-TR" sz="1800" b="1" dirty="0">
                <a:latin typeface="Trebuchet MS" pitchFamily="34" charset="0"/>
              </a:rPr>
              <a:t>, </a:t>
            </a:r>
            <a:r>
              <a:rPr lang="tr-TR" sz="1800" b="1" dirty="0" err="1">
                <a:latin typeface="Trebuchet MS" pitchFamily="34" charset="0"/>
              </a:rPr>
              <a:t>Noakhaki’de</a:t>
            </a:r>
            <a:r>
              <a:rPr lang="tr-TR" sz="1800" b="1" dirty="0">
                <a:latin typeface="Trebuchet MS" pitchFamily="34" charset="0"/>
              </a:rPr>
              <a:t> daha az sayıdaki Hindu’nun öldürüldüğü olaylar izledi. </a:t>
            </a:r>
          </a:p>
          <a:p>
            <a:r>
              <a:rPr lang="tr-TR" sz="1800" b="1" dirty="0" err="1">
                <a:latin typeface="Trebuchet MS" pitchFamily="34" charset="0"/>
              </a:rPr>
              <a:t>Pencap’ın</a:t>
            </a:r>
            <a:r>
              <a:rPr lang="tr-TR" sz="1800" b="1" dirty="0">
                <a:latin typeface="Trebuchet MS" pitchFamily="34" charset="0"/>
              </a:rPr>
              <a:t> denetimi için verilen mücadele 1947’de de devam etti. Müslümanlar seçim bölgelerinde zafer kazansalar bile istenen koltuk sayısına ulaşamayan </a:t>
            </a:r>
            <a:r>
              <a:rPr lang="tr-TR" sz="1800" b="1" dirty="0" err="1">
                <a:latin typeface="Trebuchet MS" pitchFamily="34" charset="0"/>
              </a:rPr>
              <a:t>Cinnah</a:t>
            </a:r>
            <a:r>
              <a:rPr lang="tr-TR" sz="1800" b="1" dirty="0">
                <a:latin typeface="Trebuchet MS" pitchFamily="34" charset="0"/>
              </a:rPr>
              <a:t> </a:t>
            </a:r>
            <a:r>
              <a:rPr lang="tr-TR" sz="1800" b="1" dirty="0" err="1">
                <a:latin typeface="Trebuchet MS" pitchFamily="34" charset="0"/>
              </a:rPr>
              <a:t>mart’ta</a:t>
            </a:r>
            <a:r>
              <a:rPr lang="tr-TR" sz="1800" b="1" dirty="0">
                <a:latin typeface="Trebuchet MS" pitchFamily="34" charset="0"/>
              </a:rPr>
              <a:t> bir sivil itaatsizlik </a:t>
            </a:r>
            <a:r>
              <a:rPr lang="tr-TR" sz="1800" b="1" dirty="0" err="1">
                <a:latin typeface="Trebuchet MS" pitchFamily="34" charset="0"/>
              </a:rPr>
              <a:t>kampayasıyla</a:t>
            </a:r>
            <a:r>
              <a:rPr lang="tr-TR" sz="1800" b="1" dirty="0">
                <a:latin typeface="Trebuchet MS" pitchFamily="34" charset="0"/>
              </a:rPr>
              <a:t> hükümeti devirdi.</a:t>
            </a:r>
          </a:p>
          <a:p>
            <a:endParaRPr lang="tr-TR" sz="1800" b="1" dirty="0"/>
          </a:p>
        </p:txBody>
      </p:sp>
    </p:spTree>
    <p:extLst>
      <p:ext uri="{BB962C8B-B14F-4D97-AF65-F5344CB8AC3E}">
        <p14:creationId xmlns:p14="http://schemas.microsoft.com/office/powerpoint/2010/main" val="1111439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1340768"/>
            <a:ext cx="7056783" cy="4752528"/>
          </a:xfrm>
        </p:spPr>
      </p:pic>
    </p:spTree>
    <p:extLst>
      <p:ext uri="{BB962C8B-B14F-4D97-AF65-F5344CB8AC3E}">
        <p14:creationId xmlns:p14="http://schemas.microsoft.com/office/powerpoint/2010/main" val="101963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35608" y="260648"/>
            <a:ext cx="7498080" cy="5987752"/>
          </a:xfrm>
        </p:spPr>
        <p:txBody>
          <a:bodyPr>
            <a:noAutofit/>
          </a:bodyPr>
          <a:lstStyle/>
          <a:p>
            <a:r>
              <a:rPr lang="tr-TR" sz="1700" b="1" dirty="0">
                <a:latin typeface="Trebuchet MS" pitchFamily="34" charset="0"/>
              </a:rPr>
              <a:t>Çıkan isyanlar görülmüş en büyük soykırımın önünü açtı. Ancak, </a:t>
            </a:r>
            <a:r>
              <a:rPr lang="tr-TR" sz="1700" b="1" dirty="0" err="1">
                <a:latin typeface="Trebuchet MS" pitchFamily="34" charset="0"/>
              </a:rPr>
              <a:t>Pencap’taki</a:t>
            </a:r>
            <a:r>
              <a:rPr lang="tr-TR" sz="1700" b="1" dirty="0">
                <a:latin typeface="Trebuchet MS" pitchFamily="34" charset="0"/>
              </a:rPr>
              <a:t> çekişme sadece Hindu ve Müslümanları karşı karşıya getirmedi. </a:t>
            </a:r>
            <a:r>
              <a:rPr lang="tr-TR" sz="1700" b="1" dirty="0" err="1">
                <a:latin typeface="Trebuchet MS" pitchFamily="34" charset="0"/>
              </a:rPr>
              <a:t>Lohor</a:t>
            </a:r>
            <a:r>
              <a:rPr lang="tr-TR" sz="1700" b="1" dirty="0">
                <a:latin typeface="Trebuchet MS" pitchFamily="34" charset="0"/>
              </a:rPr>
              <a:t> ve kutsal şehirleri </a:t>
            </a:r>
            <a:r>
              <a:rPr lang="tr-TR" sz="1700" b="1" dirty="0" err="1">
                <a:latin typeface="Trebuchet MS" pitchFamily="34" charset="0"/>
              </a:rPr>
              <a:t>Amritsar</a:t>
            </a:r>
            <a:r>
              <a:rPr lang="tr-TR" sz="1700" b="1" dirty="0">
                <a:latin typeface="Trebuchet MS" pitchFamily="34" charset="0"/>
              </a:rPr>
              <a:t> çevresinde çoğunluğu sağlayan Sihler için her hangi bir bölünme kendileri için aforoz anlamına geliyordu. Pakistan’a dahil olmaları halinde güvenmedikleri Müslümanların insafına kalacaklar ya da </a:t>
            </a:r>
            <a:r>
              <a:rPr lang="tr-TR" sz="1700" b="1" dirty="0" err="1">
                <a:latin typeface="Trebuchet MS" pitchFamily="34" charset="0"/>
              </a:rPr>
              <a:t>Pencap’ın</a:t>
            </a:r>
            <a:r>
              <a:rPr lang="tr-TR" sz="1700" b="1" dirty="0">
                <a:latin typeface="Trebuchet MS" pitchFamily="34" charset="0"/>
              </a:rPr>
              <a:t> Müslümanlar ve Hindular arasında bölünmesi halinde zaten azınlıkta olan Sihler de </a:t>
            </a:r>
            <a:r>
              <a:rPr lang="tr-TR" sz="1700" b="1" dirty="0" err="1">
                <a:latin typeface="Trebuchet MS" pitchFamily="34" charset="0"/>
              </a:rPr>
              <a:t>ayrılıcak</a:t>
            </a:r>
            <a:r>
              <a:rPr lang="tr-TR" sz="1700" b="1" dirty="0">
                <a:latin typeface="Trebuchet MS" pitchFamily="34" charset="0"/>
              </a:rPr>
              <a:t> ve daha da güçsüz bir konuma düşmekten endişe ediyorlardı.</a:t>
            </a:r>
          </a:p>
          <a:p>
            <a:r>
              <a:rPr lang="tr-TR" sz="1700" b="1" dirty="0" err="1">
                <a:latin typeface="Trebuchet MS" pitchFamily="34" charset="0"/>
              </a:rPr>
              <a:t>Hindistan’nın</a:t>
            </a:r>
            <a:r>
              <a:rPr lang="tr-TR" sz="1700" b="1" dirty="0">
                <a:latin typeface="Trebuchet MS" pitchFamily="34" charset="0"/>
              </a:rPr>
              <a:t> Kuzeyi ve doğusu kaosa sürüklenirken, İngiltere başbakanı, Şubat 1947’de </a:t>
            </a:r>
            <a:r>
              <a:rPr lang="tr-TR" sz="1700" b="1" dirty="0" err="1">
                <a:latin typeface="Trebuchet MS" pitchFamily="34" charset="0"/>
              </a:rPr>
              <a:t>Lord</a:t>
            </a:r>
            <a:r>
              <a:rPr lang="tr-TR" sz="1700" b="1" dirty="0">
                <a:latin typeface="Trebuchet MS" pitchFamily="34" charset="0"/>
              </a:rPr>
              <a:t> </a:t>
            </a:r>
            <a:r>
              <a:rPr lang="tr-TR" sz="1700" b="1" dirty="0" err="1">
                <a:latin typeface="Trebuchet MS" pitchFamily="34" charset="0"/>
              </a:rPr>
              <a:t>Mauntbatten’ı</a:t>
            </a:r>
            <a:r>
              <a:rPr lang="tr-TR" sz="1700" b="1" dirty="0">
                <a:latin typeface="Trebuchet MS" pitchFamily="34" charset="0"/>
              </a:rPr>
              <a:t> son genel vali olarak atadığını ilan etti. Son valinin haziran 1948 itibariyle yönetimi devretmesi kararı kısa süre sonra 15 Ağustos 1947’ye çekildi. Anavatandaki Muhafazakârlar bu </a:t>
            </a:r>
            <a:r>
              <a:rPr lang="en-US" sz="1700" b="1" dirty="0">
                <a:latin typeface="Trebuchet MS" pitchFamily="34" charset="0"/>
              </a:rPr>
              <a:t>“</a:t>
            </a:r>
            <a:r>
              <a:rPr lang="tr-TR" sz="1700" b="1" dirty="0">
                <a:latin typeface="Trebuchet MS" pitchFamily="34" charset="0"/>
              </a:rPr>
              <a:t>kaçış</a:t>
            </a:r>
            <a:r>
              <a:rPr lang="en-US" sz="1700" b="1" dirty="0">
                <a:latin typeface="Trebuchet MS" pitchFamily="34" charset="0"/>
              </a:rPr>
              <a:t>”</a:t>
            </a:r>
            <a:r>
              <a:rPr lang="tr-TR" sz="1700" b="1" dirty="0">
                <a:latin typeface="Trebuchet MS" pitchFamily="34" charset="0"/>
              </a:rPr>
              <a:t>a karşı çıkıyorlardı fakat İngiltere’nin savaştan sonraki yıllar kötüleşen ekonomik durumu bu kararlarını güçlendiriyordu. </a:t>
            </a:r>
          </a:p>
          <a:p>
            <a:r>
              <a:rPr lang="tr-TR" sz="1700" b="1" dirty="0" err="1">
                <a:latin typeface="Trebuchet MS" pitchFamily="34" charset="0"/>
              </a:rPr>
              <a:t>Mountbatten</a:t>
            </a:r>
            <a:r>
              <a:rPr lang="tr-TR" sz="1700" b="1" dirty="0">
                <a:latin typeface="Trebuchet MS" pitchFamily="34" charset="0"/>
              </a:rPr>
              <a:t> göreve başladığında, birleşik bir Hindistan ihtimal dahilinde değildi. </a:t>
            </a:r>
            <a:r>
              <a:rPr lang="tr-TR" sz="1700" b="1" dirty="0" err="1">
                <a:latin typeface="Trebuchet MS" pitchFamily="34" charset="0"/>
              </a:rPr>
              <a:t>Mountbatten</a:t>
            </a:r>
            <a:r>
              <a:rPr lang="tr-TR" sz="1700" b="1" dirty="0">
                <a:latin typeface="Trebuchet MS" pitchFamily="34" charset="0"/>
              </a:rPr>
              <a:t> </a:t>
            </a:r>
            <a:r>
              <a:rPr lang="tr-TR" sz="1700" b="1" dirty="0" err="1">
                <a:latin typeface="Trebuchet MS" pitchFamily="34" charset="0"/>
              </a:rPr>
              <a:t>Hindista’nın</a:t>
            </a:r>
            <a:r>
              <a:rPr lang="tr-TR" sz="1700" b="1" dirty="0">
                <a:latin typeface="Trebuchet MS" pitchFamily="34" charset="0"/>
              </a:rPr>
              <a:t> küçük devletlere bölünerek Balkanlaştırmaya uğramasını istiyordu. Bunu istemeyen </a:t>
            </a:r>
            <a:r>
              <a:rPr lang="tr-TR" sz="1700" b="1" dirty="0" err="1">
                <a:latin typeface="Trebuchet MS" pitchFamily="34" charset="0"/>
              </a:rPr>
              <a:t>Nehru</a:t>
            </a:r>
            <a:r>
              <a:rPr lang="tr-TR" sz="1700" b="1" dirty="0">
                <a:latin typeface="Trebuchet MS" pitchFamily="34" charset="0"/>
              </a:rPr>
              <a:t>, </a:t>
            </a:r>
            <a:r>
              <a:rPr lang="tr-TR" sz="1700" b="1" dirty="0" err="1">
                <a:latin typeface="Trebuchet MS" pitchFamily="34" charset="0"/>
              </a:rPr>
              <a:t>Mountbatten’la</a:t>
            </a:r>
            <a:r>
              <a:rPr lang="tr-TR" sz="1700" b="1" dirty="0">
                <a:latin typeface="Trebuchet MS" pitchFamily="34" charset="0"/>
              </a:rPr>
              <a:t>, iktidarın İngiliz Milletler Topluluğu’na bağlı kalacak iki dominyona aktarılması konusunda anlaşmaya vardı. </a:t>
            </a:r>
          </a:p>
          <a:p>
            <a:endParaRPr lang="tr-TR" sz="1700" b="1" dirty="0"/>
          </a:p>
        </p:txBody>
      </p:sp>
    </p:spTree>
    <p:extLst>
      <p:ext uri="{BB962C8B-B14F-4D97-AF65-F5344CB8AC3E}">
        <p14:creationId xmlns:p14="http://schemas.microsoft.com/office/powerpoint/2010/main" val="3910811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35608" y="260648"/>
            <a:ext cx="7498080" cy="5987752"/>
          </a:xfrm>
        </p:spPr>
        <p:txBody>
          <a:bodyPr>
            <a:normAutofit/>
          </a:bodyPr>
          <a:lstStyle/>
          <a:p>
            <a:r>
              <a:rPr lang="tr-TR" sz="1800" b="1" dirty="0">
                <a:latin typeface="Trebuchet MS" pitchFamily="34" charset="0"/>
              </a:rPr>
              <a:t>15 Ağustos 1947 </a:t>
            </a:r>
            <a:r>
              <a:rPr lang="tr-TR" sz="1800" b="1" dirty="0" err="1">
                <a:latin typeface="Trebuchet MS" pitchFamily="34" charset="0"/>
              </a:rPr>
              <a:t>geceyarısı</a:t>
            </a:r>
            <a:r>
              <a:rPr lang="tr-TR" sz="1800" b="1" dirty="0">
                <a:latin typeface="Trebuchet MS" pitchFamily="34" charset="0"/>
              </a:rPr>
              <a:t>, ülkenin ilk başbakanı olan </a:t>
            </a:r>
            <a:r>
              <a:rPr lang="tr-TR" sz="1800" b="1" dirty="0" err="1">
                <a:latin typeface="Trebuchet MS" pitchFamily="34" charset="0"/>
              </a:rPr>
              <a:t>Cavaharlal</a:t>
            </a:r>
            <a:r>
              <a:rPr lang="tr-TR" sz="1800" b="1" dirty="0">
                <a:latin typeface="Trebuchet MS" pitchFamily="34" charset="0"/>
              </a:rPr>
              <a:t> </a:t>
            </a:r>
            <a:r>
              <a:rPr lang="tr-TR" sz="1800" b="1" dirty="0" err="1">
                <a:latin typeface="Trebuchet MS" pitchFamily="34" charset="0"/>
              </a:rPr>
              <a:t>Nehru</a:t>
            </a:r>
            <a:r>
              <a:rPr lang="tr-TR" sz="1800" b="1" dirty="0">
                <a:latin typeface="Trebuchet MS" pitchFamily="34" charset="0"/>
              </a:rPr>
              <a:t>, çarpıcı bir ifadeyle parlamentodan Hindistan’ın özgürlüğünü talep ettiğini duyurdu.</a:t>
            </a:r>
          </a:p>
          <a:p>
            <a:endParaRPr lang="tr-TR" sz="1800" b="1" dirty="0">
              <a:latin typeface="Trebuchet MS" pitchFamily="34" charset="0"/>
            </a:endParaRPr>
          </a:p>
          <a:p>
            <a:endParaRPr lang="tr-TR" sz="1800" b="1" dirty="0">
              <a:latin typeface="Trebuchet MS" pitchFamily="34" charset="0"/>
            </a:endParaRPr>
          </a:p>
          <a:p>
            <a:endParaRPr lang="tr-TR" sz="1800" b="1" dirty="0">
              <a:latin typeface="Trebuchet MS" pitchFamily="34" charset="0"/>
            </a:endParaRPr>
          </a:p>
          <a:p>
            <a:endParaRPr lang="tr-TR" sz="1800" b="1" dirty="0">
              <a:latin typeface="Trebuchet MS" pitchFamily="34" charset="0"/>
            </a:endParaRPr>
          </a:p>
          <a:p>
            <a:endParaRPr lang="tr-TR" sz="1800" b="1" dirty="0">
              <a:latin typeface="Trebuchet MS" pitchFamily="34" charset="0"/>
            </a:endParaRPr>
          </a:p>
          <a:p>
            <a:endParaRPr lang="tr-TR" sz="1800" b="1" dirty="0">
              <a:latin typeface="Trebuchet MS" pitchFamily="34" charset="0"/>
            </a:endParaRPr>
          </a:p>
          <a:p>
            <a:endParaRPr lang="tr-TR" sz="1800" b="1" dirty="0">
              <a:latin typeface="Trebuchet MS" pitchFamily="34" charset="0"/>
            </a:endParaRPr>
          </a:p>
          <a:p>
            <a:endParaRPr lang="tr-TR" sz="1800" b="1" dirty="0">
              <a:latin typeface="Trebuchet MS" pitchFamily="34" charset="0"/>
            </a:endParaRPr>
          </a:p>
          <a:p>
            <a:endParaRPr lang="tr-TR" sz="1800" b="1" dirty="0">
              <a:latin typeface="Trebuchet MS" pitchFamily="34" charset="0"/>
            </a:endParaRPr>
          </a:p>
          <a:p>
            <a:endParaRPr lang="tr-TR" sz="1800" b="1" dirty="0">
              <a:latin typeface="Trebuchet MS" pitchFamily="34" charset="0"/>
            </a:endParaRPr>
          </a:p>
          <a:p>
            <a:endParaRPr lang="tr-TR" sz="1800" b="1" dirty="0">
              <a:latin typeface="Trebuchet MS" pitchFamily="34" charset="0"/>
            </a:endParaRPr>
          </a:p>
          <a:p>
            <a:r>
              <a:rPr lang="tr-TR" sz="1800" b="1" dirty="0">
                <a:latin typeface="Trebuchet MS" pitchFamily="34" charset="0"/>
              </a:rPr>
              <a:t>Uzun yıllar önce kadere bir buluşma sözü vermiştik ve şimdi tamamen olmasa bile büyük oranda vaadimizi yerine getirmenin zamanı geldi. Saat </a:t>
            </a:r>
            <a:r>
              <a:rPr lang="tr-TR" sz="1800" b="1" dirty="0" err="1">
                <a:latin typeface="Trebuchet MS" pitchFamily="34" charset="0"/>
              </a:rPr>
              <a:t>geceyarısını</a:t>
            </a:r>
            <a:r>
              <a:rPr lang="tr-TR" sz="1800" b="1" dirty="0">
                <a:latin typeface="Trebuchet MS" pitchFamily="34" charset="0"/>
              </a:rPr>
              <a:t> vurduğunda tüm dünya uykuya dalarken Hindistan hayata ve özgürlüğü uyanacak.</a:t>
            </a:r>
          </a:p>
          <a:p>
            <a:endParaRPr lang="tr-TR" sz="1800" b="1" dirty="0">
              <a:latin typeface="Trebuchet MS" pitchFamily="34" charset="0"/>
            </a:endParaRPr>
          </a:p>
          <a:p>
            <a:endParaRPr lang="tr-TR" sz="1800"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1303340"/>
            <a:ext cx="6984776" cy="3528392"/>
          </a:xfrm>
          <a:prstGeom prst="rect">
            <a:avLst/>
          </a:prstGeom>
        </p:spPr>
      </p:pic>
    </p:spTree>
    <p:extLst>
      <p:ext uri="{BB962C8B-B14F-4D97-AF65-F5344CB8AC3E}">
        <p14:creationId xmlns:p14="http://schemas.microsoft.com/office/powerpoint/2010/main" val="2266679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35608" y="404664"/>
            <a:ext cx="7498080" cy="5843736"/>
          </a:xfrm>
        </p:spPr>
        <p:txBody>
          <a:bodyPr>
            <a:normAutofit/>
          </a:bodyPr>
          <a:lstStyle/>
          <a:p>
            <a:r>
              <a:rPr lang="tr-TR" sz="1800" b="1" dirty="0">
                <a:latin typeface="Trebuchet MS" pitchFamily="34" charset="0"/>
              </a:rPr>
              <a:t>Ancak, başta </a:t>
            </a:r>
            <a:r>
              <a:rPr lang="tr-TR" sz="1800" b="1" dirty="0" err="1">
                <a:latin typeface="Trebuchet MS" pitchFamily="34" charset="0"/>
              </a:rPr>
              <a:t>Pencap’ta</a:t>
            </a:r>
            <a:r>
              <a:rPr lang="tr-TR" sz="1800" b="1" dirty="0">
                <a:latin typeface="Trebuchet MS" pitchFamily="34" charset="0"/>
              </a:rPr>
              <a:t> olmak üzere, bağımsızlığın olumlu yüzü isyan ve kıyımın yaşattığı dehşetle yara aldı. </a:t>
            </a:r>
            <a:r>
              <a:rPr lang="tr-TR" sz="1800" b="1" dirty="0" err="1">
                <a:latin typeface="Trebuchet MS" pitchFamily="34" charset="0"/>
              </a:rPr>
              <a:t>Mountbatten’in</a:t>
            </a:r>
            <a:r>
              <a:rPr lang="tr-TR" sz="1800" b="1" dirty="0">
                <a:latin typeface="Trebuchet MS" pitchFamily="34" charset="0"/>
              </a:rPr>
              <a:t> iktidarının geri çekilmeyi hızlandırması karışıklığı şiddetlendirdi.</a:t>
            </a:r>
          </a:p>
          <a:p>
            <a:r>
              <a:rPr lang="tr-TR" sz="1800" b="1" dirty="0">
                <a:latin typeface="Trebuchet MS" pitchFamily="34" charset="0"/>
              </a:rPr>
              <a:t>Mart 1947’de isyanın patladığı yer, Müslümanların çoğunlukta olduğu Hindu ve Sihlere saldırdığı, Batı </a:t>
            </a:r>
            <a:r>
              <a:rPr lang="tr-TR" sz="1800" b="1" dirty="0" err="1">
                <a:latin typeface="Trebuchet MS" pitchFamily="34" charset="0"/>
              </a:rPr>
              <a:t>Pencap’tı</a:t>
            </a:r>
            <a:r>
              <a:rPr lang="tr-TR" sz="1800" b="1" dirty="0">
                <a:latin typeface="Trebuchet MS" pitchFamily="34" charset="0"/>
              </a:rPr>
              <a:t>.</a:t>
            </a:r>
          </a:p>
          <a:p>
            <a:r>
              <a:rPr lang="tr-TR" sz="1800" b="1" dirty="0">
                <a:latin typeface="Trebuchet MS" pitchFamily="34" charset="0"/>
              </a:rPr>
              <a:t>16 Ağustos’ta ilan edilen Sınır Kararı’yla topraklarının ve kutsal mekanlarının ikiye bölündüğünü, topluluklarının dağıldığını düşünen Sihler ayaklandılar. </a:t>
            </a:r>
            <a:r>
              <a:rPr lang="tr-TR" sz="1800" b="1" dirty="0" err="1">
                <a:latin typeface="Trebuchet MS" pitchFamily="34" charset="0"/>
              </a:rPr>
              <a:t>Pencap’ta</a:t>
            </a:r>
            <a:r>
              <a:rPr lang="tr-TR" sz="1800" b="1" dirty="0">
                <a:latin typeface="Trebuchet MS" pitchFamily="34" charset="0"/>
              </a:rPr>
              <a:t> tırmanan şiddet, bir gecede ortaya çıkan bir cinnet gibiydi. Hatta Köylüler arkadaşlarını olan insanları öldürüyor ve kadınlara tecavüz ediyorlardı.</a:t>
            </a:r>
          </a:p>
          <a:p>
            <a:r>
              <a:rPr lang="tr-TR" sz="1800" b="1" dirty="0">
                <a:latin typeface="Trebuchet MS" pitchFamily="34" charset="0"/>
              </a:rPr>
              <a:t>Eski INA ve Hindistan Ordusu askerleri bir araya gelerek </a:t>
            </a:r>
            <a:r>
              <a:rPr lang="tr-TR" sz="1800" b="1" i="1" dirty="0" err="1">
                <a:latin typeface="Trebuchet MS" pitchFamily="34" charset="0"/>
              </a:rPr>
              <a:t>jatha</a:t>
            </a:r>
            <a:r>
              <a:rPr lang="tr-TR" sz="1800" b="1" dirty="0">
                <a:latin typeface="Trebuchet MS" pitchFamily="34" charset="0"/>
              </a:rPr>
              <a:t> adı verilen gezici çeteler kurup Doğu </a:t>
            </a:r>
            <a:r>
              <a:rPr lang="tr-TR" sz="1800" b="1" dirty="0" err="1">
                <a:latin typeface="Trebuchet MS" pitchFamily="34" charset="0"/>
              </a:rPr>
              <a:t>Pencap’ta</a:t>
            </a:r>
            <a:r>
              <a:rPr lang="tr-TR" sz="1800" b="1" dirty="0">
                <a:latin typeface="Trebuchet MS" pitchFamily="34" charset="0"/>
              </a:rPr>
              <a:t> Müslümanların çoğunlukta olduğu köylere gecede üç dört baskın düzenlediler.</a:t>
            </a:r>
          </a:p>
          <a:p>
            <a:r>
              <a:rPr lang="tr-TR" sz="1800" b="1" dirty="0">
                <a:latin typeface="Trebuchet MS" pitchFamily="34" charset="0"/>
              </a:rPr>
              <a:t>Bu yaşanan olaylar çerçevesinde muazzam ölçüde yaşam kaybı yaşanmıştı. Hayatta kalanlar ise sadece kendi ülkelerinde güvende olduklarını düşündükleri için devlete olan bağlılıkları doruk noktasına çıkıyordu. </a:t>
            </a:r>
          </a:p>
          <a:p>
            <a:endParaRPr lang="tr-TR" sz="1800" b="1" dirty="0"/>
          </a:p>
        </p:txBody>
      </p:sp>
    </p:spTree>
    <p:extLst>
      <p:ext uri="{BB962C8B-B14F-4D97-AF65-F5344CB8AC3E}">
        <p14:creationId xmlns:p14="http://schemas.microsoft.com/office/powerpoint/2010/main" val="1682742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4941168"/>
            <a:ext cx="7498080" cy="1143000"/>
          </a:xfrm>
        </p:spPr>
        <p:txBody>
          <a:bodyPr>
            <a:noAutofit/>
          </a:bodyPr>
          <a:lstStyle/>
          <a:p>
            <a:br>
              <a:rPr lang="tr-TR" sz="1500" b="1" dirty="0">
                <a:latin typeface="Trebuchet MS" pitchFamily="34" charset="0"/>
              </a:rPr>
            </a:br>
            <a:r>
              <a:rPr lang="tr-TR" sz="1500" b="1" dirty="0">
                <a:latin typeface="Trebuchet MS" pitchFamily="34" charset="0"/>
              </a:rPr>
              <a:t>1947’nin son üç-dört ayında yaklaşık 5 milyon Hindu ve Sih, Batı </a:t>
            </a:r>
            <a:r>
              <a:rPr lang="tr-TR" sz="1500" b="1" dirty="0" err="1">
                <a:latin typeface="Trebuchet MS" pitchFamily="34" charset="0"/>
              </a:rPr>
              <a:t>Pencap’tan</a:t>
            </a:r>
            <a:r>
              <a:rPr lang="tr-TR" sz="1500" b="1" dirty="0">
                <a:latin typeface="Trebuchet MS" pitchFamily="34" charset="0"/>
              </a:rPr>
              <a:t> Hindistan’a göçtü ve 5,5 milyon Müslüman aksi istikamete taşındı. Sonuç, bugün </a:t>
            </a:r>
            <a:r>
              <a:rPr lang="en-US" sz="1500" b="1" dirty="0">
                <a:latin typeface="Trebuchet MS" pitchFamily="34" charset="0"/>
              </a:rPr>
              <a:t>“</a:t>
            </a:r>
            <a:r>
              <a:rPr lang="tr-TR" sz="1500" b="1" dirty="0">
                <a:latin typeface="Trebuchet MS" pitchFamily="34" charset="0"/>
              </a:rPr>
              <a:t>etnik temizlik</a:t>
            </a:r>
            <a:r>
              <a:rPr lang="en-US" sz="1500" b="1" dirty="0">
                <a:latin typeface="Trebuchet MS" pitchFamily="34" charset="0"/>
              </a:rPr>
              <a:t>”</a:t>
            </a:r>
            <a:r>
              <a:rPr lang="tr-TR" sz="1500" b="1" dirty="0">
                <a:latin typeface="Trebuchet MS" pitchFamily="34" charset="0"/>
              </a:rPr>
              <a:t> denen olguya yakındı: %60’ı Hindulardan ve %35’i Sihlerden oluşan bir Hint </a:t>
            </a:r>
            <a:r>
              <a:rPr lang="tr-TR" sz="1500" b="1" dirty="0" err="1">
                <a:latin typeface="Trebuchet MS" pitchFamily="34" charset="0"/>
              </a:rPr>
              <a:t>Pencapı</a:t>
            </a:r>
            <a:r>
              <a:rPr lang="tr-TR" sz="1500" b="1" dirty="0">
                <a:latin typeface="Trebuchet MS" pitchFamily="34" charset="0"/>
              </a:rPr>
              <a:t> ortaya çıkarken, Pakistan </a:t>
            </a:r>
            <a:r>
              <a:rPr lang="tr-TR" sz="1500" b="1" dirty="0" err="1">
                <a:latin typeface="Trebuchet MS" pitchFamily="34" charset="0"/>
              </a:rPr>
              <a:t>Pencapının</a:t>
            </a:r>
            <a:r>
              <a:rPr lang="tr-TR" sz="1500" b="1" dirty="0">
                <a:latin typeface="Trebuchet MS" pitchFamily="34" charset="0"/>
              </a:rPr>
              <a:t> neredeyse tamamı Müslümanlardan </a:t>
            </a:r>
            <a:r>
              <a:rPr lang="tr-TR" sz="1500" b="1" dirty="0" err="1">
                <a:latin typeface="Trebuchet MS" pitchFamily="34" charset="0"/>
              </a:rPr>
              <a:t>oluşuyordu.Yurdunu</a:t>
            </a:r>
            <a:r>
              <a:rPr lang="tr-TR" sz="1500" b="1" dirty="0">
                <a:latin typeface="Trebuchet MS" pitchFamily="34" charset="0"/>
              </a:rPr>
              <a:t> terk </a:t>
            </a:r>
            <a:r>
              <a:rPr lang="tr-TR" sz="1500" b="1" dirty="0" err="1">
                <a:latin typeface="Trebuchet MS" pitchFamily="34" charset="0"/>
              </a:rPr>
              <a:t>etmeyerlerse</a:t>
            </a:r>
            <a:r>
              <a:rPr lang="tr-TR" sz="1500" b="1" dirty="0">
                <a:latin typeface="Trebuchet MS" pitchFamily="34" charset="0"/>
              </a:rPr>
              <a:t> düşmanca bir ortamda yaşamaya mahkûm oldu.</a:t>
            </a:r>
            <a:br>
              <a:rPr lang="tr-TR" sz="1500" b="1" dirty="0">
                <a:latin typeface="Trebuchet MS" pitchFamily="34" charset="0"/>
              </a:rPr>
            </a:br>
            <a:endParaRPr lang="tr-TR" sz="1500" b="1" dirty="0"/>
          </a:p>
        </p:txBody>
      </p:sp>
      <p:pic>
        <p:nvPicPr>
          <p:cNvPr id="4"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476672"/>
            <a:ext cx="7416823" cy="4176464"/>
          </a:xfrm>
        </p:spPr>
      </p:pic>
    </p:spTree>
    <p:extLst>
      <p:ext uri="{BB962C8B-B14F-4D97-AF65-F5344CB8AC3E}">
        <p14:creationId xmlns:p14="http://schemas.microsoft.com/office/powerpoint/2010/main" val="20329545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Headlin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934</TotalTime>
  <Words>1511</Words>
  <Application>Microsoft Office PowerPoint</Application>
  <PresentationFormat>Ekran Gösterisi (4:3)</PresentationFormat>
  <Paragraphs>56</Paragraphs>
  <Slides>17</Slides>
  <Notes>0</Notes>
  <HiddenSlides>0</HiddenSlides>
  <MMClips>0</MMClips>
  <ScaleCrop>false</ScaleCrop>
  <HeadingPairs>
    <vt:vector size="6" baseType="variant">
      <vt:variant>
        <vt:lpstr>Kullanılan Yazı Tipleri</vt:lpstr>
      </vt:variant>
      <vt:variant>
        <vt:i4>9</vt:i4>
      </vt:variant>
      <vt:variant>
        <vt:lpstr>Tema</vt:lpstr>
      </vt:variant>
      <vt:variant>
        <vt:i4>2</vt:i4>
      </vt:variant>
      <vt:variant>
        <vt:lpstr>Slayt Başlıkları</vt:lpstr>
      </vt:variant>
      <vt:variant>
        <vt:i4>17</vt:i4>
      </vt:variant>
    </vt:vector>
  </HeadingPairs>
  <TitlesOfParts>
    <vt:vector size="28" baseType="lpstr">
      <vt:lpstr>Arial</vt:lpstr>
      <vt:lpstr>Calibri</vt:lpstr>
      <vt:lpstr>Century Schoolbook</vt:lpstr>
      <vt:lpstr>Comic Sans MS</vt:lpstr>
      <vt:lpstr>Corbel</vt:lpstr>
      <vt:lpstr>Gill Sans MT</vt:lpstr>
      <vt:lpstr>Trebuchet MS</vt:lpstr>
      <vt:lpstr>Verdana</vt:lpstr>
      <vt:lpstr>Wingdings 2</vt:lpstr>
      <vt:lpstr>Gündönümü</vt:lpstr>
      <vt:lpstr>Headlines</vt:lpstr>
      <vt:lpstr>Hin 415 Hindistan bağımsızlık hareketi ve tarihi  11. Hafta    1940’lar Zafer ve Trajedi II </vt:lpstr>
      <vt:lpstr>SİMLA KONFERANSI’NDAN KABİNE HEYETİNE</vt:lpstr>
      <vt:lpstr>PowerPoint Sunusu</vt:lpstr>
      <vt:lpstr>KIYIM VE BÖLÜNME</vt:lpstr>
      <vt:lpstr>PowerPoint Sunusu</vt:lpstr>
      <vt:lpstr>PowerPoint Sunusu</vt:lpstr>
      <vt:lpstr>PowerPoint Sunusu</vt:lpstr>
      <vt:lpstr>PowerPoint Sunusu</vt:lpstr>
      <vt:lpstr> 1947’nin son üç-dört ayında yaklaşık 5 milyon Hindu ve Sih, Batı Pencap’tan Hindistan’a göçtü ve 5,5 milyon Müslüman aksi istikamete taşındı. Sonuç, bugün “etnik temizlik” denen olguya yakındı: %60’ı Hindulardan ve %35’i Sihlerden oluşan bir Hint Pencapı ortaya çıkarken, Pakistan Pencapının neredeyse tamamı Müslümanlardan oluşuyordu.Yurdunu terk etmeyerlerse düşmanca bir ortamda yaşamaya mahkûm oldu. </vt:lpstr>
      <vt:lpstr>PRENSLER, KEŞMİR, KAÇIRILAN KADINLAR</vt:lpstr>
      <vt:lpstr>PowerPoint Sunusu</vt:lpstr>
      <vt:lpstr>PowerPoint Sunusu</vt:lpstr>
      <vt:lpstr>PowerPoint Sunusu</vt:lpstr>
      <vt:lpstr>PowerPoint Sunusu</vt:lpstr>
      <vt:lpstr>HİNDU SAĞI VE GANDHİ SUİKASTİ</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HİNDİSTAN’IN KISA TARİHİ</dc:title>
  <dc:creator>İrem S.</dc:creator>
  <cp:lastModifiedBy>casper</cp:lastModifiedBy>
  <cp:revision>41</cp:revision>
  <dcterms:created xsi:type="dcterms:W3CDTF">2019-12-16T17:40:32Z</dcterms:created>
  <dcterms:modified xsi:type="dcterms:W3CDTF">2020-03-09T11:04:51Z</dcterms:modified>
</cp:coreProperties>
</file>