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33" autoAdjust="0"/>
    <p:restoredTop sz="94660"/>
  </p:normalViewPr>
  <p:slideViewPr>
    <p:cSldViewPr snapToGrid="0">
      <p:cViewPr varScale="1">
        <p:scale>
          <a:sx n="70" d="100"/>
          <a:sy n="70" d="100"/>
        </p:scale>
        <p:origin x="73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E6166F-0405-4754-BF1C-691E07D4ECDE}"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51643578-2658-4F01-8A25-4C9AB37C8E55}">
      <dgm:prSet/>
      <dgm:spPr/>
      <dgm:t>
        <a:bodyPr/>
        <a:lstStyle/>
        <a:p>
          <a:r>
            <a:rPr lang="el-GR"/>
            <a:t>Μεγάλοι ποιητές της περιόδου είναι  ο Γιώργος Σεφέρης, ο Οδυσσέας Ελύτης, ο Γιάννης Ρίτσος κ.ά., ενώ σπουδαίοι πεζογράφοι ο Μυριβήλης, ο Θεοτοκάς, ο Πολίτης, ο Καραγάτσης, ο Τερζάκης.</a:t>
          </a:r>
          <a:endParaRPr lang="en-US"/>
        </a:p>
      </dgm:t>
    </dgm:pt>
    <dgm:pt modelId="{D108179F-81CF-46D3-8A5F-3E3727321953}" type="parTrans" cxnId="{A3380ACE-9BB0-4805-BB47-D1357D396F2C}">
      <dgm:prSet/>
      <dgm:spPr/>
      <dgm:t>
        <a:bodyPr/>
        <a:lstStyle/>
        <a:p>
          <a:endParaRPr lang="en-US"/>
        </a:p>
      </dgm:t>
    </dgm:pt>
    <dgm:pt modelId="{FF34CC33-A801-4E40-8155-D8B7FE95A184}" type="sibTrans" cxnId="{A3380ACE-9BB0-4805-BB47-D1357D396F2C}">
      <dgm:prSet/>
      <dgm:spPr/>
      <dgm:t>
        <a:bodyPr/>
        <a:lstStyle/>
        <a:p>
          <a:endParaRPr lang="en-US"/>
        </a:p>
      </dgm:t>
    </dgm:pt>
    <dgm:pt modelId="{8D499F98-F1E4-40DA-807E-43F25506AD35}">
      <dgm:prSet/>
      <dgm:spPr/>
      <dgm:t>
        <a:bodyPr/>
        <a:lstStyle/>
        <a:p>
          <a:r>
            <a:rPr lang="el-GR"/>
            <a:t>•	Ο όρος «Γενιά του Τριάντα» χρησιμοποιήθηκε για πρώτη φορά από την ομάδα των νεοτεριστών ποιητών και μυθιστοριογράφων που συνεργάστηκαν στην έκδοση του περιοδικού Τα Νέα Γράμματα (1935-1944).</a:t>
          </a:r>
          <a:endParaRPr lang="en-US"/>
        </a:p>
      </dgm:t>
    </dgm:pt>
    <dgm:pt modelId="{0051F15E-6001-472A-8978-CFDE2EC75514}" type="parTrans" cxnId="{B9A9197B-B867-4BD5-95DA-EE9F649AB0B2}">
      <dgm:prSet/>
      <dgm:spPr/>
      <dgm:t>
        <a:bodyPr/>
        <a:lstStyle/>
        <a:p>
          <a:endParaRPr lang="en-US"/>
        </a:p>
      </dgm:t>
    </dgm:pt>
    <dgm:pt modelId="{BB7E5C15-AD37-4183-B6A0-3630CB17BC53}" type="sibTrans" cxnId="{B9A9197B-B867-4BD5-95DA-EE9F649AB0B2}">
      <dgm:prSet/>
      <dgm:spPr/>
      <dgm:t>
        <a:bodyPr/>
        <a:lstStyle/>
        <a:p>
          <a:endParaRPr lang="en-US"/>
        </a:p>
      </dgm:t>
    </dgm:pt>
    <dgm:pt modelId="{2466BE6C-BA7D-425F-8E97-15B784DC7D00}" type="pres">
      <dgm:prSet presAssocID="{DAE6166F-0405-4754-BF1C-691E07D4ECDE}" presName="linear" presStyleCnt="0">
        <dgm:presLayoutVars>
          <dgm:animLvl val="lvl"/>
          <dgm:resizeHandles val="exact"/>
        </dgm:presLayoutVars>
      </dgm:prSet>
      <dgm:spPr/>
    </dgm:pt>
    <dgm:pt modelId="{E05A2090-EBB8-4F4D-9027-1C0321CFCA5F}" type="pres">
      <dgm:prSet presAssocID="{51643578-2658-4F01-8A25-4C9AB37C8E55}" presName="parentText" presStyleLbl="node1" presStyleIdx="0" presStyleCnt="2">
        <dgm:presLayoutVars>
          <dgm:chMax val="0"/>
          <dgm:bulletEnabled val="1"/>
        </dgm:presLayoutVars>
      </dgm:prSet>
      <dgm:spPr/>
    </dgm:pt>
    <dgm:pt modelId="{4935DB24-3F63-4C79-98E9-771EC66FC73A}" type="pres">
      <dgm:prSet presAssocID="{FF34CC33-A801-4E40-8155-D8B7FE95A184}" presName="spacer" presStyleCnt="0"/>
      <dgm:spPr/>
    </dgm:pt>
    <dgm:pt modelId="{6FADC08E-1BF3-4B4B-8A54-4872F5BEDD7A}" type="pres">
      <dgm:prSet presAssocID="{8D499F98-F1E4-40DA-807E-43F25506AD35}" presName="parentText" presStyleLbl="node1" presStyleIdx="1" presStyleCnt="2">
        <dgm:presLayoutVars>
          <dgm:chMax val="0"/>
          <dgm:bulletEnabled val="1"/>
        </dgm:presLayoutVars>
      </dgm:prSet>
      <dgm:spPr/>
    </dgm:pt>
  </dgm:ptLst>
  <dgm:cxnLst>
    <dgm:cxn modelId="{DF109E48-E4B3-4AA2-98FA-0FA511BDC370}" type="presOf" srcId="{DAE6166F-0405-4754-BF1C-691E07D4ECDE}" destId="{2466BE6C-BA7D-425F-8E97-15B784DC7D00}" srcOrd="0" destOrd="0" presId="urn:microsoft.com/office/officeart/2005/8/layout/vList2"/>
    <dgm:cxn modelId="{B9A9197B-B867-4BD5-95DA-EE9F649AB0B2}" srcId="{DAE6166F-0405-4754-BF1C-691E07D4ECDE}" destId="{8D499F98-F1E4-40DA-807E-43F25506AD35}" srcOrd="1" destOrd="0" parTransId="{0051F15E-6001-472A-8978-CFDE2EC75514}" sibTransId="{BB7E5C15-AD37-4183-B6A0-3630CB17BC53}"/>
    <dgm:cxn modelId="{A3380ACE-9BB0-4805-BB47-D1357D396F2C}" srcId="{DAE6166F-0405-4754-BF1C-691E07D4ECDE}" destId="{51643578-2658-4F01-8A25-4C9AB37C8E55}" srcOrd="0" destOrd="0" parTransId="{D108179F-81CF-46D3-8A5F-3E3727321953}" sibTransId="{FF34CC33-A801-4E40-8155-D8B7FE95A184}"/>
    <dgm:cxn modelId="{571C3ED4-9234-4099-BE79-579D77FEFD1A}" type="presOf" srcId="{51643578-2658-4F01-8A25-4C9AB37C8E55}" destId="{E05A2090-EBB8-4F4D-9027-1C0321CFCA5F}" srcOrd="0" destOrd="0" presId="urn:microsoft.com/office/officeart/2005/8/layout/vList2"/>
    <dgm:cxn modelId="{DF1803EE-F452-4C3E-96EF-2E7DEF2EDF4E}" type="presOf" srcId="{8D499F98-F1E4-40DA-807E-43F25506AD35}" destId="{6FADC08E-1BF3-4B4B-8A54-4872F5BEDD7A}" srcOrd="0" destOrd="0" presId="urn:microsoft.com/office/officeart/2005/8/layout/vList2"/>
    <dgm:cxn modelId="{FC564AF4-7FA5-4899-B50F-16839C44B2CF}" type="presParOf" srcId="{2466BE6C-BA7D-425F-8E97-15B784DC7D00}" destId="{E05A2090-EBB8-4F4D-9027-1C0321CFCA5F}" srcOrd="0" destOrd="0" presId="urn:microsoft.com/office/officeart/2005/8/layout/vList2"/>
    <dgm:cxn modelId="{AAAF7B8D-9A64-4578-966A-CBC1A3C25934}" type="presParOf" srcId="{2466BE6C-BA7D-425F-8E97-15B784DC7D00}" destId="{4935DB24-3F63-4C79-98E9-771EC66FC73A}" srcOrd="1" destOrd="0" presId="urn:microsoft.com/office/officeart/2005/8/layout/vList2"/>
    <dgm:cxn modelId="{CB90D8A3-F1B4-46DC-BF75-3892FF590E1C}" type="presParOf" srcId="{2466BE6C-BA7D-425F-8E97-15B784DC7D00}" destId="{6FADC08E-1BF3-4B4B-8A54-4872F5BEDD7A}"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0A0015B-D62A-404B-8E6E-3EDDD6D1F528}" type="doc">
      <dgm:prSet loTypeId="urn:microsoft.com/office/officeart/2005/8/layout/process1" loCatId="process" qsTypeId="urn:microsoft.com/office/officeart/2005/8/quickstyle/simple1" qsCatId="simple" csTypeId="urn:microsoft.com/office/officeart/2005/8/colors/accent1_2" csCatId="accent1"/>
      <dgm:spPr/>
      <dgm:t>
        <a:bodyPr/>
        <a:lstStyle/>
        <a:p>
          <a:endParaRPr lang="en-US"/>
        </a:p>
      </dgm:t>
    </dgm:pt>
    <dgm:pt modelId="{AD53FDDA-9081-49B3-A0C3-580CE024DAC8}">
      <dgm:prSet/>
      <dgm:spPr/>
      <dgm:t>
        <a:bodyPr/>
        <a:lstStyle/>
        <a:p>
          <a:r>
            <a:rPr lang="el-GR"/>
            <a:t>•	Οι λογοτέχνες που εντάσσονται στη γενιά αυτή εμφανίζονται στα γράμματα από το 1928 έως το 1935 περίπου.</a:t>
          </a:r>
          <a:endParaRPr lang="en-US"/>
        </a:p>
      </dgm:t>
    </dgm:pt>
    <dgm:pt modelId="{0A0532C8-4660-46D9-8165-46D9B0BDEB2E}" type="parTrans" cxnId="{E60A0589-ECAA-44FD-A0A2-5D254A7C2B7C}">
      <dgm:prSet/>
      <dgm:spPr/>
      <dgm:t>
        <a:bodyPr/>
        <a:lstStyle/>
        <a:p>
          <a:endParaRPr lang="en-US"/>
        </a:p>
      </dgm:t>
    </dgm:pt>
    <dgm:pt modelId="{2888F60B-71B5-4CB7-8BB1-510F6DEA413E}" type="sibTrans" cxnId="{E60A0589-ECAA-44FD-A0A2-5D254A7C2B7C}">
      <dgm:prSet/>
      <dgm:spPr/>
      <dgm:t>
        <a:bodyPr/>
        <a:lstStyle/>
        <a:p>
          <a:endParaRPr lang="en-US"/>
        </a:p>
      </dgm:t>
    </dgm:pt>
    <dgm:pt modelId="{4B79DB0D-669D-415D-AB6E-33705A735467}">
      <dgm:prSet/>
      <dgm:spPr/>
      <dgm:t>
        <a:bodyPr/>
        <a:lstStyle/>
        <a:p>
          <a:r>
            <a:rPr lang="el-GR"/>
            <a:t>•	Το 1929, ένα χρόνο μετά την αυτοκτονία του Καρυωτάκη, κυκλοφόρησε ένα μικρό βιβλίο με τίτλο Το Ελεύθερο πνεύμα και συγγραφέα του το Γιώργο Θεοτοκά, που υπέγραφε με το ψευδώνυμο «Ορέστης Διγενής». Με το έργο αυτό, το οποίο σύντομα απετέλεσε ένα είδος μανιφέστου, ο νεαρός Θεοτοκάς εξηγεί τους λόγους για τους οποίους, κατά τη γνώμη του, απέτυχε η ελληνική λογοτεχνία και ειδικότερα η πεζογραφία της προηγούμενης πεντηκονταετίας</a:t>
          </a:r>
          <a:endParaRPr lang="en-US"/>
        </a:p>
      </dgm:t>
    </dgm:pt>
    <dgm:pt modelId="{29DEF225-CC33-42D9-904F-72EBE9E96D34}" type="parTrans" cxnId="{BDEE26A6-5089-4CFC-87E1-F1C0FBB644CA}">
      <dgm:prSet/>
      <dgm:spPr/>
      <dgm:t>
        <a:bodyPr/>
        <a:lstStyle/>
        <a:p>
          <a:endParaRPr lang="en-US"/>
        </a:p>
      </dgm:t>
    </dgm:pt>
    <dgm:pt modelId="{C7A19F15-603A-40FC-B18D-3E0737F1B26D}" type="sibTrans" cxnId="{BDEE26A6-5089-4CFC-87E1-F1C0FBB644CA}">
      <dgm:prSet/>
      <dgm:spPr/>
      <dgm:t>
        <a:bodyPr/>
        <a:lstStyle/>
        <a:p>
          <a:endParaRPr lang="en-US"/>
        </a:p>
      </dgm:t>
    </dgm:pt>
    <dgm:pt modelId="{D2A2167F-A0B0-4E4B-AB4E-95B2AC2FD448}" type="pres">
      <dgm:prSet presAssocID="{80A0015B-D62A-404B-8E6E-3EDDD6D1F528}" presName="Name0" presStyleCnt="0">
        <dgm:presLayoutVars>
          <dgm:dir/>
          <dgm:resizeHandles val="exact"/>
        </dgm:presLayoutVars>
      </dgm:prSet>
      <dgm:spPr/>
    </dgm:pt>
    <dgm:pt modelId="{2C77C0C1-56EC-4564-A542-A711BB2D2FF2}" type="pres">
      <dgm:prSet presAssocID="{AD53FDDA-9081-49B3-A0C3-580CE024DAC8}" presName="node" presStyleLbl="node1" presStyleIdx="0" presStyleCnt="2">
        <dgm:presLayoutVars>
          <dgm:bulletEnabled val="1"/>
        </dgm:presLayoutVars>
      </dgm:prSet>
      <dgm:spPr/>
    </dgm:pt>
    <dgm:pt modelId="{8A3C1786-FE6E-4D40-B9A5-49218A86B31D}" type="pres">
      <dgm:prSet presAssocID="{2888F60B-71B5-4CB7-8BB1-510F6DEA413E}" presName="sibTrans" presStyleLbl="sibTrans2D1" presStyleIdx="0" presStyleCnt="1"/>
      <dgm:spPr/>
    </dgm:pt>
    <dgm:pt modelId="{EBC0B679-0C39-4755-8740-4A280183E13F}" type="pres">
      <dgm:prSet presAssocID="{2888F60B-71B5-4CB7-8BB1-510F6DEA413E}" presName="connectorText" presStyleLbl="sibTrans2D1" presStyleIdx="0" presStyleCnt="1"/>
      <dgm:spPr/>
    </dgm:pt>
    <dgm:pt modelId="{E2297B1A-B9AF-4ECC-AE0E-A5C7DA3E0C68}" type="pres">
      <dgm:prSet presAssocID="{4B79DB0D-669D-415D-AB6E-33705A735467}" presName="node" presStyleLbl="node1" presStyleIdx="1" presStyleCnt="2">
        <dgm:presLayoutVars>
          <dgm:bulletEnabled val="1"/>
        </dgm:presLayoutVars>
      </dgm:prSet>
      <dgm:spPr/>
    </dgm:pt>
  </dgm:ptLst>
  <dgm:cxnLst>
    <dgm:cxn modelId="{804F623E-8C7D-4E90-AA98-7731E06093D4}" type="presOf" srcId="{80A0015B-D62A-404B-8E6E-3EDDD6D1F528}" destId="{D2A2167F-A0B0-4E4B-AB4E-95B2AC2FD448}" srcOrd="0" destOrd="0" presId="urn:microsoft.com/office/officeart/2005/8/layout/process1"/>
    <dgm:cxn modelId="{096D2065-8E78-4526-9C95-9D8B0349F7B8}" type="presOf" srcId="{4B79DB0D-669D-415D-AB6E-33705A735467}" destId="{E2297B1A-B9AF-4ECC-AE0E-A5C7DA3E0C68}" srcOrd="0" destOrd="0" presId="urn:microsoft.com/office/officeart/2005/8/layout/process1"/>
    <dgm:cxn modelId="{E60A0589-ECAA-44FD-A0A2-5D254A7C2B7C}" srcId="{80A0015B-D62A-404B-8E6E-3EDDD6D1F528}" destId="{AD53FDDA-9081-49B3-A0C3-580CE024DAC8}" srcOrd="0" destOrd="0" parTransId="{0A0532C8-4660-46D9-8165-46D9B0BDEB2E}" sibTransId="{2888F60B-71B5-4CB7-8BB1-510F6DEA413E}"/>
    <dgm:cxn modelId="{BDEE26A6-5089-4CFC-87E1-F1C0FBB644CA}" srcId="{80A0015B-D62A-404B-8E6E-3EDDD6D1F528}" destId="{4B79DB0D-669D-415D-AB6E-33705A735467}" srcOrd="1" destOrd="0" parTransId="{29DEF225-CC33-42D9-904F-72EBE9E96D34}" sibTransId="{C7A19F15-603A-40FC-B18D-3E0737F1B26D}"/>
    <dgm:cxn modelId="{3D86C2A9-4DC4-4722-A7C8-2106A16332DA}" type="presOf" srcId="{2888F60B-71B5-4CB7-8BB1-510F6DEA413E}" destId="{8A3C1786-FE6E-4D40-B9A5-49218A86B31D}" srcOrd="0" destOrd="0" presId="urn:microsoft.com/office/officeart/2005/8/layout/process1"/>
    <dgm:cxn modelId="{44A62EEF-4DEC-4BEF-8544-5C6F0FCB1940}" type="presOf" srcId="{2888F60B-71B5-4CB7-8BB1-510F6DEA413E}" destId="{EBC0B679-0C39-4755-8740-4A280183E13F}" srcOrd="1" destOrd="0" presId="urn:microsoft.com/office/officeart/2005/8/layout/process1"/>
    <dgm:cxn modelId="{3F15C3F0-4213-47F0-A73A-277B67343F99}" type="presOf" srcId="{AD53FDDA-9081-49B3-A0C3-580CE024DAC8}" destId="{2C77C0C1-56EC-4564-A542-A711BB2D2FF2}" srcOrd="0" destOrd="0" presId="urn:microsoft.com/office/officeart/2005/8/layout/process1"/>
    <dgm:cxn modelId="{431FCD9E-E37E-4D4F-9406-1D30E645B007}" type="presParOf" srcId="{D2A2167F-A0B0-4E4B-AB4E-95B2AC2FD448}" destId="{2C77C0C1-56EC-4564-A542-A711BB2D2FF2}" srcOrd="0" destOrd="0" presId="urn:microsoft.com/office/officeart/2005/8/layout/process1"/>
    <dgm:cxn modelId="{8945D56F-DACA-4ABB-8BDC-5C191D932484}" type="presParOf" srcId="{D2A2167F-A0B0-4E4B-AB4E-95B2AC2FD448}" destId="{8A3C1786-FE6E-4D40-B9A5-49218A86B31D}" srcOrd="1" destOrd="0" presId="urn:microsoft.com/office/officeart/2005/8/layout/process1"/>
    <dgm:cxn modelId="{55B55EF8-0199-4309-9295-A4812C999339}" type="presParOf" srcId="{8A3C1786-FE6E-4D40-B9A5-49218A86B31D}" destId="{EBC0B679-0C39-4755-8740-4A280183E13F}" srcOrd="0" destOrd="0" presId="urn:microsoft.com/office/officeart/2005/8/layout/process1"/>
    <dgm:cxn modelId="{88388E93-0B5A-45E3-9D87-A0586AE200B5}" type="presParOf" srcId="{D2A2167F-A0B0-4E4B-AB4E-95B2AC2FD448}" destId="{E2297B1A-B9AF-4ECC-AE0E-A5C7DA3E0C68}"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69399EE-887D-4787-8F24-46718EFE49D3}"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7CEED8E5-0BA2-46D0-8015-D1FD8239CCF8}">
      <dgm:prSet/>
      <dgm:spPr/>
      <dgm:t>
        <a:bodyPr/>
        <a:lstStyle/>
        <a:p>
          <a:r>
            <a:rPr lang="el-GR"/>
            <a:t>ο «επαρχιωτισμός» που τη χαρακτήριζε και η έλλειψη επαφής με την Ευρώπη ήταν κάποιοι από αυτούς. Ο Θεοτοκάς κατέθεσε μια νέα πρόταση προσέγγισης των προβλημάτων της εποχής εκφράζοντας τις απόψεις των περισσοτέρων για την τέχνη και τα ιδεολογικά ζητήματα.</a:t>
          </a:r>
          <a:endParaRPr lang="en-US"/>
        </a:p>
      </dgm:t>
    </dgm:pt>
    <dgm:pt modelId="{A112CECC-09D1-4271-8AD0-82DB116E538D}" type="parTrans" cxnId="{A4EFF26F-C2DB-4BB6-9C92-30414228E205}">
      <dgm:prSet/>
      <dgm:spPr/>
      <dgm:t>
        <a:bodyPr/>
        <a:lstStyle/>
        <a:p>
          <a:endParaRPr lang="en-US"/>
        </a:p>
      </dgm:t>
    </dgm:pt>
    <dgm:pt modelId="{5D8506A4-236C-4DA5-8B7C-CFC4D7747CC1}" type="sibTrans" cxnId="{A4EFF26F-C2DB-4BB6-9C92-30414228E205}">
      <dgm:prSet/>
      <dgm:spPr/>
      <dgm:t>
        <a:bodyPr/>
        <a:lstStyle/>
        <a:p>
          <a:endParaRPr lang="en-US"/>
        </a:p>
      </dgm:t>
    </dgm:pt>
    <dgm:pt modelId="{4ECAFAD4-B04A-4633-9980-E820B79BE2AF}">
      <dgm:prSet/>
      <dgm:spPr/>
      <dgm:t>
        <a:bodyPr/>
        <a:lstStyle/>
        <a:p>
          <a:r>
            <a:rPr lang="el-GR"/>
            <a:t>η λέξη "νέο" παρουσιάζεται πολύ συχνά στους τίτλους άρθρων και των λογοτεχνικών περιοδικών, δίνοντας το στίγμα αυτής της γενιάς, ενώ γύρω από τους ποιητές και τους πεζογράφους υπάρχουν και αρκετοί κριτικοί της λογοτεχνίας που υποστηρίζουν και προβάλλουν τον ανανεωτικό χαρακτήρα που έχουν τα κείμενα των συγκεκριμένων δημιουργών.</a:t>
          </a:r>
          <a:endParaRPr lang="en-US"/>
        </a:p>
      </dgm:t>
    </dgm:pt>
    <dgm:pt modelId="{16815E7D-C3F6-47FF-BB3A-4A32AC8C252A}" type="parTrans" cxnId="{AAB85E80-6BB6-479A-842C-5A23F9EC140C}">
      <dgm:prSet/>
      <dgm:spPr/>
      <dgm:t>
        <a:bodyPr/>
        <a:lstStyle/>
        <a:p>
          <a:endParaRPr lang="en-US"/>
        </a:p>
      </dgm:t>
    </dgm:pt>
    <dgm:pt modelId="{30C3FA3A-EBBB-4D08-A6FB-67E117338008}" type="sibTrans" cxnId="{AAB85E80-6BB6-479A-842C-5A23F9EC140C}">
      <dgm:prSet/>
      <dgm:spPr/>
      <dgm:t>
        <a:bodyPr/>
        <a:lstStyle/>
        <a:p>
          <a:endParaRPr lang="en-US"/>
        </a:p>
      </dgm:t>
    </dgm:pt>
    <dgm:pt modelId="{FB059FAB-A2D0-460A-AAA3-271B6E8BCD50}" type="pres">
      <dgm:prSet presAssocID="{869399EE-887D-4787-8F24-46718EFE49D3}" presName="hierChild1" presStyleCnt="0">
        <dgm:presLayoutVars>
          <dgm:chPref val="1"/>
          <dgm:dir/>
          <dgm:animOne val="branch"/>
          <dgm:animLvl val="lvl"/>
          <dgm:resizeHandles/>
        </dgm:presLayoutVars>
      </dgm:prSet>
      <dgm:spPr/>
    </dgm:pt>
    <dgm:pt modelId="{76A35018-ACD3-45BE-A7E8-559411210D0A}" type="pres">
      <dgm:prSet presAssocID="{7CEED8E5-0BA2-46D0-8015-D1FD8239CCF8}" presName="hierRoot1" presStyleCnt="0"/>
      <dgm:spPr/>
    </dgm:pt>
    <dgm:pt modelId="{7FE02117-161A-4F48-A26E-92E46C9A5EE9}" type="pres">
      <dgm:prSet presAssocID="{7CEED8E5-0BA2-46D0-8015-D1FD8239CCF8}" presName="composite" presStyleCnt="0"/>
      <dgm:spPr/>
    </dgm:pt>
    <dgm:pt modelId="{94CDC3AC-D4A7-46F6-86FA-28B4F2FA3D95}" type="pres">
      <dgm:prSet presAssocID="{7CEED8E5-0BA2-46D0-8015-D1FD8239CCF8}" presName="background" presStyleLbl="node0" presStyleIdx="0" presStyleCnt="2"/>
      <dgm:spPr/>
    </dgm:pt>
    <dgm:pt modelId="{1746C954-11CA-46CB-BD66-2A55FC963B47}" type="pres">
      <dgm:prSet presAssocID="{7CEED8E5-0BA2-46D0-8015-D1FD8239CCF8}" presName="text" presStyleLbl="fgAcc0" presStyleIdx="0" presStyleCnt="2">
        <dgm:presLayoutVars>
          <dgm:chPref val="3"/>
        </dgm:presLayoutVars>
      </dgm:prSet>
      <dgm:spPr/>
    </dgm:pt>
    <dgm:pt modelId="{4DCA3045-F354-4098-AC94-719AED5D431E}" type="pres">
      <dgm:prSet presAssocID="{7CEED8E5-0BA2-46D0-8015-D1FD8239CCF8}" presName="hierChild2" presStyleCnt="0"/>
      <dgm:spPr/>
    </dgm:pt>
    <dgm:pt modelId="{B006B714-1139-45AB-B55D-4D257862577E}" type="pres">
      <dgm:prSet presAssocID="{4ECAFAD4-B04A-4633-9980-E820B79BE2AF}" presName="hierRoot1" presStyleCnt="0"/>
      <dgm:spPr/>
    </dgm:pt>
    <dgm:pt modelId="{AECFE49C-F1AC-4AEE-AC98-B4993860A219}" type="pres">
      <dgm:prSet presAssocID="{4ECAFAD4-B04A-4633-9980-E820B79BE2AF}" presName="composite" presStyleCnt="0"/>
      <dgm:spPr/>
    </dgm:pt>
    <dgm:pt modelId="{ECB466D3-702D-41A3-A3DB-A607EC4B6B7B}" type="pres">
      <dgm:prSet presAssocID="{4ECAFAD4-B04A-4633-9980-E820B79BE2AF}" presName="background" presStyleLbl="node0" presStyleIdx="1" presStyleCnt="2"/>
      <dgm:spPr/>
    </dgm:pt>
    <dgm:pt modelId="{221D9D8B-DE24-4C17-8812-600CDFFB7B02}" type="pres">
      <dgm:prSet presAssocID="{4ECAFAD4-B04A-4633-9980-E820B79BE2AF}" presName="text" presStyleLbl="fgAcc0" presStyleIdx="1" presStyleCnt="2">
        <dgm:presLayoutVars>
          <dgm:chPref val="3"/>
        </dgm:presLayoutVars>
      </dgm:prSet>
      <dgm:spPr/>
    </dgm:pt>
    <dgm:pt modelId="{FDAE443F-BD59-43A8-9EA9-0C3E13411EBD}" type="pres">
      <dgm:prSet presAssocID="{4ECAFAD4-B04A-4633-9980-E820B79BE2AF}" presName="hierChild2" presStyleCnt="0"/>
      <dgm:spPr/>
    </dgm:pt>
  </dgm:ptLst>
  <dgm:cxnLst>
    <dgm:cxn modelId="{A412792A-6C68-4E7E-BCA1-7E28CC702274}" type="presOf" srcId="{7CEED8E5-0BA2-46D0-8015-D1FD8239CCF8}" destId="{1746C954-11CA-46CB-BD66-2A55FC963B47}" srcOrd="0" destOrd="0" presId="urn:microsoft.com/office/officeart/2005/8/layout/hierarchy1"/>
    <dgm:cxn modelId="{A4EFF26F-C2DB-4BB6-9C92-30414228E205}" srcId="{869399EE-887D-4787-8F24-46718EFE49D3}" destId="{7CEED8E5-0BA2-46D0-8015-D1FD8239CCF8}" srcOrd="0" destOrd="0" parTransId="{A112CECC-09D1-4271-8AD0-82DB116E538D}" sibTransId="{5D8506A4-236C-4DA5-8B7C-CFC4D7747CC1}"/>
    <dgm:cxn modelId="{AAB85E80-6BB6-479A-842C-5A23F9EC140C}" srcId="{869399EE-887D-4787-8F24-46718EFE49D3}" destId="{4ECAFAD4-B04A-4633-9980-E820B79BE2AF}" srcOrd="1" destOrd="0" parTransId="{16815E7D-C3F6-47FF-BB3A-4A32AC8C252A}" sibTransId="{30C3FA3A-EBBB-4D08-A6FB-67E117338008}"/>
    <dgm:cxn modelId="{A58C0C9C-9043-499D-96C3-46279B74F328}" type="presOf" srcId="{4ECAFAD4-B04A-4633-9980-E820B79BE2AF}" destId="{221D9D8B-DE24-4C17-8812-600CDFFB7B02}" srcOrd="0" destOrd="0" presId="urn:microsoft.com/office/officeart/2005/8/layout/hierarchy1"/>
    <dgm:cxn modelId="{5FCD4BDB-BC1D-4795-B705-C4EBF6CD914A}" type="presOf" srcId="{869399EE-887D-4787-8F24-46718EFE49D3}" destId="{FB059FAB-A2D0-460A-AAA3-271B6E8BCD50}" srcOrd="0" destOrd="0" presId="urn:microsoft.com/office/officeart/2005/8/layout/hierarchy1"/>
    <dgm:cxn modelId="{234D6DF3-8793-4C13-A7DF-2426FCD615F0}" type="presParOf" srcId="{FB059FAB-A2D0-460A-AAA3-271B6E8BCD50}" destId="{76A35018-ACD3-45BE-A7E8-559411210D0A}" srcOrd="0" destOrd="0" presId="urn:microsoft.com/office/officeart/2005/8/layout/hierarchy1"/>
    <dgm:cxn modelId="{56C5CAEE-6EFC-4B86-8826-119E8D871146}" type="presParOf" srcId="{76A35018-ACD3-45BE-A7E8-559411210D0A}" destId="{7FE02117-161A-4F48-A26E-92E46C9A5EE9}" srcOrd="0" destOrd="0" presId="urn:microsoft.com/office/officeart/2005/8/layout/hierarchy1"/>
    <dgm:cxn modelId="{33666A38-97FA-45E2-B3B4-843420C861AD}" type="presParOf" srcId="{7FE02117-161A-4F48-A26E-92E46C9A5EE9}" destId="{94CDC3AC-D4A7-46F6-86FA-28B4F2FA3D95}" srcOrd="0" destOrd="0" presId="urn:microsoft.com/office/officeart/2005/8/layout/hierarchy1"/>
    <dgm:cxn modelId="{1381E678-FEE9-4AAC-84F8-5A6E7E475E99}" type="presParOf" srcId="{7FE02117-161A-4F48-A26E-92E46C9A5EE9}" destId="{1746C954-11CA-46CB-BD66-2A55FC963B47}" srcOrd="1" destOrd="0" presId="urn:microsoft.com/office/officeart/2005/8/layout/hierarchy1"/>
    <dgm:cxn modelId="{E3751448-4E83-479E-802A-7F09C0E3EBB8}" type="presParOf" srcId="{76A35018-ACD3-45BE-A7E8-559411210D0A}" destId="{4DCA3045-F354-4098-AC94-719AED5D431E}" srcOrd="1" destOrd="0" presId="urn:microsoft.com/office/officeart/2005/8/layout/hierarchy1"/>
    <dgm:cxn modelId="{D85BD6CE-8935-4326-8167-7D71A4D9D28E}" type="presParOf" srcId="{FB059FAB-A2D0-460A-AAA3-271B6E8BCD50}" destId="{B006B714-1139-45AB-B55D-4D257862577E}" srcOrd="1" destOrd="0" presId="urn:microsoft.com/office/officeart/2005/8/layout/hierarchy1"/>
    <dgm:cxn modelId="{2D728EBE-37EC-4EBB-A4B0-3F0D725446A3}" type="presParOf" srcId="{B006B714-1139-45AB-B55D-4D257862577E}" destId="{AECFE49C-F1AC-4AEE-AC98-B4993860A219}" srcOrd="0" destOrd="0" presId="urn:microsoft.com/office/officeart/2005/8/layout/hierarchy1"/>
    <dgm:cxn modelId="{CA2F8AAC-AB04-4FF5-AE80-FC25AD073163}" type="presParOf" srcId="{AECFE49C-F1AC-4AEE-AC98-B4993860A219}" destId="{ECB466D3-702D-41A3-A3DB-A607EC4B6B7B}" srcOrd="0" destOrd="0" presId="urn:microsoft.com/office/officeart/2005/8/layout/hierarchy1"/>
    <dgm:cxn modelId="{70D0905A-D42E-4B6F-BDA5-42A07385CA02}" type="presParOf" srcId="{AECFE49C-F1AC-4AEE-AC98-B4993860A219}" destId="{221D9D8B-DE24-4C17-8812-600CDFFB7B02}" srcOrd="1" destOrd="0" presId="urn:microsoft.com/office/officeart/2005/8/layout/hierarchy1"/>
    <dgm:cxn modelId="{D9497512-090E-4883-9CE2-C05A06BB0077}" type="presParOf" srcId="{B006B714-1139-45AB-B55D-4D257862577E}" destId="{FDAE443F-BD59-43A8-9EA9-0C3E13411EBD}"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5A2090-EBB8-4F4D-9027-1C0321CFCA5F}">
      <dsp:nvSpPr>
        <dsp:cNvPr id="0" name=""/>
        <dsp:cNvSpPr/>
      </dsp:nvSpPr>
      <dsp:spPr>
        <a:xfrm>
          <a:off x="0" y="54765"/>
          <a:ext cx="4828172" cy="273809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l-GR" sz="2300" kern="1200"/>
            <a:t>Μεγάλοι ποιητές της περιόδου είναι  ο Γιώργος Σεφέρης, ο Οδυσσέας Ελύτης, ο Γιάννης Ρίτσος κ.ά., ενώ σπουδαίοι πεζογράφοι ο Μυριβήλης, ο Θεοτοκάς, ο Πολίτης, ο Καραγάτσης, ο Τερζάκης.</a:t>
          </a:r>
          <a:endParaRPr lang="en-US" sz="2300" kern="1200"/>
        </a:p>
      </dsp:txBody>
      <dsp:txXfrm>
        <a:off x="133663" y="188428"/>
        <a:ext cx="4560846" cy="2470766"/>
      </dsp:txXfrm>
    </dsp:sp>
    <dsp:sp modelId="{6FADC08E-1BF3-4B4B-8A54-4872F5BEDD7A}">
      <dsp:nvSpPr>
        <dsp:cNvPr id="0" name=""/>
        <dsp:cNvSpPr/>
      </dsp:nvSpPr>
      <dsp:spPr>
        <a:xfrm>
          <a:off x="0" y="2859097"/>
          <a:ext cx="4828172" cy="2738092"/>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l-GR" sz="2300" kern="1200"/>
            <a:t>•	Ο όρος «Γενιά του Τριάντα» χρησιμοποιήθηκε για πρώτη φορά από την ομάδα των νεοτεριστών ποιητών και μυθιστοριογράφων που συνεργάστηκαν στην έκδοση του περιοδικού Τα Νέα Γράμματα (1935-1944).</a:t>
          </a:r>
          <a:endParaRPr lang="en-US" sz="2300" kern="1200"/>
        </a:p>
      </dsp:txBody>
      <dsp:txXfrm>
        <a:off x="133663" y="2992760"/>
        <a:ext cx="4560846" cy="247076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77C0C1-56EC-4564-A542-A711BB2D2FF2}">
      <dsp:nvSpPr>
        <dsp:cNvPr id="0" name=""/>
        <dsp:cNvSpPr/>
      </dsp:nvSpPr>
      <dsp:spPr>
        <a:xfrm>
          <a:off x="2053" y="1224891"/>
          <a:ext cx="4379788" cy="336696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a:t>•	Οι λογοτέχνες που εντάσσονται στη γενιά αυτή εμφανίζονται στα γράμματα από το 1928 έως το 1935 περίπου.</a:t>
          </a:r>
          <a:endParaRPr lang="en-US" sz="1800" kern="1200"/>
        </a:p>
      </dsp:txBody>
      <dsp:txXfrm>
        <a:off x="100668" y="1323506"/>
        <a:ext cx="4182558" cy="3169732"/>
      </dsp:txXfrm>
    </dsp:sp>
    <dsp:sp modelId="{8A3C1786-FE6E-4D40-B9A5-49218A86B31D}">
      <dsp:nvSpPr>
        <dsp:cNvPr id="0" name=""/>
        <dsp:cNvSpPr/>
      </dsp:nvSpPr>
      <dsp:spPr>
        <a:xfrm>
          <a:off x="4819821" y="2365278"/>
          <a:ext cx="928515" cy="108618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4819821" y="2582515"/>
        <a:ext cx="649961" cy="651713"/>
      </dsp:txXfrm>
    </dsp:sp>
    <dsp:sp modelId="{E2297B1A-B9AF-4ECC-AE0E-A5C7DA3E0C68}">
      <dsp:nvSpPr>
        <dsp:cNvPr id="0" name=""/>
        <dsp:cNvSpPr/>
      </dsp:nvSpPr>
      <dsp:spPr>
        <a:xfrm>
          <a:off x="6133757" y="1224891"/>
          <a:ext cx="4379788" cy="336696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a:t>•	Το 1929, ένα χρόνο μετά την αυτοκτονία του Καρυωτάκη, κυκλοφόρησε ένα μικρό βιβλίο με τίτλο Το Ελεύθερο πνεύμα και συγγραφέα του το Γιώργο Θεοτοκά, που υπέγραφε με το ψευδώνυμο «Ορέστης Διγενής». Με το έργο αυτό, το οποίο σύντομα απετέλεσε ένα είδος μανιφέστου, ο νεαρός Θεοτοκάς εξηγεί τους λόγους για τους οποίους, κατά τη γνώμη του, απέτυχε η ελληνική λογοτεχνία και ειδικότερα η πεζογραφία της προηγούμενης πεντηκονταετίας</a:t>
          </a:r>
          <a:endParaRPr lang="en-US" sz="1800" kern="1200"/>
        </a:p>
      </dsp:txBody>
      <dsp:txXfrm>
        <a:off x="6232372" y="1323506"/>
        <a:ext cx="4182558" cy="316973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CDC3AC-D4A7-46F6-86FA-28B4F2FA3D95}">
      <dsp:nvSpPr>
        <dsp:cNvPr id="0" name=""/>
        <dsp:cNvSpPr/>
      </dsp:nvSpPr>
      <dsp:spPr>
        <a:xfrm>
          <a:off x="1320" y="150224"/>
          <a:ext cx="4636182" cy="294397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46C954-11CA-46CB-BD66-2A55FC963B47}">
      <dsp:nvSpPr>
        <dsp:cNvPr id="0" name=""/>
        <dsp:cNvSpPr/>
      </dsp:nvSpPr>
      <dsp:spPr>
        <a:xfrm>
          <a:off x="516452" y="639599"/>
          <a:ext cx="4636182" cy="294397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a:t>ο «επαρχιωτισμός» που τη χαρακτήριζε και η έλλειψη επαφής με την Ευρώπη ήταν κάποιοι από αυτούς. Ο Θεοτοκάς κατέθεσε μια νέα πρόταση προσέγγισης των προβλημάτων της εποχής εκφράζοντας τις απόψεις των περισσοτέρων για την τέχνη και τα ιδεολογικά ζητήματα.</a:t>
          </a:r>
          <a:endParaRPr lang="en-US" sz="1800" kern="1200"/>
        </a:p>
      </dsp:txBody>
      <dsp:txXfrm>
        <a:off x="602678" y="725825"/>
        <a:ext cx="4463730" cy="2771523"/>
      </dsp:txXfrm>
    </dsp:sp>
    <dsp:sp modelId="{ECB466D3-702D-41A3-A3DB-A607EC4B6B7B}">
      <dsp:nvSpPr>
        <dsp:cNvPr id="0" name=""/>
        <dsp:cNvSpPr/>
      </dsp:nvSpPr>
      <dsp:spPr>
        <a:xfrm>
          <a:off x="5667765" y="150224"/>
          <a:ext cx="4636182" cy="294397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1D9D8B-DE24-4C17-8812-600CDFFB7B02}">
      <dsp:nvSpPr>
        <dsp:cNvPr id="0" name=""/>
        <dsp:cNvSpPr/>
      </dsp:nvSpPr>
      <dsp:spPr>
        <a:xfrm>
          <a:off x="6182897" y="639599"/>
          <a:ext cx="4636182" cy="294397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a:t>η λέξη "νέο" παρουσιάζεται πολύ συχνά στους τίτλους άρθρων και των λογοτεχνικών περιοδικών, δίνοντας το στίγμα αυτής της γενιάς, ενώ γύρω από τους ποιητές και τους πεζογράφους υπάρχουν και αρκετοί κριτικοί της λογοτεχνίας που υποστηρίζουν και προβάλλουν τον ανανεωτικό χαρακτήρα που έχουν τα κείμενα των συγκεκριμένων δημιουργών.</a:t>
          </a:r>
          <a:endParaRPr lang="en-US" sz="1800" kern="1200"/>
        </a:p>
      </dsp:txBody>
      <dsp:txXfrm>
        <a:off x="6269123" y="725825"/>
        <a:ext cx="4463730" cy="277152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6D6AB20-156F-072F-C662-494AFDEF8170}"/>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543587D7-6F75-6173-284C-3C6C19FCAE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64DA1D7A-CB26-61A9-701F-9507616BD708}"/>
              </a:ext>
            </a:extLst>
          </p:cNvPr>
          <p:cNvSpPr>
            <a:spLocks noGrp="1"/>
          </p:cNvSpPr>
          <p:nvPr>
            <p:ph type="dt" sz="half" idx="10"/>
          </p:nvPr>
        </p:nvSpPr>
        <p:spPr/>
        <p:txBody>
          <a:bodyPr/>
          <a:lstStyle/>
          <a:p>
            <a:fld id="{88012DFE-7419-4344-A282-F7D56CE56D00}" type="datetimeFigureOut">
              <a:rPr lang="tr-TR" smtClean="0"/>
              <a:t>20.12.2023</a:t>
            </a:fld>
            <a:endParaRPr lang="tr-TR"/>
          </a:p>
        </p:txBody>
      </p:sp>
      <p:sp>
        <p:nvSpPr>
          <p:cNvPr id="5" name="Alt Bilgi Yer Tutucusu 4">
            <a:extLst>
              <a:ext uri="{FF2B5EF4-FFF2-40B4-BE49-F238E27FC236}">
                <a16:creationId xmlns:a16="http://schemas.microsoft.com/office/drawing/2014/main" id="{0E8ABFDB-F808-E152-4004-4A065CEF7AA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2AE1D9E-0B18-F2BE-6383-E6B4E6444A9B}"/>
              </a:ext>
            </a:extLst>
          </p:cNvPr>
          <p:cNvSpPr>
            <a:spLocks noGrp="1"/>
          </p:cNvSpPr>
          <p:nvPr>
            <p:ph type="sldNum" sz="quarter" idx="12"/>
          </p:nvPr>
        </p:nvSpPr>
        <p:spPr/>
        <p:txBody>
          <a:bodyPr/>
          <a:lstStyle/>
          <a:p>
            <a:fld id="{40BD02DE-2634-48D0-B466-A11426FEF51D}" type="slidenum">
              <a:rPr lang="tr-TR" smtClean="0"/>
              <a:t>‹#›</a:t>
            </a:fld>
            <a:endParaRPr lang="tr-TR"/>
          </a:p>
        </p:txBody>
      </p:sp>
    </p:spTree>
    <p:extLst>
      <p:ext uri="{BB962C8B-B14F-4D97-AF65-F5344CB8AC3E}">
        <p14:creationId xmlns:p14="http://schemas.microsoft.com/office/powerpoint/2010/main" val="19616214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EF7A4C5-AD8F-1D76-4250-15D1A365782A}"/>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62F020C5-7D04-665C-0A28-D6415A399A6B}"/>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E694FCA-CE9F-6636-D803-1578F3F9213A}"/>
              </a:ext>
            </a:extLst>
          </p:cNvPr>
          <p:cNvSpPr>
            <a:spLocks noGrp="1"/>
          </p:cNvSpPr>
          <p:nvPr>
            <p:ph type="dt" sz="half" idx="10"/>
          </p:nvPr>
        </p:nvSpPr>
        <p:spPr/>
        <p:txBody>
          <a:bodyPr/>
          <a:lstStyle/>
          <a:p>
            <a:fld id="{88012DFE-7419-4344-A282-F7D56CE56D00}" type="datetimeFigureOut">
              <a:rPr lang="tr-TR" smtClean="0"/>
              <a:t>20.12.2023</a:t>
            </a:fld>
            <a:endParaRPr lang="tr-TR"/>
          </a:p>
        </p:txBody>
      </p:sp>
      <p:sp>
        <p:nvSpPr>
          <p:cNvPr id="5" name="Alt Bilgi Yer Tutucusu 4">
            <a:extLst>
              <a:ext uri="{FF2B5EF4-FFF2-40B4-BE49-F238E27FC236}">
                <a16:creationId xmlns:a16="http://schemas.microsoft.com/office/drawing/2014/main" id="{1824404A-7E5E-1860-1152-A23EB85D3D1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C5DDE6E-9814-DF9E-677F-AF46B2244B66}"/>
              </a:ext>
            </a:extLst>
          </p:cNvPr>
          <p:cNvSpPr>
            <a:spLocks noGrp="1"/>
          </p:cNvSpPr>
          <p:nvPr>
            <p:ph type="sldNum" sz="quarter" idx="12"/>
          </p:nvPr>
        </p:nvSpPr>
        <p:spPr/>
        <p:txBody>
          <a:bodyPr/>
          <a:lstStyle/>
          <a:p>
            <a:fld id="{40BD02DE-2634-48D0-B466-A11426FEF51D}" type="slidenum">
              <a:rPr lang="tr-TR" smtClean="0"/>
              <a:t>‹#›</a:t>
            </a:fld>
            <a:endParaRPr lang="tr-TR"/>
          </a:p>
        </p:txBody>
      </p:sp>
    </p:spTree>
    <p:extLst>
      <p:ext uri="{BB962C8B-B14F-4D97-AF65-F5344CB8AC3E}">
        <p14:creationId xmlns:p14="http://schemas.microsoft.com/office/powerpoint/2010/main" val="17005722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B2D259B9-EEF8-3E7A-273A-A5AE0D4B5D89}"/>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24071589-53EE-AE06-463B-29B0986A9706}"/>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E271158-F595-A4BC-47EE-90A70D13186C}"/>
              </a:ext>
            </a:extLst>
          </p:cNvPr>
          <p:cNvSpPr>
            <a:spLocks noGrp="1"/>
          </p:cNvSpPr>
          <p:nvPr>
            <p:ph type="dt" sz="half" idx="10"/>
          </p:nvPr>
        </p:nvSpPr>
        <p:spPr/>
        <p:txBody>
          <a:bodyPr/>
          <a:lstStyle/>
          <a:p>
            <a:fld id="{88012DFE-7419-4344-A282-F7D56CE56D00}" type="datetimeFigureOut">
              <a:rPr lang="tr-TR" smtClean="0"/>
              <a:t>20.12.2023</a:t>
            </a:fld>
            <a:endParaRPr lang="tr-TR"/>
          </a:p>
        </p:txBody>
      </p:sp>
      <p:sp>
        <p:nvSpPr>
          <p:cNvPr id="5" name="Alt Bilgi Yer Tutucusu 4">
            <a:extLst>
              <a:ext uri="{FF2B5EF4-FFF2-40B4-BE49-F238E27FC236}">
                <a16:creationId xmlns:a16="http://schemas.microsoft.com/office/drawing/2014/main" id="{38D8D408-403B-B276-401F-DEA32D6C453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0C583E5-2FD3-7B4F-523D-0CFA8E7B4F25}"/>
              </a:ext>
            </a:extLst>
          </p:cNvPr>
          <p:cNvSpPr>
            <a:spLocks noGrp="1"/>
          </p:cNvSpPr>
          <p:nvPr>
            <p:ph type="sldNum" sz="quarter" idx="12"/>
          </p:nvPr>
        </p:nvSpPr>
        <p:spPr/>
        <p:txBody>
          <a:bodyPr/>
          <a:lstStyle/>
          <a:p>
            <a:fld id="{40BD02DE-2634-48D0-B466-A11426FEF51D}" type="slidenum">
              <a:rPr lang="tr-TR" smtClean="0"/>
              <a:t>‹#›</a:t>
            </a:fld>
            <a:endParaRPr lang="tr-TR"/>
          </a:p>
        </p:txBody>
      </p:sp>
    </p:spTree>
    <p:extLst>
      <p:ext uri="{BB962C8B-B14F-4D97-AF65-F5344CB8AC3E}">
        <p14:creationId xmlns:p14="http://schemas.microsoft.com/office/powerpoint/2010/main" val="36075492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29497FA-73C8-29F2-C3F5-89341F5636C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3AA2A1D-70D5-8EF9-2BA0-09744BD1DC86}"/>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FCFE200-3F54-FCDD-3A54-4623A73A38B7}"/>
              </a:ext>
            </a:extLst>
          </p:cNvPr>
          <p:cNvSpPr>
            <a:spLocks noGrp="1"/>
          </p:cNvSpPr>
          <p:nvPr>
            <p:ph type="dt" sz="half" idx="10"/>
          </p:nvPr>
        </p:nvSpPr>
        <p:spPr/>
        <p:txBody>
          <a:bodyPr/>
          <a:lstStyle/>
          <a:p>
            <a:fld id="{88012DFE-7419-4344-A282-F7D56CE56D00}" type="datetimeFigureOut">
              <a:rPr lang="tr-TR" smtClean="0"/>
              <a:t>20.12.2023</a:t>
            </a:fld>
            <a:endParaRPr lang="tr-TR"/>
          </a:p>
        </p:txBody>
      </p:sp>
      <p:sp>
        <p:nvSpPr>
          <p:cNvPr id="5" name="Alt Bilgi Yer Tutucusu 4">
            <a:extLst>
              <a:ext uri="{FF2B5EF4-FFF2-40B4-BE49-F238E27FC236}">
                <a16:creationId xmlns:a16="http://schemas.microsoft.com/office/drawing/2014/main" id="{E77F2CD3-102E-2649-F1FE-4D0B88FDB3C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D6E875F-3C18-4360-DCFE-A1FECC9B8022}"/>
              </a:ext>
            </a:extLst>
          </p:cNvPr>
          <p:cNvSpPr>
            <a:spLocks noGrp="1"/>
          </p:cNvSpPr>
          <p:nvPr>
            <p:ph type="sldNum" sz="quarter" idx="12"/>
          </p:nvPr>
        </p:nvSpPr>
        <p:spPr/>
        <p:txBody>
          <a:bodyPr/>
          <a:lstStyle/>
          <a:p>
            <a:fld id="{40BD02DE-2634-48D0-B466-A11426FEF51D}" type="slidenum">
              <a:rPr lang="tr-TR" smtClean="0"/>
              <a:t>‹#›</a:t>
            </a:fld>
            <a:endParaRPr lang="tr-TR"/>
          </a:p>
        </p:txBody>
      </p:sp>
    </p:spTree>
    <p:extLst>
      <p:ext uri="{BB962C8B-B14F-4D97-AF65-F5344CB8AC3E}">
        <p14:creationId xmlns:p14="http://schemas.microsoft.com/office/powerpoint/2010/main" val="1098463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6F26449-0A7B-6E7A-36E6-AB6470C6B5A2}"/>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BFBE90DC-1CAE-2744-3AEC-5223BDA4EFB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A990D251-BBF8-8ACD-6A59-C8FE617C819F}"/>
              </a:ext>
            </a:extLst>
          </p:cNvPr>
          <p:cNvSpPr>
            <a:spLocks noGrp="1"/>
          </p:cNvSpPr>
          <p:nvPr>
            <p:ph type="dt" sz="half" idx="10"/>
          </p:nvPr>
        </p:nvSpPr>
        <p:spPr/>
        <p:txBody>
          <a:bodyPr/>
          <a:lstStyle/>
          <a:p>
            <a:fld id="{88012DFE-7419-4344-A282-F7D56CE56D00}" type="datetimeFigureOut">
              <a:rPr lang="tr-TR" smtClean="0"/>
              <a:t>20.12.2023</a:t>
            </a:fld>
            <a:endParaRPr lang="tr-TR"/>
          </a:p>
        </p:txBody>
      </p:sp>
      <p:sp>
        <p:nvSpPr>
          <p:cNvPr id="5" name="Alt Bilgi Yer Tutucusu 4">
            <a:extLst>
              <a:ext uri="{FF2B5EF4-FFF2-40B4-BE49-F238E27FC236}">
                <a16:creationId xmlns:a16="http://schemas.microsoft.com/office/drawing/2014/main" id="{54BC98C1-CFD5-D0B0-B0BD-6C5BB66C12D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B91AABC-B793-5993-CFED-C549D5BD463F}"/>
              </a:ext>
            </a:extLst>
          </p:cNvPr>
          <p:cNvSpPr>
            <a:spLocks noGrp="1"/>
          </p:cNvSpPr>
          <p:nvPr>
            <p:ph type="sldNum" sz="quarter" idx="12"/>
          </p:nvPr>
        </p:nvSpPr>
        <p:spPr/>
        <p:txBody>
          <a:bodyPr/>
          <a:lstStyle/>
          <a:p>
            <a:fld id="{40BD02DE-2634-48D0-B466-A11426FEF51D}" type="slidenum">
              <a:rPr lang="tr-TR" smtClean="0"/>
              <a:t>‹#›</a:t>
            </a:fld>
            <a:endParaRPr lang="tr-TR"/>
          </a:p>
        </p:txBody>
      </p:sp>
    </p:spTree>
    <p:extLst>
      <p:ext uri="{BB962C8B-B14F-4D97-AF65-F5344CB8AC3E}">
        <p14:creationId xmlns:p14="http://schemas.microsoft.com/office/powerpoint/2010/main" val="375222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1481915-FAC4-B366-948E-720637C6205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5D6F5EA7-5C0B-6CE3-8BA0-626BA5460AEC}"/>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2D24BBC4-AB13-FA3F-04CC-CEF1B6DC5988}"/>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5A9F80F6-AEEF-FE90-7156-86E1C6544587}"/>
              </a:ext>
            </a:extLst>
          </p:cNvPr>
          <p:cNvSpPr>
            <a:spLocks noGrp="1"/>
          </p:cNvSpPr>
          <p:nvPr>
            <p:ph type="dt" sz="half" idx="10"/>
          </p:nvPr>
        </p:nvSpPr>
        <p:spPr/>
        <p:txBody>
          <a:bodyPr/>
          <a:lstStyle/>
          <a:p>
            <a:fld id="{88012DFE-7419-4344-A282-F7D56CE56D00}" type="datetimeFigureOut">
              <a:rPr lang="tr-TR" smtClean="0"/>
              <a:t>20.12.2023</a:t>
            </a:fld>
            <a:endParaRPr lang="tr-TR"/>
          </a:p>
        </p:txBody>
      </p:sp>
      <p:sp>
        <p:nvSpPr>
          <p:cNvPr id="6" name="Alt Bilgi Yer Tutucusu 5">
            <a:extLst>
              <a:ext uri="{FF2B5EF4-FFF2-40B4-BE49-F238E27FC236}">
                <a16:creationId xmlns:a16="http://schemas.microsoft.com/office/drawing/2014/main" id="{6A718932-ACC8-7E25-E933-C534D69915FD}"/>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AC13675-98B7-DEEE-4DE3-DE37666E8AF4}"/>
              </a:ext>
            </a:extLst>
          </p:cNvPr>
          <p:cNvSpPr>
            <a:spLocks noGrp="1"/>
          </p:cNvSpPr>
          <p:nvPr>
            <p:ph type="sldNum" sz="quarter" idx="12"/>
          </p:nvPr>
        </p:nvSpPr>
        <p:spPr/>
        <p:txBody>
          <a:bodyPr/>
          <a:lstStyle/>
          <a:p>
            <a:fld id="{40BD02DE-2634-48D0-B466-A11426FEF51D}" type="slidenum">
              <a:rPr lang="tr-TR" smtClean="0"/>
              <a:t>‹#›</a:t>
            </a:fld>
            <a:endParaRPr lang="tr-TR"/>
          </a:p>
        </p:txBody>
      </p:sp>
    </p:spTree>
    <p:extLst>
      <p:ext uri="{BB962C8B-B14F-4D97-AF65-F5344CB8AC3E}">
        <p14:creationId xmlns:p14="http://schemas.microsoft.com/office/powerpoint/2010/main" val="40037884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8E1CD0-94F3-E52E-CBCF-3BF9C20DF4A9}"/>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2688DD10-0C0F-EB4C-F38D-9E53FAC2FA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36F4C4C3-277D-FB09-2E67-0E08AF43F868}"/>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E86800EC-2D00-5A72-437F-16D98826E64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DD47C991-4CC8-C999-7325-B55DA2544FAF}"/>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FBE5E8A7-C2C0-61EE-0A89-AE05F7151C19}"/>
              </a:ext>
            </a:extLst>
          </p:cNvPr>
          <p:cNvSpPr>
            <a:spLocks noGrp="1"/>
          </p:cNvSpPr>
          <p:nvPr>
            <p:ph type="dt" sz="half" idx="10"/>
          </p:nvPr>
        </p:nvSpPr>
        <p:spPr/>
        <p:txBody>
          <a:bodyPr/>
          <a:lstStyle/>
          <a:p>
            <a:fld id="{88012DFE-7419-4344-A282-F7D56CE56D00}" type="datetimeFigureOut">
              <a:rPr lang="tr-TR" smtClean="0"/>
              <a:t>20.12.2023</a:t>
            </a:fld>
            <a:endParaRPr lang="tr-TR"/>
          </a:p>
        </p:txBody>
      </p:sp>
      <p:sp>
        <p:nvSpPr>
          <p:cNvPr id="8" name="Alt Bilgi Yer Tutucusu 7">
            <a:extLst>
              <a:ext uri="{FF2B5EF4-FFF2-40B4-BE49-F238E27FC236}">
                <a16:creationId xmlns:a16="http://schemas.microsoft.com/office/drawing/2014/main" id="{9D1027DA-31DE-FBD8-972F-96334EBD7489}"/>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AF12E801-8BC2-53D4-E756-F8B20557CBE8}"/>
              </a:ext>
            </a:extLst>
          </p:cNvPr>
          <p:cNvSpPr>
            <a:spLocks noGrp="1"/>
          </p:cNvSpPr>
          <p:nvPr>
            <p:ph type="sldNum" sz="quarter" idx="12"/>
          </p:nvPr>
        </p:nvSpPr>
        <p:spPr/>
        <p:txBody>
          <a:bodyPr/>
          <a:lstStyle/>
          <a:p>
            <a:fld id="{40BD02DE-2634-48D0-B466-A11426FEF51D}" type="slidenum">
              <a:rPr lang="tr-TR" smtClean="0"/>
              <a:t>‹#›</a:t>
            </a:fld>
            <a:endParaRPr lang="tr-TR"/>
          </a:p>
        </p:txBody>
      </p:sp>
    </p:spTree>
    <p:extLst>
      <p:ext uri="{BB962C8B-B14F-4D97-AF65-F5344CB8AC3E}">
        <p14:creationId xmlns:p14="http://schemas.microsoft.com/office/powerpoint/2010/main" val="1462166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B4D27C8-1913-1474-6E03-77CB33BF8AF7}"/>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30BAEE6B-2808-00E9-2023-56E5B7883882}"/>
              </a:ext>
            </a:extLst>
          </p:cNvPr>
          <p:cNvSpPr>
            <a:spLocks noGrp="1"/>
          </p:cNvSpPr>
          <p:nvPr>
            <p:ph type="dt" sz="half" idx="10"/>
          </p:nvPr>
        </p:nvSpPr>
        <p:spPr/>
        <p:txBody>
          <a:bodyPr/>
          <a:lstStyle/>
          <a:p>
            <a:fld id="{88012DFE-7419-4344-A282-F7D56CE56D00}" type="datetimeFigureOut">
              <a:rPr lang="tr-TR" smtClean="0"/>
              <a:t>20.12.2023</a:t>
            </a:fld>
            <a:endParaRPr lang="tr-TR"/>
          </a:p>
        </p:txBody>
      </p:sp>
      <p:sp>
        <p:nvSpPr>
          <p:cNvPr id="4" name="Alt Bilgi Yer Tutucusu 3">
            <a:extLst>
              <a:ext uri="{FF2B5EF4-FFF2-40B4-BE49-F238E27FC236}">
                <a16:creationId xmlns:a16="http://schemas.microsoft.com/office/drawing/2014/main" id="{C205DA17-1D98-F558-B08D-BC65CAA09FE2}"/>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EF152A44-F382-9554-77BA-ECB81F8FBCD1}"/>
              </a:ext>
            </a:extLst>
          </p:cNvPr>
          <p:cNvSpPr>
            <a:spLocks noGrp="1"/>
          </p:cNvSpPr>
          <p:nvPr>
            <p:ph type="sldNum" sz="quarter" idx="12"/>
          </p:nvPr>
        </p:nvSpPr>
        <p:spPr/>
        <p:txBody>
          <a:bodyPr/>
          <a:lstStyle/>
          <a:p>
            <a:fld id="{40BD02DE-2634-48D0-B466-A11426FEF51D}" type="slidenum">
              <a:rPr lang="tr-TR" smtClean="0"/>
              <a:t>‹#›</a:t>
            </a:fld>
            <a:endParaRPr lang="tr-TR"/>
          </a:p>
        </p:txBody>
      </p:sp>
    </p:spTree>
    <p:extLst>
      <p:ext uri="{BB962C8B-B14F-4D97-AF65-F5344CB8AC3E}">
        <p14:creationId xmlns:p14="http://schemas.microsoft.com/office/powerpoint/2010/main" val="691966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C78E4F93-53AD-1DDC-52D3-C0C4395DD44F}"/>
              </a:ext>
            </a:extLst>
          </p:cNvPr>
          <p:cNvSpPr>
            <a:spLocks noGrp="1"/>
          </p:cNvSpPr>
          <p:nvPr>
            <p:ph type="dt" sz="half" idx="10"/>
          </p:nvPr>
        </p:nvSpPr>
        <p:spPr/>
        <p:txBody>
          <a:bodyPr/>
          <a:lstStyle/>
          <a:p>
            <a:fld id="{88012DFE-7419-4344-A282-F7D56CE56D00}" type="datetimeFigureOut">
              <a:rPr lang="tr-TR" smtClean="0"/>
              <a:t>20.12.2023</a:t>
            </a:fld>
            <a:endParaRPr lang="tr-TR"/>
          </a:p>
        </p:txBody>
      </p:sp>
      <p:sp>
        <p:nvSpPr>
          <p:cNvPr id="3" name="Alt Bilgi Yer Tutucusu 2">
            <a:extLst>
              <a:ext uri="{FF2B5EF4-FFF2-40B4-BE49-F238E27FC236}">
                <a16:creationId xmlns:a16="http://schemas.microsoft.com/office/drawing/2014/main" id="{CD67D8B9-F2EC-24F9-E438-14631A962C59}"/>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B5DA41F8-695A-A5E6-7C97-FEA0D214F8BA}"/>
              </a:ext>
            </a:extLst>
          </p:cNvPr>
          <p:cNvSpPr>
            <a:spLocks noGrp="1"/>
          </p:cNvSpPr>
          <p:nvPr>
            <p:ph type="sldNum" sz="quarter" idx="12"/>
          </p:nvPr>
        </p:nvSpPr>
        <p:spPr/>
        <p:txBody>
          <a:bodyPr/>
          <a:lstStyle/>
          <a:p>
            <a:fld id="{40BD02DE-2634-48D0-B466-A11426FEF51D}" type="slidenum">
              <a:rPr lang="tr-TR" smtClean="0"/>
              <a:t>‹#›</a:t>
            </a:fld>
            <a:endParaRPr lang="tr-TR"/>
          </a:p>
        </p:txBody>
      </p:sp>
    </p:spTree>
    <p:extLst>
      <p:ext uri="{BB962C8B-B14F-4D97-AF65-F5344CB8AC3E}">
        <p14:creationId xmlns:p14="http://schemas.microsoft.com/office/powerpoint/2010/main" val="21171201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0AEBA57-E71C-931E-A4CB-6329E6D0D68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E9729EB1-DBC8-DABE-D02D-AD2CEE7C3E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DA37C13E-4627-8F95-320B-BEC85C3E9C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11571E00-2257-0DB1-8C14-7D4D3AFE844D}"/>
              </a:ext>
            </a:extLst>
          </p:cNvPr>
          <p:cNvSpPr>
            <a:spLocks noGrp="1"/>
          </p:cNvSpPr>
          <p:nvPr>
            <p:ph type="dt" sz="half" idx="10"/>
          </p:nvPr>
        </p:nvSpPr>
        <p:spPr/>
        <p:txBody>
          <a:bodyPr/>
          <a:lstStyle/>
          <a:p>
            <a:fld id="{88012DFE-7419-4344-A282-F7D56CE56D00}" type="datetimeFigureOut">
              <a:rPr lang="tr-TR" smtClean="0"/>
              <a:t>20.12.2023</a:t>
            </a:fld>
            <a:endParaRPr lang="tr-TR"/>
          </a:p>
        </p:txBody>
      </p:sp>
      <p:sp>
        <p:nvSpPr>
          <p:cNvPr id="6" name="Alt Bilgi Yer Tutucusu 5">
            <a:extLst>
              <a:ext uri="{FF2B5EF4-FFF2-40B4-BE49-F238E27FC236}">
                <a16:creationId xmlns:a16="http://schemas.microsoft.com/office/drawing/2014/main" id="{6E8FCC87-C528-DF35-F7A6-05232ED7B8E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B77723B-395A-552D-AEB2-05AF407DB16A}"/>
              </a:ext>
            </a:extLst>
          </p:cNvPr>
          <p:cNvSpPr>
            <a:spLocks noGrp="1"/>
          </p:cNvSpPr>
          <p:nvPr>
            <p:ph type="sldNum" sz="quarter" idx="12"/>
          </p:nvPr>
        </p:nvSpPr>
        <p:spPr/>
        <p:txBody>
          <a:bodyPr/>
          <a:lstStyle/>
          <a:p>
            <a:fld id="{40BD02DE-2634-48D0-B466-A11426FEF51D}" type="slidenum">
              <a:rPr lang="tr-TR" smtClean="0"/>
              <a:t>‹#›</a:t>
            </a:fld>
            <a:endParaRPr lang="tr-TR"/>
          </a:p>
        </p:txBody>
      </p:sp>
    </p:spTree>
    <p:extLst>
      <p:ext uri="{BB962C8B-B14F-4D97-AF65-F5344CB8AC3E}">
        <p14:creationId xmlns:p14="http://schemas.microsoft.com/office/powerpoint/2010/main" val="6226369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A7571BD-E2BE-8A54-8D8E-DB6A3A61286C}"/>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BFA1E290-8831-8DA5-C137-9122CE1BAF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52E910EB-365F-67BB-71B6-8F374A74D0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53FDC6A-6F74-C16F-B4AD-FD696D8E9C6D}"/>
              </a:ext>
            </a:extLst>
          </p:cNvPr>
          <p:cNvSpPr>
            <a:spLocks noGrp="1"/>
          </p:cNvSpPr>
          <p:nvPr>
            <p:ph type="dt" sz="half" idx="10"/>
          </p:nvPr>
        </p:nvSpPr>
        <p:spPr/>
        <p:txBody>
          <a:bodyPr/>
          <a:lstStyle/>
          <a:p>
            <a:fld id="{88012DFE-7419-4344-A282-F7D56CE56D00}" type="datetimeFigureOut">
              <a:rPr lang="tr-TR" smtClean="0"/>
              <a:t>20.12.2023</a:t>
            </a:fld>
            <a:endParaRPr lang="tr-TR"/>
          </a:p>
        </p:txBody>
      </p:sp>
      <p:sp>
        <p:nvSpPr>
          <p:cNvPr id="6" name="Alt Bilgi Yer Tutucusu 5">
            <a:extLst>
              <a:ext uri="{FF2B5EF4-FFF2-40B4-BE49-F238E27FC236}">
                <a16:creationId xmlns:a16="http://schemas.microsoft.com/office/drawing/2014/main" id="{312F2426-66DA-3610-40B1-DCEDD608E9D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BE9F676-D06F-A005-27DF-A7D4AAB14144}"/>
              </a:ext>
            </a:extLst>
          </p:cNvPr>
          <p:cNvSpPr>
            <a:spLocks noGrp="1"/>
          </p:cNvSpPr>
          <p:nvPr>
            <p:ph type="sldNum" sz="quarter" idx="12"/>
          </p:nvPr>
        </p:nvSpPr>
        <p:spPr/>
        <p:txBody>
          <a:bodyPr/>
          <a:lstStyle/>
          <a:p>
            <a:fld id="{40BD02DE-2634-48D0-B466-A11426FEF51D}" type="slidenum">
              <a:rPr lang="tr-TR" smtClean="0"/>
              <a:t>‹#›</a:t>
            </a:fld>
            <a:endParaRPr lang="tr-TR"/>
          </a:p>
        </p:txBody>
      </p:sp>
    </p:spTree>
    <p:extLst>
      <p:ext uri="{BB962C8B-B14F-4D97-AF65-F5344CB8AC3E}">
        <p14:creationId xmlns:p14="http://schemas.microsoft.com/office/powerpoint/2010/main" val="21051938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F7EB784A-D396-9BE0-2705-0CD6CBE2EA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35570C7-3400-6E7F-80B8-56459CD389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343F4F6-20C4-3FF8-005A-9F02962AD0E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012DFE-7419-4344-A282-F7D56CE56D00}" type="datetimeFigureOut">
              <a:rPr lang="tr-TR" smtClean="0"/>
              <a:t>20.12.2023</a:t>
            </a:fld>
            <a:endParaRPr lang="tr-TR"/>
          </a:p>
        </p:txBody>
      </p:sp>
      <p:sp>
        <p:nvSpPr>
          <p:cNvPr id="5" name="Alt Bilgi Yer Tutucusu 4">
            <a:extLst>
              <a:ext uri="{FF2B5EF4-FFF2-40B4-BE49-F238E27FC236}">
                <a16:creationId xmlns:a16="http://schemas.microsoft.com/office/drawing/2014/main" id="{072E26F6-EFE0-8186-C093-B6BBC6ED70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8E822E78-9D87-168F-3419-A29DBC75573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BD02DE-2634-48D0-B466-A11426FEF51D}" type="slidenum">
              <a:rPr lang="tr-TR" smtClean="0"/>
              <a:t>‹#›</a:t>
            </a:fld>
            <a:endParaRPr lang="tr-TR"/>
          </a:p>
        </p:txBody>
      </p:sp>
    </p:spTree>
    <p:extLst>
      <p:ext uri="{BB962C8B-B14F-4D97-AF65-F5344CB8AC3E}">
        <p14:creationId xmlns:p14="http://schemas.microsoft.com/office/powerpoint/2010/main" val="7500801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Color Cover">
            <a:extLst>
              <a:ext uri="{FF2B5EF4-FFF2-40B4-BE49-F238E27FC236}">
                <a16:creationId xmlns:a16="http://schemas.microsoft.com/office/drawing/2014/main" id="{63C1F321-BB96-4700-B3CE-1A6156067F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3FA1AD64-F15F-417D-956C-B2C211FC90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1" y="0"/>
            <a:ext cx="6064235" cy="6858000"/>
            <a:chOff x="651279" y="598259"/>
            <a:chExt cx="10889442" cy="5680742"/>
          </a:xfrm>
        </p:grpSpPr>
        <p:sp>
          <p:nvSpPr>
            <p:cNvPr id="24" name="Color">
              <a:extLst>
                <a:ext uri="{FF2B5EF4-FFF2-40B4-BE49-F238E27FC236}">
                  <a16:creationId xmlns:a16="http://schemas.microsoft.com/office/drawing/2014/main" id="{5F3C79B0-E0DE-407E-B550-3FDEB67B00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Color">
              <a:extLst>
                <a:ext uri="{FF2B5EF4-FFF2-40B4-BE49-F238E27FC236}">
                  <a16:creationId xmlns:a16="http://schemas.microsoft.com/office/drawing/2014/main" id="{A1A2DFA8-F321-4204-9B31-A3713BC652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Group 15">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7" name="Freeform: Shape 16">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Freeform: Shape 17">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3" name="Alt Başlık 2">
            <a:extLst>
              <a:ext uri="{FF2B5EF4-FFF2-40B4-BE49-F238E27FC236}">
                <a16:creationId xmlns:a16="http://schemas.microsoft.com/office/drawing/2014/main" id="{B5468EAC-01CF-3912-ED56-983514E18601}"/>
              </a:ext>
            </a:extLst>
          </p:cNvPr>
          <p:cNvSpPr>
            <a:spLocks noGrp="1"/>
          </p:cNvSpPr>
          <p:nvPr>
            <p:ph type="subTitle" idx="1"/>
          </p:nvPr>
        </p:nvSpPr>
        <p:spPr>
          <a:xfrm>
            <a:off x="6534687" y="841664"/>
            <a:ext cx="4867605" cy="5156800"/>
          </a:xfrm>
        </p:spPr>
        <p:txBody>
          <a:bodyPr anchor="ctr">
            <a:normAutofit/>
          </a:bodyPr>
          <a:lstStyle/>
          <a:p>
            <a:pPr algn="l"/>
            <a:r>
              <a:rPr lang="el-GR" sz="2000" dirty="0">
                <a:solidFill>
                  <a:schemeClr val="tx2"/>
                </a:solidFill>
              </a:rPr>
              <a:t>•	Η Γενιά του Τριάντα δημιούργει μέσα σε ένα πνευματικό κλίμα που το χαρακτηρίζει από τη μια η ανανέωση της ποίησης και από την άλλη οι αναζητήσεις στο χώρο της πεζογραφίας.</a:t>
            </a:r>
            <a:endParaRPr lang="tr-TR" sz="2000" dirty="0">
              <a:solidFill>
                <a:schemeClr val="tx2"/>
              </a:solidFill>
            </a:endParaRPr>
          </a:p>
          <a:p>
            <a:pPr algn="l"/>
            <a:endParaRPr lang="tr-TR" sz="2000" dirty="0">
              <a:solidFill>
                <a:schemeClr val="tx2"/>
              </a:solidFill>
            </a:endParaRPr>
          </a:p>
          <a:p>
            <a:pPr algn="l"/>
            <a:r>
              <a:rPr lang="el-GR" sz="2000" dirty="0">
                <a:solidFill>
                  <a:schemeClr val="tx2"/>
                </a:solidFill>
              </a:rPr>
              <a:t>•	Τα ρεύματα του υπερρεαλισμού και του ειναι  μοντερνισμού επηρεάζουν τους λογοτέχνες της περιόδου, ενώ κάποιοι πεζογράφοι εξακολουθούν να χρησιμοποιούν το ρεαλισμό.</a:t>
            </a:r>
            <a:endParaRPr lang="tr-TR" sz="2000" dirty="0">
              <a:solidFill>
                <a:schemeClr val="tx2"/>
              </a:solidFill>
            </a:endParaRPr>
          </a:p>
          <a:p>
            <a:pPr algn="l"/>
            <a:endParaRPr lang="tr-TR" sz="2000" dirty="0">
              <a:solidFill>
                <a:schemeClr val="tx2"/>
              </a:solidFill>
            </a:endParaRPr>
          </a:p>
          <a:p>
            <a:pPr algn="l"/>
            <a:r>
              <a:rPr lang="el-GR" sz="2000" dirty="0">
                <a:solidFill>
                  <a:schemeClr val="tx2"/>
                </a:solidFill>
              </a:rPr>
              <a:t>Οι ποιητές γράφουν σε ελεύθερο στίχο και οι πεζογράφοι εγκαταλείπουν το διήγημα και καλλιεργούν το μυθιστόρημα. </a:t>
            </a:r>
            <a:endParaRPr lang="tr-TR" sz="2000" dirty="0">
              <a:solidFill>
                <a:schemeClr val="tx2"/>
              </a:solidFill>
            </a:endParaRPr>
          </a:p>
        </p:txBody>
      </p:sp>
    </p:spTree>
    <p:extLst>
      <p:ext uri="{BB962C8B-B14F-4D97-AF65-F5344CB8AC3E}">
        <p14:creationId xmlns:p14="http://schemas.microsoft.com/office/powerpoint/2010/main" val="1249660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8DF67618-B87B-4195-8E24-3B126F79F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lor 2">
            <a:extLst>
              <a:ext uri="{FF2B5EF4-FFF2-40B4-BE49-F238E27FC236}">
                <a16:creationId xmlns:a16="http://schemas.microsoft.com/office/drawing/2014/main" id="{64960379-9FF9-400A-A8A8-F5AB633FD3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2C491629-AE25-486B-9B22-2CE4EE8F7E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6218159" cy="6858000"/>
            <a:chOff x="651279" y="598259"/>
            <a:chExt cx="10889442" cy="5680742"/>
          </a:xfrm>
        </p:grpSpPr>
        <p:sp>
          <p:nvSpPr>
            <p:cNvPr id="14" name="Color">
              <a:extLst>
                <a:ext uri="{FF2B5EF4-FFF2-40B4-BE49-F238E27FC236}">
                  <a16:creationId xmlns:a16="http://schemas.microsoft.com/office/drawing/2014/main" id="{590EB173-7DC2-4BE8-BC08-19BC09DBD9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lor">
              <a:extLst>
                <a:ext uri="{FF2B5EF4-FFF2-40B4-BE49-F238E27FC236}">
                  <a16:creationId xmlns:a16="http://schemas.microsoft.com/office/drawing/2014/main" id="{0731E2C9-2CF0-48B4-9CEA-35B2199AF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8" name="Freeform: Shape 17">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graphicFrame>
        <p:nvGraphicFramePr>
          <p:cNvPr id="5" name="İçerik Yer Tutucusu 2">
            <a:extLst>
              <a:ext uri="{FF2B5EF4-FFF2-40B4-BE49-F238E27FC236}">
                <a16:creationId xmlns:a16="http://schemas.microsoft.com/office/drawing/2014/main" id="{2ED92B27-196A-D217-955A-4EE5EA404A2C}"/>
              </a:ext>
            </a:extLst>
          </p:cNvPr>
          <p:cNvGraphicFramePr>
            <a:graphicFrameLocks noGrp="1"/>
          </p:cNvGraphicFramePr>
          <p:nvPr>
            <p:ph idx="1"/>
            <p:extLst>
              <p:ext uri="{D42A27DB-BD31-4B8C-83A1-F6EECF244321}">
                <p14:modId xmlns:p14="http://schemas.microsoft.com/office/powerpoint/2010/main" val="3288044457"/>
              </p:ext>
            </p:extLst>
          </p:nvPr>
        </p:nvGraphicFramePr>
        <p:xfrm>
          <a:off x="6525628" y="529388"/>
          <a:ext cx="4828172" cy="56519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3063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İçerik Yer Tutucusu 2">
            <a:extLst>
              <a:ext uri="{FF2B5EF4-FFF2-40B4-BE49-F238E27FC236}">
                <a16:creationId xmlns:a16="http://schemas.microsoft.com/office/drawing/2014/main" id="{3670AAC0-341A-53CB-416D-2BCE7BF55EBE}"/>
              </a:ext>
            </a:extLst>
          </p:cNvPr>
          <p:cNvGraphicFramePr>
            <a:graphicFrameLocks noGrp="1"/>
          </p:cNvGraphicFramePr>
          <p:nvPr>
            <p:ph idx="1"/>
          </p:nvPr>
        </p:nvGraphicFramePr>
        <p:xfrm>
          <a:off x="838200" y="360218"/>
          <a:ext cx="10515600" cy="58167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552846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C8908E2-EE49-44D2-9428-A28D2312A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11" name="Group 10">
            <a:extLst>
              <a:ext uri="{FF2B5EF4-FFF2-40B4-BE49-F238E27FC236}">
                <a16:creationId xmlns:a16="http://schemas.microsoft.com/office/drawing/2014/main" id="{05314994-6337-4875-8CF5-652CAFE8342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
            <a:ext cx="12191999" cy="4267200"/>
            <a:chOff x="7467600" y="0"/>
            <a:chExt cx="4724400" cy="6858000"/>
          </a:xfrm>
        </p:grpSpPr>
        <p:sp>
          <p:nvSpPr>
            <p:cNvPr id="12" name="Rectangle 11">
              <a:extLst>
                <a:ext uri="{FF2B5EF4-FFF2-40B4-BE49-F238E27FC236}">
                  <a16:creationId xmlns:a16="http://schemas.microsoft.com/office/drawing/2014/main" id="{B3A2D4D6-D501-439A-9FC6-397879C465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5CD20BAA-1998-4EBB-AD61-13A92072EC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5" name="Freeform: Shape 14">
            <a:extLst>
              <a:ext uri="{FF2B5EF4-FFF2-40B4-BE49-F238E27FC236}">
                <a16:creationId xmlns:a16="http://schemas.microsoft.com/office/drawing/2014/main" id="{7449A6C7-D15F-4AA5-BFA5-71A404B47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267200"/>
          </a:xfrm>
          <a:custGeom>
            <a:avLst/>
            <a:gdLst>
              <a:gd name="connsiteX0" fmla="*/ 2537169 w 12192000"/>
              <a:gd name="connsiteY0" fmla="*/ 4125568 h 4267200"/>
              <a:gd name="connsiteX1" fmla="*/ 3246267 w 12192000"/>
              <a:gd name="connsiteY1" fmla="*/ 4262961 h 4267200"/>
              <a:gd name="connsiteX2" fmla="*/ 3253970 w 12192000"/>
              <a:gd name="connsiteY2" fmla="*/ 4267200 h 4267200"/>
              <a:gd name="connsiteX3" fmla="*/ 3071791 w 12192000"/>
              <a:gd name="connsiteY3" fmla="*/ 4267200 h 4267200"/>
              <a:gd name="connsiteX4" fmla="*/ 2975095 w 12192000"/>
              <a:gd name="connsiteY4" fmla="*/ 4243356 h 4267200"/>
              <a:gd name="connsiteX5" fmla="*/ 2626982 w 12192000"/>
              <a:gd name="connsiteY5" fmla="*/ 4206450 h 4267200"/>
              <a:gd name="connsiteX6" fmla="*/ 2490617 w 12192000"/>
              <a:gd name="connsiteY6" fmla="*/ 4206951 h 4267200"/>
              <a:gd name="connsiteX7" fmla="*/ 2819869 w 12192000"/>
              <a:gd name="connsiteY7" fmla="*/ 4252936 h 4267200"/>
              <a:gd name="connsiteX8" fmla="*/ 2900997 w 12192000"/>
              <a:gd name="connsiteY8" fmla="*/ 4267200 h 4267200"/>
              <a:gd name="connsiteX9" fmla="*/ 2705858 w 12192000"/>
              <a:gd name="connsiteY9" fmla="*/ 4267200 h 4267200"/>
              <a:gd name="connsiteX10" fmla="*/ 2561467 w 12192000"/>
              <a:gd name="connsiteY10" fmla="*/ 4246270 h 4267200"/>
              <a:gd name="connsiteX11" fmla="*/ 2305292 w 12192000"/>
              <a:gd name="connsiteY11" fmla="*/ 4219492 h 4267200"/>
              <a:gd name="connsiteX12" fmla="*/ 2409349 w 12192000"/>
              <a:gd name="connsiteY12" fmla="*/ 4267200 h 4267200"/>
              <a:gd name="connsiteX13" fmla="*/ 2266705 w 12192000"/>
              <a:gd name="connsiteY13" fmla="*/ 4267200 h 4267200"/>
              <a:gd name="connsiteX14" fmla="*/ 2183576 w 12192000"/>
              <a:gd name="connsiteY14" fmla="*/ 4227150 h 4267200"/>
              <a:gd name="connsiteX15" fmla="*/ 2151029 w 12192000"/>
              <a:gd name="connsiteY15" fmla="*/ 4146947 h 4267200"/>
              <a:gd name="connsiteX16" fmla="*/ 2537169 w 12192000"/>
              <a:gd name="connsiteY16" fmla="*/ 4125568 h 4267200"/>
              <a:gd name="connsiteX17" fmla="*/ 9258094 w 12192000"/>
              <a:gd name="connsiteY17" fmla="*/ 3958602 h 4267200"/>
              <a:gd name="connsiteX18" fmla="*/ 8526712 w 12192000"/>
              <a:gd name="connsiteY18" fmla="*/ 4119804 h 4267200"/>
              <a:gd name="connsiteX19" fmla="*/ 9258094 w 12192000"/>
              <a:gd name="connsiteY19" fmla="*/ 3958602 h 4267200"/>
              <a:gd name="connsiteX20" fmla="*/ 9168987 w 12192000"/>
              <a:gd name="connsiteY20" fmla="*/ 3919232 h 4267200"/>
              <a:gd name="connsiteX21" fmla="*/ 8603910 w 12192000"/>
              <a:gd name="connsiteY21" fmla="*/ 4068895 h 4267200"/>
              <a:gd name="connsiteX22" fmla="*/ 9252382 w 12192000"/>
              <a:gd name="connsiteY22" fmla="*/ 3927759 h 4267200"/>
              <a:gd name="connsiteX23" fmla="*/ 9168987 w 12192000"/>
              <a:gd name="connsiteY23" fmla="*/ 3919232 h 4267200"/>
              <a:gd name="connsiteX24" fmla="*/ 1635889 w 12192000"/>
              <a:gd name="connsiteY24" fmla="*/ 3709494 h 4267200"/>
              <a:gd name="connsiteX25" fmla="*/ 1634800 w 12192000"/>
              <a:gd name="connsiteY25" fmla="*/ 3731111 h 4267200"/>
              <a:gd name="connsiteX26" fmla="*/ 1635889 w 12192000"/>
              <a:gd name="connsiteY26" fmla="*/ 3709494 h 4267200"/>
              <a:gd name="connsiteX27" fmla="*/ 3174829 w 12192000"/>
              <a:gd name="connsiteY27" fmla="*/ 3620110 h 4267200"/>
              <a:gd name="connsiteX28" fmla="*/ 3189263 w 12192000"/>
              <a:gd name="connsiteY28" fmla="*/ 3625726 h 4267200"/>
              <a:gd name="connsiteX29" fmla="*/ 3560912 w 12192000"/>
              <a:gd name="connsiteY29" fmla="*/ 4079863 h 4267200"/>
              <a:gd name="connsiteX30" fmla="*/ 3611854 w 12192000"/>
              <a:gd name="connsiteY30" fmla="*/ 4188366 h 4267200"/>
              <a:gd name="connsiteX31" fmla="*/ 3631583 w 12192000"/>
              <a:gd name="connsiteY31" fmla="*/ 4267200 h 4267200"/>
              <a:gd name="connsiteX32" fmla="*/ 3575699 w 12192000"/>
              <a:gd name="connsiteY32" fmla="*/ 4267200 h 4267200"/>
              <a:gd name="connsiteX33" fmla="*/ 3575567 w 12192000"/>
              <a:gd name="connsiteY33" fmla="*/ 4263588 h 4267200"/>
              <a:gd name="connsiteX34" fmla="*/ 3467355 w 12192000"/>
              <a:gd name="connsiteY34" fmla="*/ 3988130 h 4267200"/>
              <a:gd name="connsiteX35" fmla="*/ 3310753 w 12192000"/>
              <a:gd name="connsiteY35" fmla="*/ 3787140 h 4267200"/>
              <a:gd name="connsiteX36" fmla="*/ 3291335 w 12192000"/>
              <a:gd name="connsiteY36" fmla="*/ 3767420 h 4267200"/>
              <a:gd name="connsiteX37" fmla="*/ 3390805 w 12192000"/>
              <a:gd name="connsiteY37" fmla="*/ 3937163 h 4267200"/>
              <a:gd name="connsiteX38" fmla="*/ 3545740 w 12192000"/>
              <a:gd name="connsiteY38" fmla="*/ 4251102 h 4267200"/>
              <a:gd name="connsiteX39" fmla="*/ 3550709 w 12192000"/>
              <a:gd name="connsiteY39" fmla="*/ 4267200 h 4267200"/>
              <a:gd name="connsiteX40" fmla="*/ 3513586 w 12192000"/>
              <a:gd name="connsiteY40" fmla="*/ 4267200 h 4267200"/>
              <a:gd name="connsiteX41" fmla="*/ 3470728 w 12192000"/>
              <a:gd name="connsiteY41" fmla="*/ 4152456 h 4267200"/>
              <a:gd name="connsiteX42" fmla="*/ 3364433 w 12192000"/>
              <a:gd name="connsiteY42" fmla="*/ 3953121 h 4267200"/>
              <a:gd name="connsiteX43" fmla="*/ 3316479 w 12192000"/>
              <a:gd name="connsiteY43" fmla="*/ 3872136 h 4267200"/>
              <a:gd name="connsiteX44" fmla="*/ 3504482 w 12192000"/>
              <a:gd name="connsiteY44" fmla="*/ 4267200 h 4267200"/>
              <a:gd name="connsiteX45" fmla="*/ 3467547 w 12192000"/>
              <a:gd name="connsiteY45" fmla="*/ 4267200 h 4267200"/>
              <a:gd name="connsiteX46" fmla="*/ 3177952 w 12192000"/>
              <a:gd name="connsiteY46" fmla="*/ 3657386 h 4267200"/>
              <a:gd name="connsiteX47" fmla="*/ 3174829 w 12192000"/>
              <a:gd name="connsiteY47" fmla="*/ 3620110 h 4267200"/>
              <a:gd name="connsiteX48" fmla="*/ 11279315 w 12192000"/>
              <a:gd name="connsiteY48" fmla="*/ 3618448 h 4267200"/>
              <a:gd name="connsiteX49" fmla="*/ 11317765 w 12192000"/>
              <a:gd name="connsiteY49" fmla="*/ 3638405 h 4267200"/>
              <a:gd name="connsiteX50" fmla="*/ 11304886 w 12192000"/>
              <a:gd name="connsiteY50" fmla="*/ 4200582 h 4267200"/>
              <a:gd name="connsiteX51" fmla="*/ 11298904 w 12192000"/>
              <a:gd name="connsiteY51" fmla="*/ 4267200 h 4267200"/>
              <a:gd name="connsiteX52" fmla="*/ 11213088 w 12192000"/>
              <a:gd name="connsiteY52" fmla="*/ 4267200 h 4267200"/>
              <a:gd name="connsiteX53" fmla="*/ 11219157 w 12192000"/>
              <a:gd name="connsiteY53" fmla="*/ 4210725 h 4267200"/>
              <a:gd name="connsiteX54" fmla="*/ 11225213 w 12192000"/>
              <a:gd name="connsiteY54" fmla="*/ 3936722 h 4267200"/>
              <a:gd name="connsiteX55" fmla="*/ 11182914 w 12192000"/>
              <a:gd name="connsiteY55" fmla="*/ 4196771 h 4267200"/>
              <a:gd name="connsiteX56" fmla="*/ 11172266 w 12192000"/>
              <a:gd name="connsiteY56" fmla="*/ 4267200 h 4267200"/>
              <a:gd name="connsiteX57" fmla="*/ 11140975 w 12192000"/>
              <a:gd name="connsiteY57" fmla="*/ 4267200 h 4267200"/>
              <a:gd name="connsiteX58" fmla="*/ 11152239 w 12192000"/>
              <a:gd name="connsiteY58" fmla="*/ 4192628 h 4267200"/>
              <a:gd name="connsiteX59" fmla="*/ 11201005 w 12192000"/>
              <a:gd name="connsiteY59" fmla="*/ 3900089 h 4267200"/>
              <a:gd name="connsiteX60" fmla="*/ 11105754 w 12192000"/>
              <a:gd name="connsiteY60" fmla="*/ 4139192 h 4267200"/>
              <a:gd name="connsiteX61" fmla="*/ 11065821 w 12192000"/>
              <a:gd name="connsiteY61" fmla="*/ 4267200 h 4267200"/>
              <a:gd name="connsiteX62" fmla="*/ 10978133 w 12192000"/>
              <a:gd name="connsiteY62" fmla="*/ 4267200 h 4267200"/>
              <a:gd name="connsiteX63" fmla="*/ 11088889 w 12192000"/>
              <a:gd name="connsiteY63" fmla="*/ 3963916 h 4267200"/>
              <a:gd name="connsiteX64" fmla="*/ 11231212 w 12192000"/>
              <a:gd name="connsiteY64" fmla="*/ 3645474 h 4267200"/>
              <a:gd name="connsiteX65" fmla="*/ 11279315 w 12192000"/>
              <a:gd name="connsiteY65" fmla="*/ 3618448 h 4267200"/>
              <a:gd name="connsiteX66" fmla="*/ 10296877 w 12192000"/>
              <a:gd name="connsiteY66" fmla="*/ 3526602 h 4267200"/>
              <a:gd name="connsiteX67" fmla="*/ 10314210 w 12192000"/>
              <a:gd name="connsiteY67" fmla="*/ 3538353 h 4267200"/>
              <a:gd name="connsiteX68" fmla="*/ 10450858 w 12192000"/>
              <a:gd name="connsiteY68" fmla="*/ 3902477 h 4267200"/>
              <a:gd name="connsiteX69" fmla="*/ 10572255 w 12192000"/>
              <a:gd name="connsiteY69" fmla="*/ 4267200 h 4267200"/>
              <a:gd name="connsiteX70" fmla="*/ 10477642 w 12192000"/>
              <a:gd name="connsiteY70" fmla="*/ 4267200 h 4267200"/>
              <a:gd name="connsiteX71" fmla="*/ 10436479 w 12192000"/>
              <a:gd name="connsiteY71" fmla="*/ 4144570 h 4267200"/>
              <a:gd name="connsiteX72" fmla="*/ 10277529 w 12192000"/>
              <a:gd name="connsiteY72" fmla="*/ 3701307 h 4267200"/>
              <a:gd name="connsiteX73" fmla="*/ 10276797 w 12192000"/>
              <a:gd name="connsiteY73" fmla="*/ 3708672 h 4267200"/>
              <a:gd name="connsiteX74" fmla="*/ 10385906 w 12192000"/>
              <a:gd name="connsiteY74" fmla="*/ 4147031 h 4267200"/>
              <a:gd name="connsiteX75" fmla="*/ 10431445 w 12192000"/>
              <a:gd name="connsiteY75" fmla="*/ 4267200 h 4267200"/>
              <a:gd name="connsiteX76" fmla="*/ 10398237 w 12192000"/>
              <a:gd name="connsiteY76" fmla="*/ 4267200 h 4267200"/>
              <a:gd name="connsiteX77" fmla="*/ 10356661 w 12192000"/>
              <a:gd name="connsiteY77" fmla="*/ 4157302 h 4267200"/>
              <a:gd name="connsiteX78" fmla="*/ 10268559 w 12192000"/>
              <a:gd name="connsiteY78" fmla="*/ 3871054 h 4267200"/>
              <a:gd name="connsiteX79" fmla="*/ 10340065 w 12192000"/>
              <a:gd name="connsiteY79" fmla="*/ 4201637 h 4267200"/>
              <a:gd name="connsiteX80" fmla="*/ 10368861 w 12192000"/>
              <a:gd name="connsiteY80" fmla="*/ 4267200 h 4267200"/>
              <a:gd name="connsiteX81" fmla="*/ 10267862 w 12192000"/>
              <a:gd name="connsiteY81" fmla="*/ 4267200 h 4267200"/>
              <a:gd name="connsiteX82" fmla="*/ 10236210 w 12192000"/>
              <a:gd name="connsiteY82" fmla="*/ 4185635 h 4267200"/>
              <a:gd name="connsiteX83" fmla="*/ 10225980 w 12192000"/>
              <a:gd name="connsiteY83" fmla="*/ 3561061 h 4267200"/>
              <a:gd name="connsiteX84" fmla="*/ 10296877 w 12192000"/>
              <a:gd name="connsiteY84" fmla="*/ 3526602 h 4267200"/>
              <a:gd name="connsiteX85" fmla="*/ 3429186 w 12192000"/>
              <a:gd name="connsiteY85" fmla="*/ 3458784 h 4267200"/>
              <a:gd name="connsiteX86" fmla="*/ 3446761 w 12192000"/>
              <a:gd name="connsiteY86" fmla="*/ 3461278 h 4267200"/>
              <a:gd name="connsiteX87" fmla="*/ 4419733 w 12192000"/>
              <a:gd name="connsiteY87" fmla="*/ 3963555 h 4267200"/>
              <a:gd name="connsiteX88" fmla="*/ 4659448 w 12192000"/>
              <a:gd name="connsiteY88" fmla="*/ 4172746 h 4267200"/>
              <a:gd name="connsiteX89" fmla="*/ 4719140 w 12192000"/>
              <a:gd name="connsiteY89" fmla="*/ 4267200 h 4267200"/>
              <a:gd name="connsiteX90" fmla="*/ 4641222 w 12192000"/>
              <a:gd name="connsiteY90" fmla="*/ 4267200 h 4267200"/>
              <a:gd name="connsiteX91" fmla="*/ 4599968 w 12192000"/>
              <a:gd name="connsiteY91" fmla="*/ 4207074 h 4267200"/>
              <a:gd name="connsiteX92" fmla="*/ 4136093 w 12192000"/>
              <a:gd name="connsiteY92" fmla="*/ 3858466 h 4267200"/>
              <a:gd name="connsiteX93" fmla="*/ 3670252 w 12192000"/>
              <a:gd name="connsiteY93" fmla="*/ 3622798 h 4267200"/>
              <a:gd name="connsiteX94" fmla="*/ 3817258 w 12192000"/>
              <a:gd name="connsiteY94" fmla="*/ 3723577 h 4267200"/>
              <a:gd name="connsiteX95" fmla="*/ 4000461 w 12192000"/>
              <a:gd name="connsiteY95" fmla="*/ 3855966 h 4267200"/>
              <a:gd name="connsiteX96" fmla="*/ 4088180 w 12192000"/>
              <a:gd name="connsiteY96" fmla="*/ 3929774 h 4267200"/>
              <a:gd name="connsiteX97" fmla="*/ 4184555 w 12192000"/>
              <a:gd name="connsiteY97" fmla="*/ 4010683 h 4267200"/>
              <a:gd name="connsiteX98" fmla="*/ 4399563 w 12192000"/>
              <a:gd name="connsiteY98" fmla="*/ 4158106 h 4267200"/>
              <a:gd name="connsiteX99" fmla="*/ 4546299 w 12192000"/>
              <a:gd name="connsiteY99" fmla="*/ 4254934 h 4267200"/>
              <a:gd name="connsiteX100" fmla="*/ 4561743 w 12192000"/>
              <a:gd name="connsiteY100" fmla="*/ 4267200 h 4267200"/>
              <a:gd name="connsiteX101" fmla="*/ 4509274 w 12192000"/>
              <a:gd name="connsiteY101" fmla="*/ 4267200 h 4267200"/>
              <a:gd name="connsiteX102" fmla="*/ 4383389 w 12192000"/>
              <a:gd name="connsiteY102" fmla="*/ 4184369 h 4267200"/>
              <a:gd name="connsiteX103" fmla="*/ 4165508 w 12192000"/>
              <a:gd name="connsiteY103" fmla="*/ 4035196 h 4267200"/>
              <a:gd name="connsiteX104" fmla="*/ 4068162 w 12192000"/>
              <a:gd name="connsiteY104" fmla="*/ 3953394 h 4267200"/>
              <a:gd name="connsiteX105" fmla="*/ 3981416 w 12192000"/>
              <a:gd name="connsiteY105" fmla="*/ 3880482 h 4267200"/>
              <a:gd name="connsiteX106" fmla="*/ 3800147 w 12192000"/>
              <a:gd name="connsiteY106" fmla="*/ 3749872 h 4267200"/>
              <a:gd name="connsiteX107" fmla="*/ 3655073 w 12192000"/>
              <a:gd name="connsiteY107" fmla="*/ 3650884 h 4267200"/>
              <a:gd name="connsiteX108" fmla="*/ 3989938 w 12192000"/>
              <a:gd name="connsiteY108" fmla="*/ 3991685 h 4267200"/>
              <a:gd name="connsiteX109" fmla="*/ 4393907 w 12192000"/>
              <a:gd name="connsiteY109" fmla="*/ 4261258 h 4267200"/>
              <a:gd name="connsiteX110" fmla="*/ 4408201 w 12192000"/>
              <a:gd name="connsiteY110" fmla="*/ 4267200 h 4267200"/>
              <a:gd name="connsiteX111" fmla="*/ 4250346 w 12192000"/>
              <a:gd name="connsiteY111" fmla="*/ 4267200 h 4267200"/>
              <a:gd name="connsiteX112" fmla="*/ 4245269 w 12192000"/>
              <a:gd name="connsiteY112" fmla="*/ 4265040 h 4267200"/>
              <a:gd name="connsiteX113" fmla="*/ 4036318 w 12192000"/>
              <a:gd name="connsiteY113" fmla="*/ 4147013 h 4267200"/>
              <a:gd name="connsiteX114" fmla="*/ 3432098 w 12192000"/>
              <a:gd name="connsiteY114" fmla="*/ 3537312 h 4267200"/>
              <a:gd name="connsiteX115" fmla="*/ 3429186 w 12192000"/>
              <a:gd name="connsiteY115" fmla="*/ 3458784 h 4267200"/>
              <a:gd name="connsiteX116" fmla="*/ 9334796 w 12192000"/>
              <a:gd name="connsiteY116" fmla="*/ 3456584 h 4267200"/>
              <a:gd name="connsiteX117" fmla="*/ 9651570 w 12192000"/>
              <a:gd name="connsiteY117" fmla="*/ 3826505 h 4267200"/>
              <a:gd name="connsiteX118" fmla="*/ 9334796 w 12192000"/>
              <a:gd name="connsiteY118" fmla="*/ 3456584 h 4267200"/>
              <a:gd name="connsiteX119" fmla="*/ 4440129 w 12192000"/>
              <a:gd name="connsiteY119" fmla="*/ 3448571 h 4267200"/>
              <a:gd name="connsiteX120" fmla="*/ 4856525 w 12192000"/>
              <a:gd name="connsiteY120" fmla="*/ 3915351 h 4267200"/>
              <a:gd name="connsiteX121" fmla="*/ 5059055 w 12192000"/>
              <a:gd name="connsiteY121" fmla="*/ 4108918 h 4267200"/>
              <a:gd name="connsiteX122" fmla="*/ 5290070 w 12192000"/>
              <a:gd name="connsiteY122" fmla="*/ 4263619 h 4267200"/>
              <a:gd name="connsiteX123" fmla="*/ 4834991 w 12192000"/>
              <a:gd name="connsiteY123" fmla="*/ 3830985 h 4267200"/>
              <a:gd name="connsiteX124" fmla="*/ 4440129 w 12192000"/>
              <a:gd name="connsiteY124" fmla="*/ 3448571 h 4267200"/>
              <a:gd name="connsiteX125" fmla="*/ 5425834 w 12192000"/>
              <a:gd name="connsiteY125" fmla="*/ 3162785 h 4267200"/>
              <a:gd name="connsiteX126" fmla="*/ 5401644 w 12192000"/>
              <a:gd name="connsiteY126" fmla="*/ 3617847 h 4267200"/>
              <a:gd name="connsiteX127" fmla="*/ 5467256 w 12192000"/>
              <a:gd name="connsiteY127" fmla="*/ 4175494 h 4267200"/>
              <a:gd name="connsiteX128" fmla="*/ 5448069 w 12192000"/>
              <a:gd name="connsiteY128" fmla="*/ 3567554 h 4267200"/>
              <a:gd name="connsiteX129" fmla="*/ 1318687 w 12192000"/>
              <a:gd name="connsiteY129" fmla="*/ 3113840 h 4267200"/>
              <a:gd name="connsiteX130" fmla="*/ 1066793 w 12192000"/>
              <a:gd name="connsiteY130" fmla="*/ 3212171 h 4267200"/>
              <a:gd name="connsiteX131" fmla="*/ 993319 w 12192000"/>
              <a:gd name="connsiteY131" fmla="*/ 3247648 h 4267200"/>
              <a:gd name="connsiteX132" fmla="*/ 853081 w 12192000"/>
              <a:gd name="connsiteY132" fmla="*/ 3312410 h 4267200"/>
              <a:gd name="connsiteX133" fmla="*/ 805957 w 12192000"/>
              <a:gd name="connsiteY133" fmla="*/ 3330443 h 4267200"/>
              <a:gd name="connsiteX134" fmla="*/ 1318687 w 12192000"/>
              <a:gd name="connsiteY134" fmla="*/ 3113840 h 4267200"/>
              <a:gd name="connsiteX135" fmla="*/ 5453702 w 12192000"/>
              <a:gd name="connsiteY135" fmla="*/ 3090882 h 4267200"/>
              <a:gd name="connsiteX136" fmla="*/ 5480135 w 12192000"/>
              <a:gd name="connsiteY136" fmla="*/ 3565802 h 4267200"/>
              <a:gd name="connsiteX137" fmla="*/ 5499023 w 12192000"/>
              <a:gd name="connsiteY137" fmla="*/ 4166310 h 4267200"/>
              <a:gd name="connsiteX138" fmla="*/ 5547022 w 12192000"/>
              <a:gd name="connsiteY138" fmla="*/ 3607838 h 4267200"/>
              <a:gd name="connsiteX139" fmla="*/ 5515964 w 12192000"/>
              <a:gd name="connsiteY139" fmla="*/ 3378541 h 4267200"/>
              <a:gd name="connsiteX140" fmla="*/ 5453702 w 12192000"/>
              <a:gd name="connsiteY140" fmla="*/ 3090882 h 4267200"/>
              <a:gd name="connsiteX141" fmla="*/ 9790480 w 12192000"/>
              <a:gd name="connsiteY141" fmla="*/ 3078533 h 4267200"/>
              <a:gd name="connsiteX142" fmla="*/ 9763295 w 12192000"/>
              <a:gd name="connsiteY142" fmla="*/ 3245370 h 4267200"/>
              <a:gd name="connsiteX143" fmla="*/ 9736458 w 12192000"/>
              <a:gd name="connsiteY143" fmla="*/ 3758413 h 4267200"/>
              <a:gd name="connsiteX144" fmla="*/ 9763499 w 12192000"/>
              <a:gd name="connsiteY144" fmla="*/ 3528057 h 4267200"/>
              <a:gd name="connsiteX145" fmla="*/ 9793906 w 12192000"/>
              <a:gd name="connsiteY145" fmla="*/ 3231157 h 4267200"/>
              <a:gd name="connsiteX146" fmla="*/ 9791874 w 12192000"/>
              <a:gd name="connsiteY146" fmla="*/ 3142788 h 4267200"/>
              <a:gd name="connsiteX147" fmla="*/ 9790480 w 12192000"/>
              <a:gd name="connsiteY147" fmla="*/ 3078533 h 4267200"/>
              <a:gd name="connsiteX148" fmla="*/ 1238695 w 12192000"/>
              <a:gd name="connsiteY148" fmla="*/ 3076820 h 4267200"/>
              <a:gd name="connsiteX149" fmla="*/ 716371 w 12192000"/>
              <a:gd name="connsiteY149" fmla="*/ 3293249 h 4267200"/>
              <a:gd name="connsiteX150" fmla="*/ 579522 w 12192000"/>
              <a:gd name="connsiteY150" fmla="*/ 3371759 h 4267200"/>
              <a:gd name="connsiteX151" fmla="*/ 600288 w 12192000"/>
              <a:gd name="connsiteY151" fmla="*/ 3365555 h 4267200"/>
              <a:gd name="connsiteX152" fmla="*/ 840692 w 12192000"/>
              <a:gd name="connsiteY152" fmla="*/ 3284921 h 4267200"/>
              <a:gd name="connsiteX153" fmla="*/ 979248 w 12192000"/>
              <a:gd name="connsiteY153" fmla="*/ 3221003 h 4267200"/>
              <a:gd name="connsiteX154" fmla="*/ 1053282 w 12192000"/>
              <a:gd name="connsiteY154" fmla="*/ 3185247 h 4267200"/>
              <a:gd name="connsiteX155" fmla="*/ 1320603 w 12192000"/>
              <a:gd name="connsiteY155" fmla="*/ 3081281 h 4267200"/>
              <a:gd name="connsiteX156" fmla="*/ 1238695 w 12192000"/>
              <a:gd name="connsiteY156" fmla="*/ 3076820 h 4267200"/>
              <a:gd name="connsiteX157" fmla="*/ 5425627 w 12192000"/>
              <a:gd name="connsiteY157" fmla="*/ 2954192 h 4267200"/>
              <a:gd name="connsiteX158" fmla="*/ 5470770 w 12192000"/>
              <a:gd name="connsiteY158" fmla="*/ 3005435 h 4267200"/>
              <a:gd name="connsiteX159" fmla="*/ 5567647 w 12192000"/>
              <a:gd name="connsiteY159" fmla="*/ 4190286 h 4267200"/>
              <a:gd name="connsiteX160" fmla="*/ 5545854 w 12192000"/>
              <a:gd name="connsiteY160" fmla="*/ 4267200 h 4267200"/>
              <a:gd name="connsiteX161" fmla="*/ 5391871 w 12192000"/>
              <a:gd name="connsiteY161" fmla="*/ 4267200 h 4267200"/>
              <a:gd name="connsiteX162" fmla="*/ 5318171 w 12192000"/>
              <a:gd name="connsiteY162" fmla="*/ 4175818 h 4267200"/>
              <a:gd name="connsiteX163" fmla="*/ 4943646 w 12192000"/>
              <a:gd name="connsiteY163" fmla="*/ 3822916 h 4267200"/>
              <a:gd name="connsiteX164" fmla="*/ 4594837 w 12192000"/>
              <a:gd name="connsiteY164" fmla="*/ 3532274 h 4267200"/>
              <a:gd name="connsiteX165" fmla="*/ 4441737 w 12192000"/>
              <a:gd name="connsiteY165" fmla="*/ 3399734 h 4267200"/>
              <a:gd name="connsiteX166" fmla="*/ 4431236 w 12192000"/>
              <a:gd name="connsiteY166" fmla="*/ 3400954 h 4267200"/>
              <a:gd name="connsiteX167" fmla="*/ 4557150 w 12192000"/>
              <a:gd name="connsiteY167" fmla="*/ 3510023 h 4267200"/>
              <a:gd name="connsiteX168" fmla="*/ 4856936 w 12192000"/>
              <a:gd name="connsiteY168" fmla="*/ 3809146 h 4267200"/>
              <a:gd name="connsiteX169" fmla="*/ 5111996 w 12192000"/>
              <a:gd name="connsiteY169" fmla="*/ 4065759 h 4267200"/>
              <a:gd name="connsiteX170" fmla="*/ 5246890 w 12192000"/>
              <a:gd name="connsiteY170" fmla="*/ 4187633 h 4267200"/>
              <a:gd name="connsiteX171" fmla="*/ 5347266 w 12192000"/>
              <a:gd name="connsiteY171" fmla="*/ 4267200 h 4267200"/>
              <a:gd name="connsiteX172" fmla="*/ 5164092 w 12192000"/>
              <a:gd name="connsiteY172" fmla="*/ 4267200 h 4267200"/>
              <a:gd name="connsiteX173" fmla="*/ 5108945 w 12192000"/>
              <a:gd name="connsiteY173" fmla="*/ 4232176 h 4267200"/>
              <a:gd name="connsiteX174" fmla="*/ 4294126 w 12192000"/>
              <a:gd name="connsiteY174" fmla="*/ 3303048 h 4267200"/>
              <a:gd name="connsiteX175" fmla="*/ 4305321 w 12192000"/>
              <a:gd name="connsiteY175" fmla="*/ 3256953 h 4267200"/>
              <a:gd name="connsiteX176" fmla="*/ 4949299 w 12192000"/>
              <a:gd name="connsiteY176" fmla="*/ 3766336 h 4267200"/>
              <a:gd name="connsiteX177" fmla="*/ 5291452 w 12192000"/>
              <a:gd name="connsiteY177" fmla="*/ 4076801 h 4267200"/>
              <a:gd name="connsiteX178" fmla="*/ 5434998 w 12192000"/>
              <a:gd name="connsiteY178" fmla="*/ 4254100 h 4267200"/>
              <a:gd name="connsiteX179" fmla="*/ 5351015 w 12192000"/>
              <a:gd name="connsiteY179" fmla="*/ 3760989 h 4267200"/>
              <a:gd name="connsiteX180" fmla="*/ 5413780 w 12192000"/>
              <a:gd name="connsiteY180" fmla="*/ 2966265 h 4267200"/>
              <a:gd name="connsiteX181" fmla="*/ 5425627 w 12192000"/>
              <a:gd name="connsiteY181" fmla="*/ 2954192 h 4267200"/>
              <a:gd name="connsiteX182" fmla="*/ 8380397 w 12192000"/>
              <a:gd name="connsiteY182" fmla="*/ 2896659 h 4267200"/>
              <a:gd name="connsiteX183" fmla="*/ 8634801 w 12192000"/>
              <a:gd name="connsiteY183" fmla="*/ 3304169 h 4267200"/>
              <a:gd name="connsiteX184" fmla="*/ 8971448 w 12192000"/>
              <a:gd name="connsiteY184" fmla="*/ 3675946 h 4267200"/>
              <a:gd name="connsiteX185" fmla="*/ 8820691 w 12192000"/>
              <a:gd name="connsiteY185" fmla="*/ 3486482 h 4267200"/>
              <a:gd name="connsiteX186" fmla="*/ 8807612 w 12192000"/>
              <a:gd name="connsiteY186" fmla="*/ 3467256 h 4267200"/>
              <a:gd name="connsiteX187" fmla="*/ 8556796 w 12192000"/>
              <a:gd name="connsiteY187" fmla="*/ 3116474 h 4267200"/>
              <a:gd name="connsiteX188" fmla="*/ 8427018 w 12192000"/>
              <a:gd name="connsiteY188" fmla="*/ 2948853 h 4267200"/>
              <a:gd name="connsiteX189" fmla="*/ 8380397 w 12192000"/>
              <a:gd name="connsiteY189" fmla="*/ 2896659 h 4267200"/>
              <a:gd name="connsiteX190" fmla="*/ 9831020 w 12192000"/>
              <a:gd name="connsiteY190" fmla="*/ 2871730 h 4267200"/>
              <a:gd name="connsiteX191" fmla="*/ 9827707 w 12192000"/>
              <a:gd name="connsiteY191" fmla="*/ 2915231 h 4267200"/>
              <a:gd name="connsiteX192" fmla="*/ 9820699 w 12192000"/>
              <a:gd name="connsiteY192" fmla="*/ 3051540 h 4267200"/>
              <a:gd name="connsiteX193" fmla="*/ 9822525 w 12192000"/>
              <a:gd name="connsiteY193" fmla="*/ 3140814 h 4267200"/>
              <a:gd name="connsiteX194" fmla="*/ 9824704 w 12192000"/>
              <a:gd name="connsiteY194" fmla="*/ 3230628 h 4267200"/>
              <a:gd name="connsiteX195" fmla="*/ 9793821 w 12192000"/>
              <a:gd name="connsiteY195" fmla="*/ 3531652 h 4267200"/>
              <a:gd name="connsiteX196" fmla="*/ 9767436 w 12192000"/>
              <a:gd name="connsiteY196" fmla="*/ 3750864 h 4267200"/>
              <a:gd name="connsiteX197" fmla="*/ 9814477 w 12192000"/>
              <a:gd name="connsiteY197" fmla="*/ 3662531 h 4267200"/>
              <a:gd name="connsiteX198" fmla="*/ 9831020 w 12192000"/>
              <a:gd name="connsiteY198" fmla="*/ 2871730 h 4267200"/>
              <a:gd name="connsiteX199" fmla="*/ 8380521 w 12192000"/>
              <a:gd name="connsiteY199" fmla="*/ 2850596 h 4267200"/>
              <a:gd name="connsiteX200" fmla="*/ 8451446 w 12192000"/>
              <a:gd name="connsiteY200" fmla="*/ 2928627 h 4267200"/>
              <a:gd name="connsiteX201" fmla="*/ 8582269 w 12192000"/>
              <a:gd name="connsiteY201" fmla="*/ 3097880 h 4267200"/>
              <a:gd name="connsiteX202" fmla="*/ 8833783 w 12192000"/>
              <a:gd name="connsiteY202" fmla="*/ 3449753 h 4267200"/>
              <a:gd name="connsiteX203" fmla="*/ 8846863 w 12192000"/>
              <a:gd name="connsiteY203" fmla="*/ 3468981 h 4267200"/>
              <a:gd name="connsiteX204" fmla="*/ 8960046 w 12192000"/>
              <a:gd name="connsiteY204" fmla="*/ 3620389 h 4267200"/>
              <a:gd name="connsiteX205" fmla="*/ 8380521 w 12192000"/>
              <a:gd name="connsiteY205" fmla="*/ 2850596 h 4267200"/>
              <a:gd name="connsiteX206" fmla="*/ 9854151 w 12192000"/>
              <a:gd name="connsiteY206" fmla="*/ 2642862 h 4267200"/>
              <a:gd name="connsiteX207" fmla="*/ 9871341 w 12192000"/>
              <a:gd name="connsiteY207" fmla="*/ 2659697 h 4267200"/>
              <a:gd name="connsiteX208" fmla="*/ 9966678 w 12192000"/>
              <a:gd name="connsiteY208" fmla="*/ 3423399 h 4267200"/>
              <a:gd name="connsiteX209" fmla="*/ 9880832 w 12192000"/>
              <a:gd name="connsiteY209" fmla="*/ 3700562 h 4267200"/>
              <a:gd name="connsiteX210" fmla="*/ 9896024 w 12192000"/>
              <a:gd name="connsiteY210" fmla="*/ 4178295 h 4267200"/>
              <a:gd name="connsiteX211" fmla="*/ 10028060 w 12192000"/>
              <a:gd name="connsiteY211" fmla="*/ 4267200 h 4267200"/>
              <a:gd name="connsiteX212" fmla="*/ 9651813 w 12192000"/>
              <a:gd name="connsiteY212" fmla="*/ 4267200 h 4267200"/>
              <a:gd name="connsiteX213" fmla="*/ 9814527 w 12192000"/>
              <a:gd name="connsiteY213" fmla="*/ 4248048 h 4267200"/>
              <a:gd name="connsiteX214" fmla="*/ 9615182 w 12192000"/>
              <a:gd name="connsiteY214" fmla="*/ 4220499 h 4267200"/>
              <a:gd name="connsiteX215" fmla="*/ 9465210 w 12192000"/>
              <a:gd name="connsiteY215" fmla="*/ 4242240 h 4267200"/>
              <a:gd name="connsiteX216" fmla="*/ 9387108 w 12192000"/>
              <a:gd name="connsiteY216" fmla="*/ 4267200 h 4267200"/>
              <a:gd name="connsiteX217" fmla="*/ 9268441 w 12192000"/>
              <a:gd name="connsiteY217" fmla="*/ 4267200 h 4267200"/>
              <a:gd name="connsiteX218" fmla="*/ 9307676 w 12192000"/>
              <a:gd name="connsiteY218" fmla="*/ 4251276 h 4267200"/>
              <a:gd name="connsiteX219" fmla="*/ 9761570 w 12192000"/>
              <a:gd name="connsiteY219" fmla="*/ 4182283 h 4267200"/>
              <a:gd name="connsiteX220" fmla="*/ 9368237 w 12192000"/>
              <a:gd name="connsiteY220" fmla="*/ 3949470 h 4267200"/>
              <a:gd name="connsiteX221" fmla="*/ 9354614 w 12192000"/>
              <a:gd name="connsiteY221" fmla="*/ 3951288 h 4267200"/>
              <a:gd name="connsiteX222" fmla="*/ 8364351 w 12192000"/>
              <a:gd name="connsiteY222" fmla="*/ 4159267 h 4267200"/>
              <a:gd name="connsiteX223" fmla="*/ 8386567 w 12192000"/>
              <a:gd name="connsiteY223" fmla="*/ 4119760 h 4267200"/>
              <a:gd name="connsiteX224" fmla="*/ 9231713 w 12192000"/>
              <a:gd name="connsiteY224" fmla="*/ 3873539 h 4267200"/>
              <a:gd name="connsiteX225" fmla="*/ 9023301 w 12192000"/>
              <a:gd name="connsiteY225" fmla="*/ 3763109 h 4267200"/>
              <a:gd name="connsiteX226" fmla="*/ 9010556 w 12192000"/>
              <a:gd name="connsiteY226" fmla="*/ 3758998 h 4267200"/>
              <a:gd name="connsiteX227" fmla="*/ 8604324 w 12192000"/>
              <a:gd name="connsiteY227" fmla="*/ 3417171 h 4267200"/>
              <a:gd name="connsiteX228" fmla="*/ 8218577 w 12192000"/>
              <a:gd name="connsiteY228" fmla="*/ 2770227 h 4267200"/>
              <a:gd name="connsiteX229" fmla="*/ 8222774 w 12192000"/>
              <a:gd name="connsiteY229" fmla="*/ 2749954 h 4267200"/>
              <a:gd name="connsiteX230" fmla="*/ 8297623 w 12192000"/>
              <a:gd name="connsiteY230" fmla="*/ 2731935 h 4267200"/>
              <a:gd name="connsiteX231" fmla="*/ 9090618 w 12192000"/>
              <a:gd name="connsiteY231" fmla="*/ 3716225 h 4267200"/>
              <a:gd name="connsiteX232" fmla="*/ 9762441 w 12192000"/>
              <a:gd name="connsiteY232" fmla="*/ 4093587 h 4267200"/>
              <a:gd name="connsiteX233" fmla="*/ 9717826 w 12192000"/>
              <a:gd name="connsiteY233" fmla="*/ 3916719 h 4267200"/>
              <a:gd name="connsiteX234" fmla="*/ 9713123 w 12192000"/>
              <a:gd name="connsiteY234" fmla="*/ 3916663 h 4267200"/>
              <a:gd name="connsiteX235" fmla="*/ 9175594 w 12192000"/>
              <a:gd name="connsiteY235" fmla="*/ 3326950 h 4267200"/>
              <a:gd name="connsiteX236" fmla="*/ 9253941 w 12192000"/>
              <a:gd name="connsiteY236" fmla="*/ 3287566 h 4267200"/>
              <a:gd name="connsiteX237" fmla="*/ 9625671 w 12192000"/>
              <a:gd name="connsiteY237" fmla="*/ 3639960 h 4267200"/>
              <a:gd name="connsiteX238" fmla="*/ 9656881 w 12192000"/>
              <a:gd name="connsiteY238" fmla="*/ 3333361 h 4267200"/>
              <a:gd name="connsiteX239" fmla="*/ 9782066 w 12192000"/>
              <a:gd name="connsiteY239" fmla="*/ 2680771 h 4267200"/>
              <a:gd name="connsiteX240" fmla="*/ 9854151 w 12192000"/>
              <a:gd name="connsiteY240" fmla="*/ 2642862 h 4267200"/>
              <a:gd name="connsiteX241" fmla="*/ 11114299 w 12192000"/>
              <a:gd name="connsiteY241" fmla="*/ 2390555 h 4267200"/>
              <a:gd name="connsiteX242" fmla="*/ 11113373 w 12192000"/>
              <a:gd name="connsiteY242" fmla="*/ 2392739 h 4267200"/>
              <a:gd name="connsiteX243" fmla="*/ 11117197 w 12192000"/>
              <a:gd name="connsiteY243" fmla="*/ 2394358 h 4267200"/>
              <a:gd name="connsiteX244" fmla="*/ 11114299 w 12192000"/>
              <a:gd name="connsiteY244" fmla="*/ 2390555 h 4267200"/>
              <a:gd name="connsiteX245" fmla="*/ 10506276 w 12192000"/>
              <a:gd name="connsiteY245" fmla="*/ 2118977 h 4267200"/>
              <a:gd name="connsiteX246" fmla="*/ 10431542 w 12192000"/>
              <a:gd name="connsiteY246" fmla="*/ 2525128 h 4267200"/>
              <a:gd name="connsiteX247" fmla="*/ 10391375 w 12192000"/>
              <a:gd name="connsiteY247" fmla="*/ 2667145 h 4267200"/>
              <a:gd name="connsiteX248" fmla="*/ 10355047 w 12192000"/>
              <a:gd name="connsiteY248" fmla="*/ 2832031 h 4267200"/>
              <a:gd name="connsiteX249" fmla="*/ 10336080 w 12192000"/>
              <a:gd name="connsiteY249" fmla="*/ 2927011 h 4267200"/>
              <a:gd name="connsiteX250" fmla="*/ 10389394 w 12192000"/>
              <a:gd name="connsiteY250" fmla="*/ 2782834 h 4267200"/>
              <a:gd name="connsiteX251" fmla="*/ 10506276 w 12192000"/>
              <a:gd name="connsiteY251" fmla="*/ 2118977 h 4267200"/>
              <a:gd name="connsiteX252" fmla="*/ 11538179 w 12192000"/>
              <a:gd name="connsiteY252" fmla="*/ 2090376 h 4267200"/>
              <a:gd name="connsiteX253" fmla="*/ 11577479 w 12192000"/>
              <a:gd name="connsiteY253" fmla="*/ 2228695 h 4267200"/>
              <a:gd name="connsiteX254" fmla="*/ 11586754 w 12192000"/>
              <a:gd name="connsiteY254" fmla="*/ 2266098 h 4267200"/>
              <a:gd name="connsiteX255" fmla="*/ 11609011 w 12192000"/>
              <a:gd name="connsiteY255" fmla="*/ 2353427 h 4267200"/>
              <a:gd name="connsiteX256" fmla="*/ 11761579 w 12192000"/>
              <a:gd name="connsiteY256" fmla="*/ 2703223 h 4267200"/>
              <a:gd name="connsiteX257" fmla="*/ 11877711 w 12192000"/>
              <a:gd name="connsiteY257" fmla="*/ 2947465 h 4267200"/>
              <a:gd name="connsiteX258" fmla="*/ 11538179 w 12192000"/>
              <a:gd name="connsiteY258" fmla="*/ 2090376 h 4267200"/>
              <a:gd name="connsiteX259" fmla="*/ 6604735 w 12192000"/>
              <a:gd name="connsiteY259" fmla="*/ 2041381 h 4267200"/>
              <a:gd name="connsiteX260" fmla="*/ 7204487 w 12192000"/>
              <a:gd name="connsiteY260" fmla="*/ 2742112 h 4267200"/>
              <a:gd name="connsiteX261" fmla="*/ 7131592 w 12192000"/>
              <a:gd name="connsiteY261" fmla="*/ 2672096 h 4267200"/>
              <a:gd name="connsiteX262" fmla="*/ 6996344 w 12192000"/>
              <a:gd name="connsiteY262" fmla="*/ 2518310 h 4267200"/>
              <a:gd name="connsiteX263" fmla="*/ 6735495 w 12192000"/>
              <a:gd name="connsiteY263" fmla="*/ 2196890 h 4267200"/>
              <a:gd name="connsiteX264" fmla="*/ 6721901 w 12192000"/>
              <a:gd name="connsiteY264" fmla="*/ 2179274 h 4267200"/>
              <a:gd name="connsiteX265" fmla="*/ 6604735 w 12192000"/>
              <a:gd name="connsiteY265" fmla="*/ 2041381 h 4267200"/>
              <a:gd name="connsiteX266" fmla="*/ 11488421 w 12192000"/>
              <a:gd name="connsiteY266" fmla="*/ 2034549 h 4267200"/>
              <a:gd name="connsiteX267" fmla="*/ 11840356 w 12192000"/>
              <a:gd name="connsiteY267" fmla="*/ 2932293 h 4267200"/>
              <a:gd name="connsiteX268" fmla="*/ 11736331 w 12192000"/>
              <a:gd name="connsiteY268" fmla="*/ 2715710 h 4267200"/>
              <a:gd name="connsiteX269" fmla="*/ 11581560 w 12192000"/>
              <a:gd name="connsiteY269" fmla="*/ 2360474 h 4267200"/>
              <a:gd name="connsiteX270" fmla="*/ 11558442 w 12192000"/>
              <a:gd name="connsiteY270" fmla="*/ 2272139 h 4267200"/>
              <a:gd name="connsiteX271" fmla="*/ 11549169 w 12192000"/>
              <a:gd name="connsiteY271" fmla="*/ 2234734 h 4267200"/>
              <a:gd name="connsiteX272" fmla="*/ 11488421 w 12192000"/>
              <a:gd name="connsiteY272" fmla="*/ 2034549 h 4267200"/>
              <a:gd name="connsiteX273" fmla="*/ 10468916 w 12192000"/>
              <a:gd name="connsiteY273" fmla="*/ 2032338 h 4267200"/>
              <a:gd name="connsiteX274" fmla="*/ 10421480 w 12192000"/>
              <a:gd name="connsiteY274" fmla="*/ 2185446 h 4267200"/>
              <a:gd name="connsiteX275" fmla="*/ 10351264 w 12192000"/>
              <a:gd name="connsiteY275" fmla="*/ 2591574 h 4267200"/>
              <a:gd name="connsiteX276" fmla="*/ 10294485 w 12192000"/>
              <a:gd name="connsiteY276" fmla="*/ 2991809 h 4267200"/>
              <a:gd name="connsiteX277" fmla="*/ 10327850 w 12192000"/>
              <a:gd name="connsiteY277" fmla="*/ 2826310 h 4267200"/>
              <a:gd name="connsiteX278" fmla="*/ 10364099 w 12192000"/>
              <a:gd name="connsiteY278" fmla="*/ 2660098 h 4267200"/>
              <a:gd name="connsiteX279" fmla="*/ 10404725 w 12192000"/>
              <a:gd name="connsiteY279" fmla="*/ 2516991 h 4267200"/>
              <a:gd name="connsiteX280" fmla="*/ 10478071 w 12192000"/>
              <a:gd name="connsiteY280" fmla="*/ 2114122 h 4267200"/>
              <a:gd name="connsiteX281" fmla="*/ 10468916 w 12192000"/>
              <a:gd name="connsiteY281" fmla="*/ 2032338 h 4267200"/>
              <a:gd name="connsiteX282" fmla="*/ 10573132 w 12192000"/>
              <a:gd name="connsiteY282" fmla="*/ 1991479 h 4267200"/>
              <a:gd name="connsiteX283" fmla="*/ 11066880 w 12192000"/>
              <a:gd name="connsiteY283" fmla="*/ 2371770 h 4267200"/>
              <a:gd name="connsiteX284" fmla="*/ 10573132 w 12192000"/>
              <a:gd name="connsiteY284" fmla="*/ 1991479 h 4267200"/>
              <a:gd name="connsiteX285" fmla="*/ 6591670 w 12192000"/>
              <a:gd name="connsiteY285" fmla="*/ 1988277 h 4267200"/>
              <a:gd name="connsiteX286" fmla="*/ 6747349 w 12192000"/>
              <a:gd name="connsiteY286" fmla="*/ 2160069 h 4267200"/>
              <a:gd name="connsiteX287" fmla="*/ 6760943 w 12192000"/>
              <a:gd name="connsiteY287" fmla="*/ 2177686 h 4267200"/>
              <a:gd name="connsiteX288" fmla="*/ 7021065 w 12192000"/>
              <a:gd name="connsiteY288" fmla="*/ 2498102 h 4267200"/>
              <a:gd name="connsiteX289" fmla="*/ 7155223 w 12192000"/>
              <a:gd name="connsiteY289" fmla="*/ 2650386 h 4267200"/>
              <a:gd name="connsiteX290" fmla="*/ 7203167 w 12192000"/>
              <a:gd name="connsiteY290" fmla="*/ 2697288 h 4267200"/>
              <a:gd name="connsiteX291" fmla="*/ 6937703 w 12192000"/>
              <a:gd name="connsiteY291" fmla="*/ 2321981 h 4267200"/>
              <a:gd name="connsiteX292" fmla="*/ 6591670 w 12192000"/>
              <a:gd name="connsiteY292" fmla="*/ 1988277 h 4267200"/>
              <a:gd name="connsiteX293" fmla="*/ 5798671 w 12192000"/>
              <a:gd name="connsiteY293" fmla="*/ 1981601 h 4267200"/>
              <a:gd name="connsiteX294" fmla="*/ 5754709 w 12192000"/>
              <a:gd name="connsiteY294" fmla="*/ 2071454 h 4267200"/>
              <a:gd name="connsiteX295" fmla="*/ 5763044 w 12192000"/>
              <a:gd name="connsiteY295" fmla="*/ 2842206 h 4267200"/>
              <a:gd name="connsiteX296" fmla="*/ 5764974 w 12192000"/>
              <a:gd name="connsiteY296" fmla="*/ 2799609 h 4267200"/>
              <a:gd name="connsiteX297" fmla="*/ 5767665 w 12192000"/>
              <a:gd name="connsiteY297" fmla="*/ 2666409 h 4267200"/>
              <a:gd name="connsiteX298" fmla="*/ 5763055 w 12192000"/>
              <a:gd name="connsiteY298" fmla="*/ 2579705 h 4267200"/>
              <a:gd name="connsiteX299" fmla="*/ 5758079 w 12192000"/>
              <a:gd name="connsiteY299" fmla="*/ 2492508 h 4267200"/>
              <a:gd name="connsiteX300" fmla="*/ 5779325 w 12192000"/>
              <a:gd name="connsiteY300" fmla="*/ 2197069 h 4267200"/>
              <a:gd name="connsiteX301" fmla="*/ 5798671 w 12192000"/>
              <a:gd name="connsiteY301" fmla="*/ 1981601 h 4267200"/>
              <a:gd name="connsiteX302" fmla="*/ 5829202 w 12192000"/>
              <a:gd name="connsiteY302" fmla="*/ 1971679 h 4267200"/>
              <a:gd name="connsiteX303" fmla="*/ 5809558 w 12192000"/>
              <a:gd name="connsiteY303" fmla="*/ 2198043 h 4267200"/>
              <a:gd name="connsiteX304" fmla="*/ 5788653 w 12192000"/>
              <a:gd name="connsiteY304" fmla="*/ 2489430 h 4267200"/>
              <a:gd name="connsiteX305" fmla="*/ 5793439 w 12192000"/>
              <a:gd name="connsiteY305" fmla="*/ 2575235 h 4267200"/>
              <a:gd name="connsiteX306" fmla="*/ 5796837 w 12192000"/>
              <a:gd name="connsiteY306" fmla="*/ 2637633 h 4267200"/>
              <a:gd name="connsiteX307" fmla="*/ 5818614 w 12192000"/>
              <a:gd name="connsiteY307" fmla="*/ 2473055 h 4267200"/>
              <a:gd name="connsiteX308" fmla="*/ 5829202 w 12192000"/>
              <a:gd name="connsiteY308" fmla="*/ 1971679 h 4267200"/>
              <a:gd name="connsiteX309" fmla="*/ 10578769 w 12192000"/>
              <a:gd name="connsiteY309" fmla="*/ 1962963 h 4267200"/>
              <a:gd name="connsiteX310" fmla="*/ 11073823 w 12192000"/>
              <a:gd name="connsiteY310" fmla="*/ 2338658 h 4267200"/>
              <a:gd name="connsiteX311" fmla="*/ 10578769 w 12192000"/>
              <a:gd name="connsiteY311" fmla="*/ 1962963 h 4267200"/>
              <a:gd name="connsiteX312" fmla="*/ 5911389 w 12192000"/>
              <a:gd name="connsiteY312" fmla="*/ 1898371 h 4267200"/>
              <a:gd name="connsiteX313" fmla="*/ 6237627 w 12192000"/>
              <a:gd name="connsiteY313" fmla="*/ 2231921 h 4267200"/>
              <a:gd name="connsiteX314" fmla="*/ 5911389 w 12192000"/>
              <a:gd name="connsiteY314" fmla="*/ 1898371 h 4267200"/>
              <a:gd name="connsiteX315" fmla="*/ 6944437 w 12192000"/>
              <a:gd name="connsiteY315" fmla="*/ 1575402 h 4267200"/>
              <a:gd name="connsiteX316" fmla="*/ 6304730 w 12192000"/>
              <a:gd name="connsiteY316" fmla="*/ 1766654 h 4267200"/>
              <a:gd name="connsiteX317" fmla="*/ 6944437 w 12192000"/>
              <a:gd name="connsiteY317" fmla="*/ 1575402 h 4267200"/>
              <a:gd name="connsiteX318" fmla="*/ 7019523 w 12192000"/>
              <a:gd name="connsiteY318" fmla="*/ 1519450 h 4267200"/>
              <a:gd name="connsiteX319" fmla="*/ 6298091 w 12192000"/>
              <a:gd name="connsiteY319" fmla="*/ 1737122 h 4267200"/>
              <a:gd name="connsiteX320" fmla="*/ 7019523 w 12192000"/>
              <a:gd name="connsiteY320" fmla="*/ 1519450 h 4267200"/>
              <a:gd name="connsiteX321" fmla="*/ 2399523 w 12192000"/>
              <a:gd name="connsiteY321" fmla="*/ 1428234 h 4267200"/>
              <a:gd name="connsiteX322" fmla="*/ 2224982 w 12192000"/>
              <a:gd name="connsiteY322" fmla="*/ 1826201 h 4267200"/>
              <a:gd name="connsiteX323" fmla="*/ 2096099 w 12192000"/>
              <a:gd name="connsiteY323" fmla="*/ 2345900 h 4267200"/>
              <a:gd name="connsiteX324" fmla="*/ 2283317 w 12192000"/>
              <a:gd name="connsiteY324" fmla="*/ 1796925 h 4267200"/>
              <a:gd name="connsiteX325" fmla="*/ 2448558 w 12192000"/>
              <a:gd name="connsiteY325" fmla="*/ 1373435 h 4267200"/>
              <a:gd name="connsiteX326" fmla="*/ 2312521 w 12192000"/>
              <a:gd name="connsiteY326" fmla="*/ 1806140 h 4267200"/>
              <a:gd name="connsiteX327" fmla="*/ 2127533 w 12192000"/>
              <a:gd name="connsiteY327" fmla="*/ 2348380 h 4267200"/>
              <a:gd name="connsiteX328" fmla="*/ 2358080 w 12192000"/>
              <a:gd name="connsiteY328" fmla="*/ 1866134 h 4267200"/>
              <a:gd name="connsiteX329" fmla="*/ 2407436 w 12192000"/>
              <a:gd name="connsiteY329" fmla="*/ 1651070 h 4267200"/>
              <a:gd name="connsiteX330" fmla="*/ 2448558 w 12192000"/>
              <a:gd name="connsiteY330" fmla="*/ 1373435 h 4267200"/>
              <a:gd name="connsiteX331" fmla="*/ 278707 w 12192000"/>
              <a:gd name="connsiteY331" fmla="*/ 1352270 h 4267200"/>
              <a:gd name="connsiteX332" fmla="*/ 321570 w 12192000"/>
              <a:gd name="connsiteY332" fmla="*/ 1861610 h 4267200"/>
              <a:gd name="connsiteX333" fmla="*/ 294281 w 12192000"/>
              <a:gd name="connsiteY333" fmla="*/ 1440658 h 4267200"/>
              <a:gd name="connsiteX334" fmla="*/ 1423821 w 12192000"/>
              <a:gd name="connsiteY334" fmla="*/ 1351958 h 4267200"/>
              <a:gd name="connsiteX335" fmla="*/ 1638521 w 12192000"/>
              <a:gd name="connsiteY335" fmla="*/ 1908470 h 4267200"/>
              <a:gd name="connsiteX336" fmla="*/ 1754199 w 12192000"/>
              <a:gd name="connsiteY336" fmla="*/ 2149284 h 4267200"/>
              <a:gd name="connsiteX337" fmla="*/ 1908359 w 12192000"/>
              <a:gd name="connsiteY337" fmla="*/ 2364988 h 4267200"/>
              <a:gd name="connsiteX338" fmla="*/ 1647661 w 12192000"/>
              <a:gd name="connsiteY338" fmla="*/ 1825945 h 4267200"/>
              <a:gd name="connsiteX339" fmla="*/ 1423821 w 12192000"/>
              <a:gd name="connsiteY339" fmla="*/ 1351958 h 4267200"/>
              <a:gd name="connsiteX340" fmla="*/ 9518298 w 12192000"/>
              <a:gd name="connsiteY340" fmla="*/ 1338235 h 4267200"/>
              <a:gd name="connsiteX341" fmla="*/ 9838009 w 12192000"/>
              <a:gd name="connsiteY341" fmla="*/ 2272553 h 4267200"/>
              <a:gd name="connsiteX342" fmla="*/ 9805906 w 12192000"/>
              <a:gd name="connsiteY342" fmla="*/ 2159819 h 4267200"/>
              <a:gd name="connsiteX343" fmla="*/ 9801623 w 12192000"/>
              <a:gd name="connsiteY343" fmla="*/ 2142555 h 4267200"/>
              <a:gd name="connsiteX344" fmla="*/ 9628671 w 12192000"/>
              <a:gd name="connsiteY344" fmla="*/ 1617375 h 4267200"/>
              <a:gd name="connsiteX345" fmla="*/ 9598299 w 12192000"/>
              <a:gd name="connsiteY345" fmla="*/ 1544643 h 4267200"/>
              <a:gd name="connsiteX346" fmla="*/ 9518298 w 12192000"/>
              <a:gd name="connsiteY346" fmla="*/ 1338235 h 4267200"/>
              <a:gd name="connsiteX347" fmla="*/ 1431890 w 12192000"/>
              <a:gd name="connsiteY347" fmla="*/ 1306475 h 4267200"/>
              <a:gd name="connsiteX348" fmla="*/ 1507597 w 12192000"/>
              <a:gd name="connsiteY348" fmla="*/ 1446132 h 4267200"/>
              <a:gd name="connsiteX349" fmla="*/ 1674586 w 12192000"/>
              <a:gd name="connsiteY349" fmla="*/ 1813832 h 4267200"/>
              <a:gd name="connsiteX350" fmla="*/ 1815950 w 12192000"/>
              <a:gd name="connsiteY350" fmla="*/ 2128564 h 4267200"/>
              <a:gd name="connsiteX351" fmla="*/ 1984242 w 12192000"/>
              <a:gd name="connsiteY351" fmla="*/ 2430829 h 4267200"/>
              <a:gd name="connsiteX352" fmla="*/ 2014023 w 12192000"/>
              <a:gd name="connsiteY352" fmla="*/ 2450995 h 4267200"/>
              <a:gd name="connsiteX353" fmla="*/ 1747337 w 12192000"/>
              <a:gd name="connsiteY353" fmla="*/ 1855264 h 4267200"/>
              <a:gd name="connsiteX354" fmla="*/ 1533749 w 12192000"/>
              <a:gd name="connsiteY354" fmla="*/ 1478656 h 4267200"/>
              <a:gd name="connsiteX355" fmla="*/ 1431890 w 12192000"/>
              <a:gd name="connsiteY355" fmla="*/ 1306475 h 4267200"/>
              <a:gd name="connsiteX356" fmla="*/ 5052692 w 12192000"/>
              <a:gd name="connsiteY356" fmla="*/ 1292994 h 4267200"/>
              <a:gd name="connsiteX357" fmla="*/ 5200661 w 12192000"/>
              <a:gd name="connsiteY357" fmla="*/ 1635186 h 4267200"/>
              <a:gd name="connsiteX358" fmla="*/ 5297138 w 12192000"/>
              <a:gd name="connsiteY358" fmla="*/ 1906351 h 4267200"/>
              <a:gd name="connsiteX359" fmla="*/ 5052692 w 12192000"/>
              <a:gd name="connsiteY359" fmla="*/ 1292994 h 4267200"/>
              <a:gd name="connsiteX360" fmla="*/ 9528078 w 12192000"/>
              <a:gd name="connsiteY360" fmla="*/ 1278636 h 4267200"/>
              <a:gd name="connsiteX361" fmla="*/ 9623946 w 12192000"/>
              <a:gd name="connsiteY361" fmla="*/ 1534260 h 4267200"/>
              <a:gd name="connsiteX362" fmla="*/ 9654858 w 12192000"/>
              <a:gd name="connsiteY362" fmla="*/ 1607218 h 4267200"/>
              <a:gd name="connsiteX363" fmla="*/ 9826304 w 12192000"/>
              <a:gd name="connsiteY363" fmla="*/ 2125320 h 4267200"/>
              <a:gd name="connsiteX364" fmla="*/ 9701198 w 12192000"/>
              <a:gd name="connsiteY364" fmla="*/ 1646797 h 4267200"/>
              <a:gd name="connsiteX365" fmla="*/ 9528078 w 12192000"/>
              <a:gd name="connsiteY365" fmla="*/ 1278636 h 4267200"/>
              <a:gd name="connsiteX366" fmla="*/ 5009948 w 12192000"/>
              <a:gd name="connsiteY366" fmla="*/ 1273619 h 4267200"/>
              <a:gd name="connsiteX367" fmla="*/ 5121777 w 12192000"/>
              <a:gd name="connsiteY367" fmla="*/ 1654213 h 4267200"/>
              <a:gd name="connsiteX368" fmla="*/ 5293545 w 12192000"/>
              <a:gd name="connsiteY368" fmla="*/ 2072247 h 4267200"/>
              <a:gd name="connsiteX369" fmla="*/ 5294042 w 12192000"/>
              <a:gd name="connsiteY369" fmla="*/ 2065019 h 4267200"/>
              <a:gd name="connsiteX370" fmla="*/ 5171936 w 12192000"/>
              <a:gd name="connsiteY370" fmla="*/ 1647613 h 4267200"/>
              <a:gd name="connsiteX371" fmla="*/ 5009948 w 12192000"/>
              <a:gd name="connsiteY371" fmla="*/ 1273619 h 4267200"/>
              <a:gd name="connsiteX372" fmla="*/ 655236 w 12192000"/>
              <a:gd name="connsiteY372" fmla="*/ 1268632 h 4267200"/>
              <a:gd name="connsiteX373" fmla="*/ 839521 w 12192000"/>
              <a:gd name="connsiteY373" fmla="*/ 1685315 h 4267200"/>
              <a:gd name="connsiteX374" fmla="*/ 1109416 w 12192000"/>
              <a:gd name="connsiteY374" fmla="*/ 2061663 h 4267200"/>
              <a:gd name="connsiteX375" fmla="*/ 1298300 w 12192000"/>
              <a:gd name="connsiteY375" fmla="*/ 2247742 h 4267200"/>
              <a:gd name="connsiteX376" fmla="*/ 1125871 w 12192000"/>
              <a:gd name="connsiteY376" fmla="*/ 1989513 h 4267200"/>
              <a:gd name="connsiteX377" fmla="*/ 981574 w 12192000"/>
              <a:gd name="connsiteY377" fmla="*/ 1783157 h 4267200"/>
              <a:gd name="connsiteX378" fmla="*/ 922198 w 12192000"/>
              <a:gd name="connsiteY378" fmla="*/ 1677437 h 4267200"/>
              <a:gd name="connsiteX379" fmla="*/ 869293 w 12192000"/>
              <a:gd name="connsiteY379" fmla="*/ 1583214 h 4267200"/>
              <a:gd name="connsiteX380" fmla="*/ 751431 w 12192000"/>
              <a:gd name="connsiteY380" fmla="*/ 1405731 h 4267200"/>
              <a:gd name="connsiteX381" fmla="*/ 6516292 w 12192000"/>
              <a:gd name="connsiteY381" fmla="*/ 1263064 h 4267200"/>
              <a:gd name="connsiteX382" fmla="*/ 5736320 w 12192000"/>
              <a:gd name="connsiteY382" fmla="*/ 1501803 h 4267200"/>
              <a:gd name="connsiteX383" fmla="*/ 6516292 w 12192000"/>
              <a:gd name="connsiteY383" fmla="*/ 1263064 h 4267200"/>
              <a:gd name="connsiteX384" fmla="*/ 291466 w 12192000"/>
              <a:gd name="connsiteY384" fmla="*/ 1250369 h 4267200"/>
              <a:gd name="connsiteX385" fmla="*/ 323180 w 12192000"/>
              <a:gd name="connsiteY385" fmla="*/ 1435283 h 4267200"/>
              <a:gd name="connsiteX386" fmla="*/ 349381 w 12192000"/>
              <a:gd name="connsiteY386" fmla="*/ 1875041 h 4267200"/>
              <a:gd name="connsiteX387" fmla="*/ 374363 w 12192000"/>
              <a:gd name="connsiteY387" fmla="*/ 1506494 h 4267200"/>
              <a:gd name="connsiteX388" fmla="*/ 302168 w 12192000"/>
              <a:gd name="connsiteY388" fmla="*/ 1274495 h 4267200"/>
              <a:gd name="connsiteX389" fmla="*/ 291466 w 12192000"/>
              <a:gd name="connsiteY389" fmla="*/ 1250369 h 4267200"/>
              <a:gd name="connsiteX390" fmla="*/ 678222 w 12192000"/>
              <a:gd name="connsiteY390" fmla="*/ 1248670 h 4267200"/>
              <a:gd name="connsiteX391" fmla="*/ 775536 w 12192000"/>
              <a:gd name="connsiteY391" fmla="*/ 1388015 h 4267200"/>
              <a:gd name="connsiteX392" fmla="*/ 894529 w 12192000"/>
              <a:gd name="connsiteY392" fmla="*/ 1567739 h 4267200"/>
              <a:gd name="connsiteX393" fmla="*/ 948000 w 12192000"/>
              <a:gd name="connsiteY393" fmla="*/ 1663088 h 4267200"/>
              <a:gd name="connsiteX394" fmla="*/ 1006812 w 12192000"/>
              <a:gd name="connsiteY394" fmla="*/ 1767683 h 4267200"/>
              <a:gd name="connsiteX395" fmla="*/ 1149133 w 12192000"/>
              <a:gd name="connsiteY395" fmla="*/ 1971513 h 4267200"/>
              <a:gd name="connsiteX396" fmla="*/ 1333952 w 12192000"/>
              <a:gd name="connsiteY396" fmla="*/ 2251620 h 4267200"/>
              <a:gd name="connsiteX397" fmla="*/ 1337329 w 12192000"/>
              <a:gd name="connsiteY397" fmla="*/ 2258350 h 4267200"/>
              <a:gd name="connsiteX398" fmla="*/ 1014726 w 12192000"/>
              <a:gd name="connsiteY398" fmla="*/ 1615556 h 4267200"/>
              <a:gd name="connsiteX399" fmla="*/ 678222 w 12192000"/>
              <a:gd name="connsiteY399" fmla="*/ 1248670 h 4267200"/>
              <a:gd name="connsiteX400" fmla="*/ 9441752 w 12192000"/>
              <a:gd name="connsiteY400" fmla="*/ 1245311 h 4267200"/>
              <a:gd name="connsiteX401" fmla="*/ 9278979 w 12192000"/>
              <a:gd name="connsiteY401" fmla="*/ 1406236 h 4267200"/>
              <a:gd name="connsiteX402" fmla="*/ 9235540 w 12192000"/>
              <a:gd name="connsiteY402" fmla="*/ 1546869 h 4267200"/>
              <a:gd name="connsiteX403" fmla="*/ 9264074 w 12192000"/>
              <a:gd name="connsiteY403" fmla="*/ 1557016 h 4267200"/>
              <a:gd name="connsiteX404" fmla="*/ 9441752 w 12192000"/>
              <a:gd name="connsiteY404" fmla="*/ 1245311 h 4267200"/>
              <a:gd name="connsiteX405" fmla="*/ 6691602 w 12192000"/>
              <a:gd name="connsiteY405" fmla="*/ 1140573 h 4267200"/>
              <a:gd name="connsiteX406" fmla="*/ 6571100 w 12192000"/>
              <a:gd name="connsiteY406" fmla="*/ 1183662 h 4267200"/>
              <a:gd name="connsiteX407" fmla="*/ 6241687 w 12192000"/>
              <a:gd name="connsiteY407" fmla="*/ 1257600 h 4267200"/>
              <a:gd name="connsiteX408" fmla="*/ 5693009 w 12192000"/>
              <a:gd name="connsiteY408" fmla="*/ 1478256 h 4267200"/>
              <a:gd name="connsiteX409" fmla="*/ 6548420 w 12192000"/>
              <a:gd name="connsiteY409" fmla="*/ 1214599 h 4267200"/>
              <a:gd name="connsiteX410" fmla="*/ 6605473 w 12192000"/>
              <a:gd name="connsiteY410" fmla="*/ 1184686 h 4267200"/>
              <a:gd name="connsiteX411" fmla="*/ 6691602 w 12192000"/>
              <a:gd name="connsiteY411" fmla="*/ 1140573 h 4267200"/>
              <a:gd name="connsiteX412" fmla="*/ 4002475 w 12192000"/>
              <a:gd name="connsiteY412" fmla="*/ 1037802 h 4267200"/>
              <a:gd name="connsiteX413" fmla="*/ 4000324 w 12192000"/>
              <a:gd name="connsiteY413" fmla="*/ 1039362 h 4267200"/>
              <a:gd name="connsiteX414" fmla="*/ 4002862 w 12192000"/>
              <a:gd name="connsiteY414" fmla="*/ 1042866 h 4267200"/>
              <a:gd name="connsiteX415" fmla="*/ 4002475 w 12192000"/>
              <a:gd name="connsiteY415" fmla="*/ 1037802 h 4267200"/>
              <a:gd name="connsiteX416" fmla="*/ 506322 w 12192000"/>
              <a:gd name="connsiteY416" fmla="*/ 1020997 h 4267200"/>
              <a:gd name="connsiteX417" fmla="*/ 533068 w 12192000"/>
              <a:gd name="connsiteY417" fmla="*/ 1029409 h 4267200"/>
              <a:gd name="connsiteX418" fmla="*/ 1232525 w 12192000"/>
              <a:gd name="connsiteY418" fmla="*/ 1804675 h 4267200"/>
              <a:gd name="connsiteX419" fmla="*/ 1388858 w 12192000"/>
              <a:gd name="connsiteY419" fmla="*/ 2368011 h 4267200"/>
              <a:gd name="connsiteX420" fmla="*/ 1384098 w 12192000"/>
              <a:gd name="connsiteY420" fmla="*/ 2378125 h 4267200"/>
              <a:gd name="connsiteX421" fmla="*/ 1425393 w 12192000"/>
              <a:gd name="connsiteY421" fmla="*/ 2589124 h 4267200"/>
              <a:gd name="connsiteX422" fmla="*/ 1424001 w 12192000"/>
              <a:gd name="connsiteY422" fmla="*/ 2597541 h 4267200"/>
              <a:gd name="connsiteX423" fmla="*/ 2152729 w 12192000"/>
              <a:gd name="connsiteY423" fmla="*/ 2864487 h 4267200"/>
              <a:gd name="connsiteX424" fmla="*/ 2020609 w 12192000"/>
              <a:gd name="connsiteY424" fmla="*/ 2539671 h 4267200"/>
              <a:gd name="connsiteX425" fmla="*/ 2018920 w 12192000"/>
              <a:gd name="connsiteY425" fmla="*/ 2536309 h 4267200"/>
              <a:gd name="connsiteX426" fmla="*/ 1342441 w 12192000"/>
              <a:gd name="connsiteY426" fmla="*/ 1173017 h 4267200"/>
              <a:gd name="connsiteX427" fmla="*/ 1367925 w 12192000"/>
              <a:gd name="connsiteY427" fmla="*/ 1135648 h 4267200"/>
              <a:gd name="connsiteX428" fmla="*/ 1771401 w 12192000"/>
              <a:gd name="connsiteY428" fmla="*/ 1806673 h 4267200"/>
              <a:gd name="connsiteX429" fmla="*/ 1972385 w 12192000"/>
              <a:gd name="connsiteY429" fmla="*/ 2198735 h 4267200"/>
              <a:gd name="connsiteX430" fmla="*/ 2040892 w 12192000"/>
              <a:gd name="connsiteY430" fmla="*/ 2405205 h 4267200"/>
              <a:gd name="connsiteX431" fmla="*/ 2131689 w 12192000"/>
              <a:gd name="connsiteY431" fmla="*/ 1936926 h 4267200"/>
              <a:gd name="connsiteX432" fmla="*/ 2454820 w 12192000"/>
              <a:gd name="connsiteY432" fmla="*/ 1248808 h 4267200"/>
              <a:gd name="connsiteX433" fmla="*/ 2492512 w 12192000"/>
              <a:gd name="connsiteY433" fmla="*/ 1302920 h 4267200"/>
              <a:gd name="connsiteX434" fmla="*/ 2081216 w 12192000"/>
              <a:gd name="connsiteY434" fmla="*/ 2527513 h 4267200"/>
              <a:gd name="connsiteX435" fmla="*/ 2081211 w 12192000"/>
              <a:gd name="connsiteY435" fmla="*/ 2528916 h 4267200"/>
              <a:gd name="connsiteX436" fmla="*/ 2199067 w 12192000"/>
              <a:gd name="connsiteY436" fmla="*/ 2884061 h 4267200"/>
              <a:gd name="connsiteX437" fmla="*/ 3192586 w 12192000"/>
              <a:gd name="connsiteY437" fmla="*/ 3411496 h 4267200"/>
              <a:gd name="connsiteX438" fmla="*/ 3182620 w 12192000"/>
              <a:gd name="connsiteY438" fmla="*/ 3483279 h 4267200"/>
              <a:gd name="connsiteX439" fmla="*/ 2435119 w 12192000"/>
              <a:gd name="connsiteY439" fmla="*/ 3080173 h 4267200"/>
              <a:gd name="connsiteX440" fmla="*/ 2410152 w 12192000"/>
              <a:gd name="connsiteY440" fmla="*/ 3063751 h 4267200"/>
              <a:gd name="connsiteX441" fmla="*/ 2408099 w 12192000"/>
              <a:gd name="connsiteY441" fmla="*/ 3064403 h 4267200"/>
              <a:gd name="connsiteX442" fmla="*/ 2407218 w 12192000"/>
              <a:gd name="connsiteY442" fmla="*/ 3070324 h 4267200"/>
              <a:gd name="connsiteX443" fmla="*/ 2380138 w 12192000"/>
              <a:gd name="connsiteY443" fmla="*/ 3099341 h 4267200"/>
              <a:gd name="connsiteX444" fmla="*/ 1765923 w 12192000"/>
              <a:gd name="connsiteY444" fmla="*/ 3581043 h 4267200"/>
              <a:gd name="connsiteX445" fmla="*/ 1702258 w 12192000"/>
              <a:gd name="connsiteY445" fmla="*/ 3612286 h 4267200"/>
              <a:gd name="connsiteX446" fmla="*/ 1538370 w 12192000"/>
              <a:gd name="connsiteY446" fmla="*/ 3811804 h 4267200"/>
              <a:gd name="connsiteX447" fmla="*/ 1325720 w 12192000"/>
              <a:gd name="connsiteY447" fmla="*/ 4125411 h 4267200"/>
              <a:gd name="connsiteX448" fmla="*/ 1206279 w 12192000"/>
              <a:gd name="connsiteY448" fmla="*/ 4267200 h 4267200"/>
              <a:gd name="connsiteX449" fmla="*/ 1115040 w 12192000"/>
              <a:gd name="connsiteY449" fmla="*/ 4267200 h 4267200"/>
              <a:gd name="connsiteX450" fmla="*/ 1258195 w 12192000"/>
              <a:gd name="connsiteY450" fmla="*/ 4099624 h 4267200"/>
              <a:gd name="connsiteX451" fmla="*/ 1423113 w 12192000"/>
              <a:gd name="connsiteY451" fmla="*/ 3874565 h 4267200"/>
              <a:gd name="connsiteX452" fmla="*/ 1260565 w 12192000"/>
              <a:gd name="connsiteY452" fmla="*/ 4031982 h 4267200"/>
              <a:gd name="connsiteX453" fmla="*/ 1073327 w 12192000"/>
              <a:gd name="connsiteY453" fmla="*/ 4218727 h 4267200"/>
              <a:gd name="connsiteX454" fmla="*/ 1032294 w 12192000"/>
              <a:gd name="connsiteY454" fmla="*/ 4267200 h 4267200"/>
              <a:gd name="connsiteX455" fmla="*/ 993830 w 12192000"/>
              <a:gd name="connsiteY455" fmla="*/ 4267200 h 4267200"/>
              <a:gd name="connsiteX456" fmla="*/ 1051860 w 12192000"/>
              <a:gd name="connsiteY456" fmla="*/ 4198693 h 4267200"/>
              <a:gd name="connsiteX457" fmla="*/ 1240607 w 12192000"/>
              <a:gd name="connsiteY457" fmla="*/ 4010401 h 4267200"/>
              <a:gd name="connsiteX458" fmla="*/ 1310106 w 12192000"/>
              <a:gd name="connsiteY458" fmla="*/ 3943217 h 4267200"/>
              <a:gd name="connsiteX459" fmla="*/ 952103 w 12192000"/>
              <a:gd name="connsiteY459" fmla="*/ 4265972 h 4267200"/>
              <a:gd name="connsiteX460" fmla="*/ 951207 w 12192000"/>
              <a:gd name="connsiteY460" fmla="*/ 4267200 h 4267200"/>
              <a:gd name="connsiteX461" fmla="*/ 862760 w 12192000"/>
              <a:gd name="connsiteY461" fmla="*/ 4267200 h 4267200"/>
              <a:gd name="connsiteX462" fmla="*/ 909145 w 12192000"/>
              <a:gd name="connsiteY462" fmla="*/ 4199225 h 4267200"/>
              <a:gd name="connsiteX463" fmla="*/ 1214067 w 12192000"/>
              <a:gd name="connsiteY463" fmla="*/ 3908561 h 4267200"/>
              <a:gd name="connsiteX464" fmla="*/ 640967 w 12192000"/>
              <a:gd name="connsiteY464" fmla="*/ 4105601 h 4267200"/>
              <a:gd name="connsiteX465" fmla="*/ 372807 w 12192000"/>
              <a:gd name="connsiteY465" fmla="*/ 4243651 h 4267200"/>
              <a:gd name="connsiteX466" fmla="*/ 332830 w 12192000"/>
              <a:gd name="connsiteY466" fmla="*/ 4267200 h 4267200"/>
              <a:gd name="connsiteX467" fmla="*/ 168301 w 12192000"/>
              <a:gd name="connsiteY467" fmla="*/ 4267200 h 4267200"/>
              <a:gd name="connsiteX468" fmla="*/ 278002 w 12192000"/>
              <a:gd name="connsiteY468" fmla="*/ 4201399 h 4267200"/>
              <a:gd name="connsiteX469" fmla="*/ 527241 w 12192000"/>
              <a:gd name="connsiteY469" fmla="*/ 4065078 h 4267200"/>
              <a:gd name="connsiteX470" fmla="*/ 1510397 w 12192000"/>
              <a:gd name="connsiteY470" fmla="*/ 3684705 h 4267200"/>
              <a:gd name="connsiteX471" fmla="*/ 1146550 w 12192000"/>
              <a:gd name="connsiteY471" fmla="*/ 3802012 h 4267200"/>
              <a:gd name="connsiteX472" fmla="*/ 698834 w 12192000"/>
              <a:gd name="connsiteY472" fmla="*/ 3952272 h 4267200"/>
              <a:gd name="connsiteX473" fmla="*/ 192528 w 12192000"/>
              <a:gd name="connsiteY473" fmla="*/ 4236299 h 4267200"/>
              <a:gd name="connsiteX474" fmla="*/ 148586 w 12192000"/>
              <a:gd name="connsiteY474" fmla="*/ 4267200 h 4267200"/>
              <a:gd name="connsiteX475" fmla="*/ 98116 w 12192000"/>
              <a:gd name="connsiteY475" fmla="*/ 4267200 h 4267200"/>
              <a:gd name="connsiteX476" fmla="*/ 169669 w 12192000"/>
              <a:gd name="connsiteY476" fmla="*/ 4216852 h 4267200"/>
              <a:gd name="connsiteX477" fmla="*/ 687572 w 12192000"/>
              <a:gd name="connsiteY477" fmla="*/ 3925629 h 4267200"/>
              <a:gd name="connsiteX478" fmla="*/ 1138365 w 12192000"/>
              <a:gd name="connsiteY478" fmla="*/ 3774515 h 4267200"/>
              <a:gd name="connsiteX479" fmla="*/ 1505579 w 12192000"/>
              <a:gd name="connsiteY479" fmla="*/ 3655526 h 4267200"/>
              <a:gd name="connsiteX480" fmla="*/ 1313114 w 12192000"/>
              <a:gd name="connsiteY480" fmla="*/ 3655216 h 4267200"/>
              <a:gd name="connsiteX481" fmla="*/ 1109304 w 12192000"/>
              <a:gd name="connsiteY481" fmla="*/ 3669030 h 4267200"/>
              <a:gd name="connsiteX482" fmla="*/ 258951 w 12192000"/>
              <a:gd name="connsiteY482" fmla="*/ 4111994 h 4267200"/>
              <a:gd name="connsiteX483" fmla="*/ 80807 w 12192000"/>
              <a:gd name="connsiteY483" fmla="*/ 4267200 h 4267200"/>
              <a:gd name="connsiteX484" fmla="*/ 0 w 12192000"/>
              <a:gd name="connsiteY484" fmla="*/ 4267200 h 4267200"/>
              <a:gd name="connsiteX485" fmla="*/ 0 w 12192000"/>
              <a:gd name="connsiteY485" fmla="*/ 4233763 h 4267200"/>
              <a:gd name="connsiteX486" fmla="*/ 36881 w 12192000"/>
              <a:gd name="connsiteY486" fmla="*/ 4200118 h 4267200"/>
              <a:gd name="connsiteX487" fmla="*/ 910534 w 12192000"/>
              <a:gd name="connsiteY487" fmla="*/ 3629753 h 4267200"/>
              <a:gd name="connsiteX488" fmla="*/ 1578717 w 12192000"/>
              <a:gd name="connsiteY488" fmla="*/ 3575982 h 4267200"/>
              <a:gd name="connsiteX489" fmla="*/ 2338780 w 12192000"/>
              <a:gd name="connsiteY489" fmla="*/ 3033725 h 4267200"/>
              <a:gd name="connsiteX490" fmla="*/ 1807991 w 12192000"/>
              <a:gd name="connsiteY490" fmla="*/ 2807184 h 4267200"/>
              <a:gd name="connsiteX491" fmla="*/ 1416358 w 12192000"/>
              <a:gd name="connsiteY491" fmla="*/ 3112571 h 4267200"/>
              <a:gd name="connsiteX492" fmla="*/ 939066 w 12192000"/>
              <a:gd name="connsiteY492" fmla="*/ 3378798 h 4267200"/>
              <a:gd name="connsiteX493" fmla="*/ 115099 w 12192000"/>
              <a:gd name="connsiteY493" fmla="*/ 3607650 h 4267200"/>
              <a:gd name="connsiteX494" fmla="*/ 97284 w 12192000"/>
              <a:gd name="connsiteY494" fmla="*/ 3520393 h 4267200"/>
              <a:gd name="connsiteX495" fmla="*/ 922050 w 12192000"/>
              <a:gd name="connsiteY495" fmla="*/ 3074867 h 4267200"/>
              <a:gd name="connsiteX496" fmla="*/ 1405265 w 12192000"/>
              <a:gd name="connsiteY496" fmla="*/ 3016319 h 4267200"/>
              <a:gd name="connsiteX497" fmla="*/ 1407512 w 12192000"/>
              <a:gd name="connsiteY497" fmla="*/ 3018001 h 4267200"/>
              <a:gd name="connsiteX498" fmla="*/ 1726266 w 12192000"/>
              <a:gd name="connsiteY498" fmla="*/ 2777274 h 4267200"/>
              <a:gd name="connsiteX499" fmla="*/ 625390 w 12192000"/>
              <a:gd name="connsiteY499" fmla="*/ 2514541 h 4267200"/>
              <a:gd name="connsiteX500" fmla="*/ 619799 w 12192000"/>
              <a:gd name="connsiteY500" fmla="*/ 2527180 h 4267200"/>
              <a:gd name="connsiteX501" fmla="*/ 310030 w 12192000"/>
              <a:gd name="connsiteY501" fmla="*/ 2771818 h 4267200"/>
              <a:gd name="connsiteX502" fmla="*/ 173877 w 12192000"/>
              <a:gd name="connsiteY502" fmla="*/ 2937056 h 4267200"/>
              <a:gd name="connsiteX503" fmla="*/ 77889 w 12192000"/>
              <a:gd name="connsiteY503" fmla="*/ 3138440 h 4267200"/>
              <a:gd name="connsiteX504" fmla="*/ 0 w 12192000"/>
              <a:gd name="connsiteY504" fmla="*/ 3271395 h 4267200"/>
              <a:gd name="connsiteX505" fmla="*/ 0 w 12192000"/>
              <a:gd name="connsiteY505" fmla="*/ 3153002 h 4267200"/>
              <a:gd name="connsiteX506" fmla="*/ 2386 w 12192000"/>
              <a:gd name="connsiteY506" fmla="*/ 3149203 h 4267200"/>
              <a:gd name="connsiteX507" fmla="*/ 89753 w 12192000"/>
              <a:gd name="connsiteY507" fmla="*/ 2987702 h 4267200"/>
              <a:gd name="connsiteX508" fmla="*/ 76869 w 12192000"/>
              <a:gd name="connsiteY508" fmla="*/ 3005404 h 4267200"/>
              <a:gd name="connsiteX509" fmla="*/ 32049 w 12192000"/>
              <a:gd name="connsiteY509" fmla="*/ 3065814 h 4267200"/>
              <a:gd name="connsiteX510" fmla="*/ 0 w 12192000"/>
              <a:gd name="connsiteY510" fmla="*/ 3108744 h 4267200"/>
              <a:gd name="connsiteX511" fmla="*/ 0 w 12192000"/>
              <a:gd name="connsiteY511" fmla="*/ 3058059 h 4267200"/>
              <a:gd name="connsiteX512" fmla="*/ 7610 w 12192000"/>
              <a:gd name="connsiteY512" fmla="*/ 3047889 h 4267200"/>
              <a:gd name="connsiteX513" fmla="*/ 52419 w 12192000"/>
              <a:gd name="connsiteY513" fmla="*/ 2987479 h 4267200"/>
              <a:gd name="connsiteX514" fmla="*/ 59142 w 12192000"/>
              <a:gd name="connsiteY514" fmla="*/ 2978488 h 4267200"/>
              <a:gd name="connsiteX515" fmla="*/ 0 w 12192000"/>
              <a:gd name="connsiteY515" fmla="*/ 3015334 h 4267200"/>
              <a:gd name="connsiteX516" fmla="*/ 0 w 12192000"/>
              <a:gd name="connsiteY516" fmla="*/ 2914286 h 4267200"/>
              <a:gd name="connsiteX517" fmla="*/ 36383 w 12192000"/>
              <a:gd name="connsiteY517" fmla="*/ 2901128 h 4267200"/>
              <a:gd name="connsiteX518" fmla="*/ 156329 w 12192000"/>
              <a:gd name="connsiteY518" fmla="*/ 2840533 h 4267200"/>
              <a:gd name="connsiteX519" fmla="*/ 358355 w 12192000"/>
              <a:gd name="connsiteY519" fmla="*/ 2620471 h 4267200"/>
              <a:gd name="connsiteX520" fmla="*/ 510577 w 12192000"/>
              <a:gd name="connsiteY520" fmla="*/ 2501244 h 4267200"/>
              <a:gd name="connsiteX521" fmla="*/ 211967 w 12192000"/>
              <a:gd name="connsiteY521" fmla="*/ 2479171 h 4267200"/>
              <a:gd name="connsiteX522" fmla="*/ 0 w 12192000"/>
              <a:gd name="connsiteY522" fmla="*/ 2476398 h 4267200"/>
              <a:gd name="connsiteX523" fmla="*/ 0 w 12192000"/>
              <a:gd name="connsiteY523" fmla="*/ 2389189 h 4267200"/>
              <a:gd name="connsiteX524" fmla="*/ 103062 w 12192000"/>
              <a:gd name="connsiteY524" fmla="*/ 2389518 h 4267200"/>
              <a:gd name="connsiteX525" fmla="*/ 510734 w 12192000"/>
              <a:gd name="connsiteY525" fmla="*/ 2416201 h 4267200"/>
              <a:gd name="connsiteX526" fmla="*/ 279257 w 12192000"/>
              <a:gd name="connsiteY526" fmla="*/ 2092102 h 4267200"/>
              <a:gd name="connsiteX527" fmla="*/ 65265 w 12192000"/>
              <a:gd name="connsiteY527" fmla="*/ 2006049 h 4267200"/>
              <a:gd name="connsiteX528" fmla="*/ 0 w 12192000"/>
              <a:gd name="connsiteY528" fmla="*/ 1982532 h 4267200"/>
              <a:gd name="connsiteX529" fmla="*/ 0 w 12192000"/>
              <a:gd name="connsiteY529" fmla="*/ 1912789 h 4267200"/>
              <a:gd name="connsiteX530" fmla="*/ 97460 w 12192000"/>
              <a:gd name="connsiteY530" fmla="*/ 1953725 h 4267200"/>
              <a:gd name="connsiteX531" fmla="*/ 221272 w 12192000"/>
              <a:gd name="connsiteY531" fmla="*/ 1980766 h 4267200"/>
              <a:gd name="connsiteX532" fmla="*/ 116765 w 12192000"/>
              <a:gd name="connsiteY532" fmla="*/ 1911033 h 4267200"/>
              <a:gd name="connsiteX533" fmla="*/ 16405 w 12192000"/>
              <a:gd name="connsiteY533" fmla="*/ 1803412 h 4267200"/>
              <a:gd name="connsiteX534" fmla="*/ 0 w 12192000"/>
              <a:gd name="connsiteY534" fmla="*/ 1784777 h 4267200"/>
              <a:gd name="connsiteX535" fmla="*/ 0 w 12192000"/>
              <a:gd name="connsiteY535" fmla="*/ 1740082 h 4267200"/>
              <a:gd name="connsiteX536" fmla="*/ 39394 w 12192000"/>
              <a:gd name="connsiteY536" fmla="*/ 1784856 h 4267200"/>
              <a:gd name="connsiteX537" fmla="*/ 135813 w 12192000"/>
              <a:gd name="connsiteY537" fmla="*/ 1888838 h 4267200"/>
              <a:gd name="connsiteX538" fmla="*/ 242575 w 12192000"/>
              <a:gd name="connsiteY538" fmla="*/ 1958841 h 4267200"/>
              <a:gd name="connsiteX539" fmla="*/ 82197 w 12192000"/>
              <a:gd name="connsiteY539" fmla="*/ 1754826 h 4267200"/>
              <a:gd name="connsiteX540" fmla="*/ 0 w 12192000"/>
              <a:gd name="connsiteY540" fmla="*/ 1679650 h 4267200"/>
              <a:gd name="connsiteX541" fmla="*/ 0 w 12192000"/>
              <a:gd name="connsiteY541" fmla="*/ 1602463 h 4267200"/>
              <a:gd name="connsiteX542" fmla="*/ 84689 w 12192000"/>
              <a:gd name="connsiteY542" fmla="*/ 1677442 h 4267200"/>
              <a:gd name="connsiteX543" fmla="*/ 298437 w 12192000"/>
              <a:gd name="connsiteY543" fmla="*/ 1968019 h 4267200"/>
              <a:gd name="connsiteX544" fmla="*/ 227269 w 12192000"/>
              <a:gd name="connsiteY544" fmla="*/ 1114064 h 4267200"/>
              <a:gd name="connsiteX545" fmla="*/ 248003 w 12192000"/>
              <a:gd name="connsiteY545" fmla="*/ 1089613 h 4267200"/>
              <a:gd name="connsiteX546" fmla="*/ 427020 w 12192000"/>
              <a:gd name="connsiteY546" fmla="*/ 1619803 h 4267200"/>
              <a:gd name="connsiteX547" fmla="*/ 340345 w 12192000"/>
              <a:gd name="connsiteY547" fmla="*/ 2027739 h 4267200"/>
              <a:gd name="connsiteX548" fmla="*/ 360865 w 12192000"/>
              <a:gd name="connsiteY548" fmla="*/ 2044827 h 4267200"/>
              <a:gd name="connsiteX549" fmla="*/ 560414 w 12192000"/>
              <a:gd name="connsiteY549" fmla="*/ 2421457 h 4267200"/>
              <a:gd name="connsiteX550" fmla="*/ 1359703 w 12192000"/>
              <a:gd name="connsiteY550" fmla="*/ 2578554 h 4267200"/>
              <a:gd name="connsiteX551" fmla="*/ 1359422 w 12192000"/>
              <a:gd name="connsiteY551" fmla="*/ 2577994 h 4267200"/>
              <a:gd name="connsiteX552" fmla="*/ 828701 w 12192000"/>
              <a:gd name="connsiteY552" fmla="*/ 1839520 h 4267200"/>
              <a:gd name="connsiteX553" fmla="*/ 494427 w 12192000"/>
              <a:gd name="connsiteY553" fmla="*/ 1092333 h 4267200"/>
              <a:gd name="connsiteX554" fmla="*/ 506322 w 12192000"/>
              <a:gd name="connsiteY554" fmla="*/ 1020997 h 4267200"/>
              <a:gd name="connsiteX555" fmla="*/ 4570198 w 12192000"/>
              <a:gd name="connsiteY555" fmla="*/ 978081 h 4267200"/>
              <a:gd name="connsiteX556" fmla="*/ 4523691 w 12192000"/>
              <a:gd name="connsiteY556" fmla="*/ 1127776 h 4267200"/>
              <a:gd name="connsiteX557" fmla="*/ 4509875 w 12192000"/>
              <a:gd name="connsiteY557" fmla="*/ 1167552 h 4267200"/>
              <a:gd name="connsiteX558" fmla="*/ 4478168 w 12192000"/>
              <a:gd name="connsiteY558" fmla="*/ 1260735 h 4267200"/>
              <a:gd name="connsiteX559" fmla="*/ 4409309 w 12192000"/>
              <a:gd name="connsiteY559" fmla="*/ 1666996 h 4267200"/>
              <a:gd name="connsiteX560" fmla="*/ 4370031 w 12192000"/>
              <a:gd name="connsiteY560" fmla="*/ 1955666 h 4267200"/>
              <a:gd name="connsiteX561" fmla="*/ 4570198 w 12192000"/>
              <a:gd name="connsiteY561" fmla="*/ 978081 h 4267200"/>
              <a:gd name="connsiteX562" fmla="*/ 12149131 w 12192000"/>
              <a:gd name="connsiteY562" fmla="*/ 959050 h 4267200"/>
              <a:gd name="connsiteX563" fmla="*/ 12105664 w 12192000"/>
              <a:gd name="connsiteY563" fmla="*/ 1006960 h 4267200"/>
              <a:gd name="connsiteX564" fmla="*/ 11883102 w 12192000"/>
              <a:gd name="connsiteY564" fmla="*/ 1184424 h 4267200"/>
              <a:gd name="connsiteX565" fmla="*/ 11665174 w 12192000"/>
              <a:gd name="connsiteY565" fmla="*/ 1317493 h 4267200"/>
              <a:gd name="connsiteX566" fmla="*/ 11590337 w 12192000"/>
              <a:gd name="connsiteY566" fmla="*/ 1348256 h 4267200"/>
              <a:gd name="connsiteX567" fmla="*/ 11492588 w 12192000"/>
              <a:gd name="connsiteY567" fmla="*/ 1390573 h 4267200"/>
              <a:gd name="connsiteX568" fmla="*/ 11888865 w 12192000"/>
              <a:gd name="connsiteY568" fmla="*/ 1220988 h 4267200"/>
              <a:gd name="connsiteX569" fmla="*/ 12149131 w 12192000"/>
              <a:gd name="connsiteY569" fmla="*/ 959050 h 4267200"/>
              <a:gd name="connsiteX570" fmla="*/ 4557898 w 12192000"/>
              <a:gd name="connsiteY570" fmla="*/ 900011 h 4267200"/>
              <a:gd name="connsiteX571" fmla="*/ 4344840 w 12192000"/>
              <a:gd name="connsiteY571" fmla="*/ 1922038 h 4267200"/>
              <a:gd name="connsiteX572" fmla="*/ 4378710 w 12192000"/>
              <a:gd name="connsiteY572" fmla="*/ 1665516 h 4267200"/>
              <a:gd name="connsiteX573" fmla="*/ 4448798 w 12192000"/>
              <a:gd name="connsiteY573" fmla="*/ 1253024 h 4267200"/>
              <a:gd name="connsiteX574" fmla="*/ 4480315 w 12192000"/>
              <a:gd name="connsiteY574" fmla="*/ 1158454 h 4267200"/>
              <a:gd name="connsiteX575" fmla="*/ 4494133 w 12192000"/>
              <a:gd name="connsiteY575" fmla="*/ 1118676 h 4267200"/>
              <a:gd name="connsiteX576" fmla="*/ 4557898 w 12192000"/>
              <a:gd name="connsiteY576" fmla="*/ 900011 h 4267200"/>
              <a:gd name="connsiteX577" fmla="*/ 5870151 w 12192000"/>
              <a:gd name="connsiteY577" fmla="*/ 898890 h 4267200"/>
              <a:gd name="connsiteX578" fmla="*/ 5861335 w 12192000"/>
              <a:gd name="connsiteY578" fmla="*/ 899177 h 4267200"/>
              <a:gd name="connsiteX579" fmla="*/ 5843702 w 12192000"/>
              <a:gd name="connsiteY579" fmla="*/ 899748 h 4267200"/>
              <a:gd name="connsiteX580" fmla="*/ 5651107 w 12192000"/>
              <a:gd name="connsiteY580" fmla="*/ 920306 h 4267200"/>
              <a:gd name="connsiteX581" fmla="*/ 5459407 w 12192000"/>
              <a:gd name="connsiteY581" fmla="*/ 940975 h 4267200"/>
              <a:gd name="connsiteX582" fmla="*/ 5374846 w 12192000"/>
              <a:gd name="connsiteY582" fmla="*/ 941988 h 4267200"/>
              <a:gd name="connsiteX583" fmla="*/ 5256105 w 12192000"/>
              <a:gd name="connsiteY583" fmla="*/ 945632 h 4267200"/>
              <a:gd name="connsiteX584" fmla="*/ 5107071 w 12192000"/>
              <a:gd name="connsiteY584" fmla="*/ 969720 h 4267200"/>
              <a:gd name="connsiteX585" fmla="*/ 4998681 w 12192000"/>
              <a:gd name="connsiteY585" fmla="*/ 988771 h 4267200"/>
              <a:gd name="connsiteX586" fmla="*/ 5870151 w 12192000"/>
              <a:gd name="connsiteY586" fmla="*/ 898890 h 4267200"/>
              <a:gd name="connsiteX587" fmla="*/ 12190084 w 12192000"/>
              <a:gd name="connsiteY587" fmla="*/ 854709 h 4267200"/>
              <a:gd name="connsiteX588" fmla="*/ 12162947 w 12192000"/>
              <a:gd name="connsiteY588" fmla="*/ 879275 h 4267200"/>
              <a:gd name="connsiteX589" fmla="*/ 11721478 w 12192000"/>
              <a:gd name="connsiteY589" fmla="*/ 1216434 h 4267200"/>
              <a:gd name="connsiteX590" fmla="*/ 11680712 w 12192000"/>
              <a:gd name="connsiteY590" fmla="*/ 1239730 h 4267200"/>
              <a:gd name="connsiteX591" fmla="*/ 11505347 w 12192000"/>
              <a:gd name="connsiteY591" fmla="*/ 1352837 h 4267200"/>
              <a:gd name="connsiteX592" fmla="*/ 11580962 w 12192000"/>
              <a:gd name="connsiteY592" fmla="*/ 1321759 h 4267200"/>
              <a:gd name="connsiteX593" fmla="*/ 11654234 w 12192000"/>
              <a:gd name="connsiteY593" fmla="*/ 1291618 h 4267200"/>
              <a:gd name="connsiteX594" fmla="*/ 11867274 w 12192000"/>
              <a:gd name="connsiteY594" fmla="*/ 1160983 h 4267200"/>
              <a:gd name="connsiteX595" fmla="*/ 12086035 w 12192000"/>
              <a:gd name="connsiteY595" fmla="*/ 986418 h 4267200"/>
              <a:gd name="connsiteX596" fmla="*/ 12190084 w 12192000"/>
              <a:gd name="connsiteY596" fmla="*/ 854709 h 4267200"/>
              <a:gd name="connsiteX597" fmla="*/ 5504425 w 12192000"/>
              <a:gd name="connsiteY597" fmla="*/ 848067 h 4267200"/>
              <a:gd name="connsiteX598" fmla="*/ 4968849 w 12192000"/>
              <a:gd name="connsiteY598" fmla="*/ 962318 h 4267200"/>
              <a:gd name="connsiteX599" fmla="*/ 5104039 w 12192000"/>
              <a:gd name="connsiteY599" fmla="*/ 940634 h 4267200"/>
              <a:gd name="connsiteX600" fmla="*/ 5256311 w 12192000"/>
              <a:gd name="connsiteY600" fmla="*/ 916490 h 4267200"/>
              <a:gd name="connsiteX601" fmla="*/ 5377381 w 12192000"/>
              <a:gd name="connsiteY601" fmla="*/ 912671 h 4267200"/>
              <a:gd name="connsiteX602" fmla="*/ 5460148 w 12192000"/>
              <a:gd name="connsiteY602" fmla="*/ 911442 h 4267200"/>
              <a:gd name="connsiteX603" fmla="*/ 5648971 w 12192000"/>
              <a:gd name="connsiteY603" fmla="*/ 891331 h 4267200"/>
              <a:gd name="connsiteX604" fmla="*/ 5844807 w 12192000"/>
              <a:gd name="connsiteY604" fmla="*/ 870718 h 4267200"/>
              <a:gd name="connsiteX605" fmla="*/ 5862975 w 12192000"/>
              <a:gd name="connsiteY605" fmla="*/ 869756 h 4267200"/>
              <a:gd name="connsiteX606" fmla="*/ 5920887 w 12192000"/>
              <a:gd name="connsiteY606" fmla="*/ 865929 h 4267200"/>
              <a:gd name="connsiteX607" fmla="*/ 5504425 w 12192000"/>
              <a:gd name="connsiteY607" fmla="*/ 848067 h 4267200"/>
              <a:gd name="connsiteX608" fmla="*/ 8924104 w 12192000"/>
              <a:gd name="connsiteY608" fmla="*/ 777000 h 4267200"/>
              <a:gd name="connsiteX609" fmla="*/ 8921999 w 12192000"/>
              <a:gd name="connsiteY609" fmla="*/ 794136 h 4267200"/>
              <a:gd name="connsiteX610" fmla="*/ 8916066 w 12192000"/>
              <a:gd name="connsiteY610" fmla="*/ 843129 h 4267200"/>
              <a:gd name="connsiteX611" fmla="*/ 8909852 w 12192000"/>
              <a:gd name="connsiteY611" fmla="*/ 1005313 h 4267200"/>
              <a:gd name="connsiteX612" fmla="*/ 8936982 w 12192000"/>
              <a:gd name="connsiteY612" fmla="*/ 1614896 h 4267200"/>
              <a:gd name="connsiteX613" fmla="*/ 8939706 w 12192000"/>
              <a:gd name="connsiteY613" fmla="*/ 1632791 h 4267200"/>
              <a:gd name="connsiteX614" fmla="*/ 8946691 w 12192000"/>
              <a:gd name="connsiteY614" fmla="*/ 1680170 h 4267200"/>
              <a:gd name="connsiteX615" fmla="*/ 8947643 w 12192000"/>
              <a:gd name="connsiteY615" fmla="*/ 1649028 h 4267200"/>
              <a:gd name="connsiteX616" fmla="*/ 8931687 w 12192000"/>
              <a:gd name="connsiteY616" fmla="*/ 871628 h 4267200"/>
              <a:gd name="connsiteX617" fmla="*/ 8929804 w 12192000"/>
              <a:gd name="connsiteY617" fmla="*/ 850229 h 4267200"/>
              <a:gd name="connsiteX618" fmla="*/ 8924104 w 12192000"/>
              <a:gd name="connsiteY618" fmla="*/ 777000 h 4267200"/>
              <a:gd name="connsiteX619" fmla="*/ 8951219 w 12192000"/>
              <a:gd name="connsiteY619" fmla="*/ 764662 h 4267200"/>
              <a:gd name="connsiteX620" fmla="*/ 8957270 w 12192000"/>
              <a:gd name="connsiteY620" fmla="*/ 847698 h 4267200"/>
              <a:gd name="connsiteX621" fmla="*/ 8959153 w 12192000"/>
              <a:gd name="connsiteY621" fmla="*/ 869097 h 4267200"/>
              <a:gd name="connsiteX622" fmla="*/ 8976081 w 12192000"/>
              <a:gd name="connsiteY622" fmla="*/ 1619865 h 4267200"/>
              <a:gd name="connsiteX623" fmla="*/ 8951219 w 12192000"/>
              <a:gd name="connsiteY623" fmla="*/ 764662 h 4267200"/>
              <a:gd name="connsiteX624" fmla="*/ 8898081 w 12192000"/>
              <a:gd name="connsiteY624" fmla="*/ 630137 h 4267200"/>
              <a:gd name="connsiteX625" fmla="*/ 8910095 w 12192000"/>
              <a:gd name="connsiteY625" fmla="*/ 1626691 h 4267200"/>
              <a:gd name="connsiteX626" fmla="*/ 8908822 w 12192000"/>
              <a:gd name="connsiteY626" fmla="*/ 1619067 h 4267200"/>
              <a:gd name="connsiteX627" fmla="*/ 8881669 w 12192000"/>
              <a:gd name="connsiteY627" fmla="*/ 1004967 h 4267200"/>
              <a:gd name="connsiteX628" fmla="*/ 8888265 w 12192000"/>
              <a:gd name="connsiteY628" fmla="*/ 840369 h 4267200"/>
              <a:gd name="connsiteX629" fmla="*/ 8894429 w 12192000"/>
              <a:gd name="connsiteY629" fmla="*/ 790831 h 4267200"/>
              <a:gd name="connsiteX630" fmla="*/ 8898081 w 12192000"/>
              <a:gd name="connsiteY630" fmla="*/ 630137 h 4267200"/>
              <a:gd name="connsiteX631" fmla="*/ 11491396 w 12192000"/>
              <a:gd name="connsiteY631" fmla="*/ 623931 h 4267200"/>
              <a:gd name="connsiteX632" fmla="*/ 11413329 w 12192000"/>
              <a:gd name="connsiteY632" fmla="*/ 662344 h 4267200"/>
              <a:gd name="connsiteX633" fmla="*/ 10966547 w 12192000"/>
              <a:gd name="connsiteY633" fmla="*/ 818916 h 4267200"/>
              <a:gd name="connsiteX634" fmla="*/ 10498883 w 12192000"/>
              <a:gd name="connsiteY634" fmla="*/ 1111507 h 4267200"/>
              <a:gd name="connsiteX635" fmla="*/ 10671292 w 12192000"/>
              <a:gd name="connsiteY635" fmla="*/ 1035777 h 4267200"/>
              <a:gd name="connsiteX636" fmla="*/ 10685894 w 12192000"/>
              <a:gd name="connsiteY636" fmla="*/ 1027151 h 4267200"/>
              <a:gd name="connsiteX637" fmla="*/ 11104337 w 12192000"/>
              <a:gd name="connsiteY637" fmla="*/ 817377 h 4267200"/>
              <a:gd name="connsiteX638" fmla="*/ 11491396 w 12192000"/>
              <a:gd name="connsiteY638" fmla="*/ 623931 h 4267200"/>
              <a:gd name="connsiteX639" fmla="*/ 10779304 w 12192000"/>
              <a:gd name="connsiteY639" fmla="*/ 584486 h 4267200"/>
              <a:gd name="connsiteX640" fmla="*/ 10658378 w 12192000"/>
              <a:gd name="connsiteY640" fmla="*/ 772788 h 4267200"/>
              <a:gd name="connsiteX641" fmla="*/ 10475581 w 12192000"/>
              <a:gd name="connsiteY641" fmla="*/ 1070739 h 4267200"/>
              <a:gd name="connsiteX642" fmla="*/ 10735178 w 12192000"/>
              <a:gd name="connsiteY642" fmla="*/ 693281 h 4267200"/>
              <a:gd name="connsiteX643" fmla="*/ 10132488 w 12192000"/>
              <a:gd name="connsiteY643" fmla="*/ 518596 h 4267200"/>
              <a:gd name="connsiteX644" fmla="*/ 9879465 w 12192000"/>
              <a:gd name="connsiteY644" fmla="*/ 567273 h 4267200"/>
              <a:gd name="connsiteX645" fmla="*/ 9364243 w 12192000"/>
              <a:gd name="connsiteY645" fmla="*/ 809468 h 4267200"/>
              <a:gd name="connsiteX646" fmla="*/ 9366655 w 12192000"/>
              <a:gd name="connsiteY646" fmla="*/ 809848 h 4267200"/>
              <a:gd name="connsiteX647" fmla="*/ 9914233 w 12192000"/>
              <a:gd name="connsiteY647" fmla="*/ 596159 h 4267200"/>
              <a:gd name="connsiteX648" fmla="*/ 10264524 w 12192000"/>
              <a:gd name="connsiteY648" fmla="*/ 501747 h 4267200"/>
              <a:gd name="connsiteX649" fmla="*/ 9922837 w 12192000"/>
              <a:gd name="connsiteY649" fmla="*/ 622979 h 4267200"/>
              <a:gd name="connsiteX650" fmla="*/ 9416908 w 12192000"/>
              <a:gd name="connsiteY650" fmla="*/ 818889 h 4267200"/>
              <a:gd name="connsiteX651" fmla="*/ 9418234 w 12192000"/>
              <a:gd name="connsiteY651" fmla="*/ 818810 h 4267200"/>
              <a:gd name="connsiteX652" fmla="*/ 10264524 w 12192000"/>
              <a:gd name="connsiteY652" fmla="*/ 501747 h 4267200"/>
              <a:gd name="connsiteX653" fmla="*/ 10802699 w 12192000"/>
              <a:gd name="connsiteY653" fmla="*/ 488163 h 4267200"/>
              <a:gd name="connsiteX654" fmla="*/ 10618739 w 12192000"/>
              <a:gd name="connsiteY654" fmla="*/ 734118 h 4267200"/>
              <a:gd name="connsiteX655" fmla="*/ 10604580 w 12192000"/>
              <a:gd name="connsiteY655" fmla="*/ 753877 h 4267200"/>
              <a:gd name="connsiteX656" fmla="*/ 10529643 w 12192000"/>
              <a:gd name="connsiteY656" fmla="*/ 867004 h 4267200"/>
              <a:gd name="connsiteX657" fmla="*/ 10462194 w 12192000"/>
              <a:gd name="connsiteY657" fmla="*/ 1035452 h 4267200"/>
              <a:gd name="connsiteX658" fmla="*/ 10635117 w 12192000"/>
              <a:gd name="connsiteY658" fmla="*/ 757788 h 4267200"/>
              <a:gd name="connsiteX659" fmla="*/ 10802699 w 12192000"/>
              <a:gd name="connsiteY659" fmla="*/ 488163 h 4267200"/>
              <a:gd name="connsiteX660" fmla="*/ 10359107 w 12192000"/>
              <a:gd name="connsiteY660" fmla="*/ 485136 h 4267200"/>
              <a:gd name="connsiteX661" fmla="*/ 9515108 w 12192000"/>
              <a:gd name="connsiteY661" fmla="*/ 825701 h 4267200"/>
              <a:gd name="connsiteX662" fmla="*/ 10359107 w 12192000"/>
              <a:gd name="connsiteY662" fmla="*/ 485136 h 4267200"/>
              <a:gd name="connsiteX663" fmla="*/ 11886089 w 12192000"/>
              <a:gd name="connsiteY663" fmla="*/ 483936 h 4267200"/>
              <a:gd name="connsiteX664" fmla="*/ 11622890 w 12192000"/>
              <a:gd name="connsiteY664" fmla="*/ 661575 h 4267200"/>
              <a:gd name="connsiteX665" fmla="*/ 11038640 w 12192000"/>
              <a:gd name="connsiteY665" fmla="*/ 996875 h 4267200"/>
              <a:gd name="connsiteX666" fmla="*/ 10561310 w 12192000"/>
              <a:gd name="connsiteY666" fmla="*/ 1145020 h 4267200"/>
              <a:gd name="connsiteX667" fmla="*/ 10675127 w 12192000"/>
              <a:gd name="connsiteY667" fmla="*/ 1163586 h 4267200"/>
              <a:gd name="connsiteX668" fmla="*/ 11120351 w 12192000"/>
              <a:gd name="connsiteY668" fmla="*/ 990907 h 4267200"/>
              <a:gd name="connsiteX669" fmla="*/ 11648506 w 12192000"/>
              <a:gd name="connsiteY669" fmla="*/ 680145 h 4267200"/>
              <a:gd name="connsiteX670" fmla="*/ 11886089 w 12192000"/>
              <a:gd name="connsiteY670" fmla="*/ 483936 h 4267200"/>
              <a:gd name="connsiteX671" fmla="*/ 3607114 w 12192000"/>
              <a:gd name="connsiteY671" fmla="*/ 467441 h 4267200"/>
              <a:gd name="connsiteX672" fmla="*/ 3296242 w 12192000"/>
              <a:gd name="connsiteY672" fmla="*/ 807991 h 4267200"/>
              <a:gd name="connsiteX673" fmla="*/ 3174674 w 12192000"/>
              <a:gd name="connsiteY673" fmla="*/ 919759 h 4267200"/>
              <a:gd name="connsiteX674" fmla="*/ 3042978 w 12192000"/>
              <a:gd name="connsiteY674" fmla="*/ 1054894 h 4267200"/>
              <a:gd name="connsiteX675" fmla="*/ 2968914 w 12192000"/>
              <a:gd name="connsiteY675" fmla="*/ 1133756 h 4267200"/>
              <a:gd name="connsiteX676" fmla="*/ 3103823 w 12192000"/>
              <a:gd name="connsiteY676" fmla="*/ 1026814 h 4267200"/>
              <a:gd name="connsiteX677" fmla="*/ 3607114 w 12192000"/>
              <a:gd name="connsiteY677" fmla="*/ 467441 h 4267200"/>
              <a:gd name="connsiteX678" fmla="*/ 10784544 w 12192000"/>
              <a:gd name="connsiteY678" fmla="*/ 465669 h 4267200"/>
              <a:gd name="connsiteX679" fmla="*/ 10426419 w 12192000"/>
              <a:gd name="connsiteY679" fmla="*/ 1062158 h 4267200"/>
              <a:gd name="connsiteX680" fmla="*/ 10471732 w 12192000"/>
              <a:gd name="connsiteY680" fmla="*/ 921679 h 4267200"/>
              <a:gd name="connsiteX681" fmla="*/ 10504824 w 12192000"/>
              <a:gd name="connsiteY681" fmla="*/ 852631 h 4267200"/>
              <a:gd name="connsiteX682" fmla="*/ 10582237 w 12192000"/>
              <a:gd name="connsiteY682" fmla="*/ 736692 h 4267200"/>
              <a:gd name="connsiteX683" fmla="*/ 10596401 w 12192000"/>
              <a:gd name="connsiteY683" fmla="*/ 716935 h 4267200"/>
              <a:gd name="connsiteX684" fmla="*/ 10784544 w 12192000"/>
              <a:gd name="connsiteY684" fmla="*/ 465669 h 4267200"/>
              <a:gd name="connsiteX685" fmla="*/ 11916494 w 12192000"/>
              <a:gd name="connsiteY685" fmla="*/ 422768 h 4267200"/>
              <a:gd name="connsiteX686" fmla="*/ 11703185 w 12192000"/>
              <a:gd name="connsiteY686" fmla="*/ 528178 h 4267200"/>
              <a:gd name="connsiteX687" fmla="*/ 11680755 w 12192000"/>
              <a:gd name="connsiteY687" fmla="*/ 543149 h 4267200"/>
              <a:gd name="connsiteX688" fmla="*/ 11116818 w 12192000"/>
              <a:gd name="connsiteY688" fmla="*/ 842623 h 4267200"/>
              <a:gd name="connsiteX689" fmla="*/ 10700164 w 12192000"/>
              <a:gd name="connsiteY689" fmla="*/ 1051220 h 4267200"/>
              <a:gd name="connsiteX690" fmla="*/ 10685570 w 12192000"/>
              <a:gd name="connsiteY690" fmla="*/ 1059849 h 4267200"/>
              <a:gd name="connsiteX691" fmla="*/ 10584288 w 12192000"/>
              <a:gd name="connsiteY691" fmla="*/ 1113543 h 4267200"/>
              <a:gd name="connsiteX692" fmla="*/ 11026698 w 12192000"/>
              <a:gd name="connsiteY692" fmla="*/ 971858 h 4267200"/>
              <a:gd name="connsiteX693" fmla="*/ 11607604 w 12192000"/>
              <a:gd name="connsiteY693" fmla="*/ 638368 h 4267200"/>
              <a:gd name="connsiteX694" fmla="*/ 11919452 w 12192000"/>
              <a:gd name="connsiteY694" fmla="*/ 423380 h 4267200"/>
              <a:gd name="connsiteX695" fmla="*/ 11916494 w 12192000"/>
              <a:gd name="connsiteY695" fmla="*/ 422768 h 4267200"/>
              <a:gd name="connsiteX696" fmla="*/ 8148168 w 12192000"/>
              <a:gd name="connsiteY696" fmla="*/ 416949 h 4267200"/>
              <a:gd name="connsiteX697" fmla="*/ 7862052 w 12192000"/>
              <a:gd name="connsiteY697" fmla="*/ 694330 h 4267200"/>
              <a:gd name="connsiteX698" fmla="*/ 7808002 w 12192000"/>
              <a:gd name="connsiteY698" fmla="*/ 759654 h 4267200"/>
              <a:gd name="connsiteX699" fmla="*/ 8295299 w 12192000"/>
              <a:gd name="connsiteY699" fmla="*/ 416143 h 4267200"/>
              <a:gd name="connsiteX700" fmla="*/ 8309124 w 12192000"/>
              <a:gd name="connsiteY700" fmla="*/ 534021 h 4267200"/>
              <a:gd name="connsiteX701" fmla="*/ 8293154 w 12192000"/>
              <a:gd name="connsiteY701" fmla="*/ 672115 h 4267200"/>
              <a:gd name="connsiteX702" fmla="*/ 8279099 w 12192000"/>
              <a:gd name="connsiteY702" fmla="*/ 769176 h 4267200"/>
              <a:gd name="connsiteX703" fmla="*/ 8309186 w 12192000"/>
              <a:gd name="connsiteY703" fmla="*/ 1060039 h 4267200"/>
              <a:gd name="connsiteX704" fmla="*/ 8410512 w 12192000"/>
              <a:gd name="connsiteY704" fmla="*/ 1511108 h 4267200"/>
              <a:gd name="connsiteX705" fmla="*/ 8351657 w 12192000"/>
              <a:gd name="connsiteY705" fmla="*/ 521768 h 4267200"/>
              <a:gd name="connsiteX706" fmla="*/ 8295299 w 12192000"/>
              <a:gd name="connsiteY706" fmla="*/ 416143 h 4267200"/>
              <a:gd name="connsiteX707" fmla="*/ 8266483 w 12192000"/>
              <a:gd name="connsiteY707" fmla="*/ 414244 h 4267200"/>
              <a:gd name="connsiteX708" fmla="*/ 8343425 w 12192000"/>
              <a:gd name="connsiteY708" fmla="*/ 1357811 h 4267200"/>
              <a:gd name="connsiteX709" fmla="*/ 8282114 w 12192000"/>
              <a:gd name="connsiteY709" fmla="*/ 1064671 h 4267200"/>
              <a:gd name="connsiteX710" fmla="*/ 8251298 w 12192000"/>
              <a:gd name="connsiteY710" fmla="*/ 766414 h 4267200"/>
              <a:gd name="connsiteX711" fmla="*/ 8265729 w 12192000"/>
              <a:gd name="connsiteY711" fmla="*/ 666939 h 4267200"/>
              <a:gd name="connsiteX712" fmla="*/ 8281494 w 12192000"/>
              <a:gd name="connsiteY712" fmla="*/ 533909 h 4267200"/>
              <a:gd name="connsiteX713" fmla="*/ 8266483 w 12192000"/>
              <a:gd name="connsiteY713" fmla="*/ 414244 h 4267200"/>
              <a:gd name="connsiteX714" fmla="*/ 8140802 w 12192000"/>
              <a:gd name="connsiteY714" fmla="*/ 388720 h 4267200"/>
              <a:gd name="connsiteX715" fmla="*/ 7860379 w 12192000"/>
              <a:gd name="connsiteY715" fmla="*/ 596411 h 4267200"/>
              <a:gd name="connsiteX716" fmla="*/ 7737688 w 12192000"/>
              <a:gd name="connsiteY716" fmla="*/ 790400 h 4267200"/>
              <a:gd name="connsiteX717" fmla="*/ 7726885 w 12192000"/>
              <a:gd name="connsiteY717" fmla="*/ 812869 h 4267200"/>
              <a:gd name="connsiteX718" fmla="*/ 7840490 w 12192000"/>
              <a:gd name="connsiteY718" fmla="*/ 676832 h 4267200"/>
              <a:gd name="connsiteX719" fmla="*/ 8140802 w 12192000"/>
              <a:gd name="connsiteY719" fmla="*/ 388720 h 4267200"/>
              <a:gd name="connsiteX720" fmla="*/ 3744487 w 12192000"/>
              <a:gd name="connsiteY720" fmla="*/ 383136 h 4267200"/>
              <a:gd name="connsiteX721" fmla="*/ 3970213 w 12192000"/>
              <a:gd name="connsiteY721" fmla="*/ 995559 h 4267200"/>
              <a:gd name="connsiteX722" fmla="*/ 3744487 w 12192000"/>
              <a:gd name="connsiteY722" fmla="*/ 383136 h 4267200"/>
              <a:gd name="connsiteX723" fmla="*/ 3624562 w 12192000"/>
              <a:gd name="connsiteY723" fmla="*/ 367041 h 4267200"/>
              <a:gd name="connsiteX724" fmla="*/ 3489712 w 12192000"/>
              <a:gd name="connsiteY724" fmla="*/ 485386 h 4267200"/>
              <a:gd name="connsiteX725" fmla="*/ 3182994 w 12192000"/>
              <a:gd name="connsiteY725" fmla="*/ 828265 h 4267200"/>
              <a:gd name="connsiteX726" fmla="*/ 2892114 w 12192000"/>
              <a:gd name="connsiteY726" fmla="*/ 1172635 h 4267200"/>
              <a:gd name="connsiteX727" fmla="*/ 3021459 w 12192000"/>
              <a:gd name="connsiteY727" fmla="*/ 1035385 h 4267200"/>
              <a:gd name="connsiteX728" fmla="*/ 3153873 w 12192000"/>
              <a:gd name="connsiteY728" fmla="*/ 898971 h 4267200"/>
              <a:gd name="connsiteX729" fmla="*/ 3276511 w 12192000"/>
              <a:gd name="connsiteY729" fmla="*/ 786423 h 4267200"/>
              <a:gd name="connsiteX730" fmla="*/ 3584154 w 12192000"/>
              <a:gd name="connsiteY730" fmla="*/ 448218 h 4267200"/>
              <a:gd name="connsiteX731" fmla="*/ 3624562 w 12192000"/>
              <a:gd name="connsiteY731" fmla="*/ 367041 h 4267200"/>
              <a:gd name="connsiteX732" fmla="*/ 3766672 w 12192000"/>
              <a:gd name="connsiteY732" fmla="*/ 359429 h 4267200"/>
              <a:gd name="connsiteX733" fmla="*/ 3996338 w 12192000"/>
              <a:gd name="connsiteY733" fmla="*/ 968237 h 4267200"/>
              <a:gd name="connsiteX734" fmla="*/ 3766672 w 12192000"/>
              <a:gd name="connsiteY734" fmla="*/ 359429 h 4267200"/>
              <a:gd name="connsiteX735" fmla="*/ 5805386 w 12192000"/>
              <a:gd name="connsiteY735" fmla="*/ 239240 h 4267200"/>
              <a:gd name="connsiteX736" fmla="*/ 5736947 w 12192000"/>
              <a:gd name="connsiteY736" fmla="*/ 261367 h 4267200"/>
              <a:gd name="connsiteX737" fmla="*/ 5427012 w 12192000"/>
              <a:gd name="connsiteY737" fmla="*/ 311272 h 4267200"/>
              <a:gd name="connsiteX738" fmla="*/ 5147818 w 12192000"/>
              <a:gd name="connsiteY738" fmla="*/ 322112 h 4267200"/>
              <a:gd name="connsiteX739" fmla="*/ 5060854 w 12192000"/>
              <a:gd name="connsiteY739" fmla="*/ 311882 h 4267200"/>
              <a:gd name="connsiteX740" fmla="*/ 4945989 w 12192000"/>
              <a:gd name="connsiteY740" fmla="*/ 300516 h 4267200"/>
              <a:gd name="connsiteX741" fmla="*/ 5410479 w 12192000"/>
              <a:gd name="connsiteY741" fmla="*/ 348434 h 4267200"/>
              <a:gd name="connsiteX742" fmla="*/ 5805386 w 12192000"/>
              <a:gd name="connsiteY742" fmla="*/ 239240 h 4267200"/>
              <a:gd name="connsiteX743" fmla="*/ 5905192 w 12192000"/>
              <a:gd name="connsiteY743" fmla="*/ 163079 h 4267200"/>
              <a:gd name="connsiteX744" fmla="*/ 5865655 w 12192000"/>
              <a:gd name="connsiteY744" fmla="*/ 171901 h 4267200"/>
              <a:gd name="connsiteX745" fmla="*/ 5259740 w 12192000"/>
              <a:gd name="connsiteY745" fmla="*/ 257013 h 4267200"/>
              <a:gd name="connsiteX746" fmla="*/ 5208466 w 12192000"/>
              <a:gd name="connsiteY746" fmla="*/ 257550 h 4267200"/>
              <a:gd name="connsiteX747" fmla="*/ 4980204 w 12192000"/>
              <a:gd name="connsiteY747" fmla="*/ 271903 h 4267200"/>
              <a:gd name="connsiteX748" fmla="*/ 5068068 w 12192000"/>
              <a:gd name="connsiteY748" fmla="*/ 282244 h 4267200"/>
              <a:gd name="connsiteX749" fmla="*/ 5153231 w 12192000"/>
              <a:gd name="connsiteY749" fmla="*/ 292240 h 4267200"/>
              <a:gd name="connsiteX750" fmla="*/ 5426491 w 12192000"/>
              <a:gd name="connsiteY750" fmla="*/ 281128 h 4267200"/>
              <a:gd name="connsiteX751" fmla="*/ 5731212 w 12192000"/>
              <a:gd name="connsiteY751" fmla="*/ 231951 h 4267200"/>
              <a:gd name="connsiteX752" fmla="*/ 5905192 w 12192000"/>
              <a:gd name="connsiteY752" fmla="*/ 163079 h 4267200"/>
              <a:gd name="connsiteX753" fmla="*/ 5944437 w 12192000"/>
              <a:gd name="connsiteY753" fmla="*/ 113829 h 4267200"/>
              <a:gd name="connsiteX754" fmla="*/ 5825032 w 12192000"/>
              <a:gd name="connsiteY754" fmla="*/ 146405 h 4267200"/>
              <a:gd name="connsiteX755" fmla="*/ 4955599 w 12192000"/>
              <a:gd name="connsiteY755" fmla="*/ 247008 h 4267200"/>
              <a:gd name="connsiteX756" fmla="*/ 5210104 w 12192000"/>
              <a:gd name="connsiteY756" fmla="*/ 228123 h 4267200"/>
              <a:gd name="connsiteX757" fmla="*/ 5261015 w 12192000"/>
              <a:gd name="connsiteY757" fmla="*/ 227087 h 4267200"/>
              <a:gd name="connsiteX758" fmla="*/ 5861181 w 12192000"/>
              <a:gd name="connsiteY758" fmla="*/ 143093 h 4267200"/>
              <a:gd name="connsiteX759" fmla="*/ 5961252 w 12192000"/>
              <a:gd name="connsiteY759" fmla="*/ 114820 h 4267200"/>
              <a:gd name="connsiteX760" fmla="*/ 5944437 w 12192000"/>
              <a:gd name="connsiteY760" fmla="*/ 113829 h 4267200"/>
              <a:gd name="connsiteX761" fmla="*/ 9095810 w 12192000"/>
              <a:gd name="connsiteY761" fmla="*/ 0 h 4267200"/>
              <a:gd name="connsiteX762" fmla="*/ 9215999 w 12192000"/>
              <a:gd name="connsiteY762" fmla="*/ 0 h 4267200"/>
              <a:gd name="connsiteX763" fmla="*/ 9250991 w 12192000"/>
              <a:gd name="connsiteY763" fmla="*/ 17650 h 4267200"/>
              <a:gd name="connsiteX764" fmla="*/ 9551793 w 12192000"/>
              <a:gd name="connsiteY764" fmla="*/ 69947 h 4267200"/>
              <a:gd name="connsiteX765" fmla="*/ 10211701 w 12192000"/>
              <a:gd name="connsiteY765" fmla="*/ 15192 h 4267200"/>
              <a:gd name="connsiteX766" fmla="*/ 9665014 w 12192000"/>
              <a:gd name="connsiteY766" fmla="*/ 41266 h 4267200"/>
              <a:gd name="connsiteX767" fmla="*/ 9382567 w 12192000"/>
              <a:gd name="connsiteY767" fmla="*/ 18583 h 4267200"/>
              <a:gd name="connsiteX768" fmla="*/ 9283159 w 12192000"/>
              <a:gd name="connsiteY768" fmla="*/ 0 h 4267200"/>
              <a:gd name="connsiteX769" fmla="*/ 9469266 w 12192000"/>
              <a:gd name="connsiteY769" fmla="*/ 0 h 4267200"/>
              <a:gd name="connsiteX770" fmla="*/ 9504117 w 12192000"/>
              <a:gd name="connsiteY770" fmla="*/ 4274 h 4267200"/>
              <a:gd name="connsiteX771" fmla="*/ 9667223 w 12192000"/>
              <a:gd name="connsiteY771" fmla="*/ 13232 h 4267200"/>
              <a:gd name="connsiteX772" fmla="*/ 9887703 w 12192000"/>
              <a:gd name="connsiteY772" fmla="*/ 12601 h 4267200"/>
              <a:gd name="connsiteX773" fmla="*/ 10088930 w 12192000"/>
              <a:gd name="connsiteY773" fmla="*/ 0 h 4267200"/>
              <a:gd name="connsiteX774" fmla="*/ 10544171 w 12192000"/>
              <a:gd name="connsiteY774" fmla="*/ 0 h 4267200"/>
              <a:gd name="connsiteX775" fmla="*/ 10392396 w 12192000"/>
              <a:gd name="connsiteY775" fmla="*/ 36772 h 4267200"/>
              <a:gd name="connsiteX776" fmla="*/ 9413803 w 12192000"/>
              <a:gd name="connsiteY776" fmla="*/ 131277 h 4267200"/>
              <a:gd name="connsiteX777" fmla="*/ 9174626 w 12192000"/>
              <a:gd name="connsiteY777" fmla="*/ 44983 h 4267200"/>
              <a:gd name="connsiteX778" fmla="*/ 8474998 w 12192000"/>
              <a:gd name="connsiteY778" fmla="*/ 0 h 4267200"/>
              <a:gd name="connsiteX779" fmla="*/ 8573502 w 12192000"/>
              <a:gd name="connsiteY779" fmla="*/ 0 h 4267200"/>
              <a:gd name="connsiteX780" fmla="*/ 8659539 w 12192000"/>
              <a:gd name="connsiteY780" fmla="*/ 117664 h 4267200"/>
              <a:gd name="connsiteX781" fmla="*/ 9248507 w 12192000"/>
              <a:gd name="connsiteY781" fmla="*/ 743734 h 4267200"/>
              <a:gd name="connsiteX782" fmla="*/ 9309457 w 12192000"/>
              <a:gd name="connsiteY782" fmla="*/ 795932 h 4267200"/>
              <a:gd name="connsiteX783" fmla="*/ 9785496 w 12192000"/>
              <a:gd name="connsiteY783" fmla="*/ 530713 h 4267200"/>
              <a:gd name="connsiteX784" fmla="*/ 10482828 w 12192000"/>
              <a:gd name="connsiteY784" fmla="*/ 399738 h 4267200"/>
              <a:gd name="connsiteX785" fmla="*/ 10468382 w 12192000"/>
              <a:gd name="connsiteY785" fmla="*/ 461219 h 4267200"/>
              <a:gd name="connsiteX786" fmla="*/ 9430790 w 12192000"/>
              <a:gd name="connsiteY786" fmla="*/ 895589 h 4267200"/>
              <a:gd name="connsiteX787" fmla="*/ 10019780 w 12192000"/>
              <a:gd name="connsiteY787" fmla="*/ 1298815 h 4267200"/>
              <a:gd name="connsiteX788" fmla="*/ 10372218 w 12192000"/>
              <a:gd name="connsiteY788" fmla="*/ 1146081 h 4267200"/>
              <a:gd name="connsiteX789" fmla="*/ 10896429 w 12192000"/>
              <a:gd name="connsiteY789" fmla="*/ 310883 h 4267200"/>
              <a:gd name="connsiteX790" fmla="*/ 10919735 w 12192000"/>
              <a:gd name="connsiteY790" fmla="*/ 318176 h 4267200"/>
              <a:gd name="connsiteX791" fmla="*/ 10637064 w 12192000"/>
              <a:gd name="connsiteY791" fmla="*/ 935661 h 4267200"/>
              <a:gd name="connsiteX792" fmla="*/ 10516995 w 12192000"/>
              <a:gd name="connsiteY792" fmla="*/ 1070245 h 4267200"/>
              <a:gd name="connsiteX793" fmla="*/ 10868835 w 12192000"/>
              <a:gd name="connsiteY793" fmla="*/ 815534 h 4267200"/>
              <a:gd name="connsiteX794" fmla="*/ 11704547 w 12192000"/>
              <a:gd name="connsiteY794" fmla="*/ 465665 h 4267200"/>
              <a:gd name="connsiteX795" fmla="*/ 12033562 w 12192000"/>
              <a:gd name="connsiteY795" fmla="*/ 350012 h 4267200"/>
              <a:gd name="connsiteX796" fmla="*/ 12025537 w 12192000"/>
              <a:gd name="connsiteY796" fmla="*/ 382666 h 4267200"/>
              <a:gd name="connsiteX797" fmla="*/ 11088649 w 12192000"/>
              <a:gd name="connsiteY797" fmla="*/ 1056676 h 4267200"/>
              <a:gd name="connsiteX798" fmla="*/ 10561600 w 12192000"/>
              <a:gd name="connsiteY798" fmla="*/ 1229477 h 4267200"/>
              <a:gd name="connsiteX799" fmla="*/ 10280797 w 12192000"/>
              <a:gd name="connsiteY799" fmla="*/ 1263181 h 4267200"/>
              <a:gd name="connsiteX800" fmla="*/ 10083376 w 12192000"/>
              <a:gd name="connsiteY800" fmla="*/ 1334114 h 4267200"/>
              <a:gd name="connsiteX801" fmla="*/ 10832582 w 12192000"/>
              <a:gd name="connsiteY801" fmla="*/ 1687356 h 4267200"/>
              <a:gd name="connsiteX802" fmla="*/ 10839263 w 12192000"/>
              <a:gd name="connsiteY802" fmla="*/ 1683743 h 4267200"/>
              <a:gd name="connsiteX803" fmla="*/ 11350910 w 12192000"/>
              <a:gd name="connsiteY803" fmla="*/ 1443899 h 4267200"/>
              <a:gd name="connsiteX804" fmla="*/ 11360346 w 12192000"/>
              <a:gd name="connsiteY804" fmla="*/ 1429225 h 4267200"/>
              <a:gd name="connsiteX805" fmla="*/ 12167580 w 12192000"/>
              <a:gd name="connsiteY805" fmla="*/ 789523 h 4267200"/>
              <a:gd name="connsiteX806" fmla="*/ 12192000 w 12192000"/>
              <a:gd name="connsiteY806" fmla="*/ 769876 h 4267200"/>
              <a:gd name="connsiteX807" fmla="*/ 12192000 w 12192000"/>
              <a:gd name="connsiteY807" fmla="*/ 802845 h 4267200"/>
              <a:gd name="connsiteX808" fmla="*/ 12173558 w 12192000"/>
              <a:gd name="connsiteY808" fmla="*/ 821317 h 4267200"/>
              <a:gd name="connsiteX809" fmla="*/ 12117398 w 12192000"/>
              <a:gd name="connsiteY809" fmla="*/ 877374 h 4267200"/>
              <a:gd name="connsiteX810" fmla="*/ 11472926 w 12192000"/>
              <a:gd name="connsiteY810" fmla="*/ 1344259 h 4267200"/>
              <a:gd name="connsiteX811" fmla="*/ 11666978 w 12192000"/>
              <a:gd name="connsiteY811" fmla="*/ 1215889 h 4267200"/>
              <a:gd name="connsiteX812" fmla="*/ 11707200 w 12192000"/>
              <a:gd name="connsiteY812" fmla="*/ 1192361 h 4267200"/>
              <a:gd name="connsiteX813" fmla="*/ 12144637 w 12192000"/>
              <a:gd name="connsiteY813" fmla="*/ 858646 h 4267200"/>
              <a:gd name="connsiteX814" fmla="*/ 12192000 w 12192000"/>
              <a:gd name="connsiteY814" fmla="*/ 810414 h 4267200"/>
              <a:gd name="connsiteX815" fmla="*/ 12192000 w 12192000"/>
              <a:gd name="connsiteY815" fmla="*/ 916439 h 4267200"/>
              <a:gd name="connsiteX816" fmla="*/ 12150630 w 12192000"/>
              <a:gd name="connsiteY816" fmla="*/ 982925 h 4267200"/>
              <a:gd name="connsiteX817" fmla="*/ 11389484 w 12192000"/>
              <a:gd name="connsiteY817" fmla="*/ 1469889 h 4267200"/>
              <a:gd name="connsiteX818" fmla="*/ 10923736 w 12192000"/>
              <a:gd name="connsiteY818" fmla="*/ 1721439 h 4267200"/>
              <a:gd name="connsiteX819" fmla="*/ 11091913 w 12192000"/>
              <a:gd name="connsiteY819" fmla="*/ 1780406 h 4267200"/>
              <a:gd name="connsiteX820" fmla="*/ 11771238 w 12192000"/>
              <a:gd name="connsiteY820" fmla="*/ 1944400 h 4267200"/>
              <a:gd name="connsiteX821" fmla="*/ 11783166 w 12192000"/>
              <a:gd name="connsiteY821" fmla="*/ 1931422 h 4267200"/>
              <a:gd name="connsiteX822" fmla="*/ 12131988 w 12192000"/>
              <a:gd name="connsiteY822" fmla="*/ 1574357 h 4267200"/>
              <a:gd name="connsiteX823" fmla="*/ 12192000 w 12192000"/>
              <a:gd name="connsiteY823" fmla="*/ 1537429 h 4267200"/>
              <a:gd name="connsiteX824" fmla="*/ 12192000 w 12192000"/>
              <a:gd name="connsiteY824" fmla="*/ 1589108 h 4267200"/>
              <a:gd name="connsiteX825" fmla="*/ 12112105 w 12192000"/>
              <a:gd name="connsiteY825" fmla="*/ 1640352 h 4267200"/>
              <a:gd name="connsiteX826" fmla="*/ 11849203 w 12192000"/>
              <a:gd name="connsiteY826" fmla="*/ 1900149 h 4267200"/>
              <a:gd name="connsiteX827" fmla="*/ 11946326 w 12192000"/>
              <a:gd name="connsiteY827" fmla="*/ 1822808 h 4267200"/>
              <a:gd name="connsiteX828" fmla="*/ 12055863 w 12192000"/>
              <a:gd name="connsiteY828" fmla="*/ 1735914 h 4267200"/>
              <a:gd name="connsiteX829" fmla="*/ 12150816 w 12192000"/>
              <a:gd name="connsiteY829" fmla="*/ 1678902 h 4267200"/>
              <a:gd name="connsiteX830" fmla="*/ 12192000 w 12192000"/>
              <a:gd name="connsiteY830" fmla="*/ 1655121 h 4267200"/>
              <a:gd name="connsiteX831" fmla="*/ 12192000 w 12192000"/>
              <a:gd name="connsiteY831" fmla="*/ 1686869 h 4267200"/>
              <a:gd name="connsiteX832" fmla="*/ 12163772 w 12192000"/>
              <a:gd name="connsiteY832" fmla="*/ 1703058 h 4267200"/>
              <a:gd name="connsiteX833" fmla="*/ 12070597 w 12192000"/>
              <a:gd name="connsiteY833" fmla="*/ 1758893 h 4267200"/>
              <a:gd name="connsiteX834" fmla="*/ 11963621 w 12192000"/>
              <a:gd name="connsiteY834" fmla="*/ 1844299 h 4267200"/>
              <a:gd name="connsiteX835" fmla="*/ 11886604 w 12192000"/>
              <a:gd name="connsiteY835" fmla="*/ 1907617 h 4267200"/>
              <a:gd name="connsiteX836" fmla="*/ 12153575 w 12192000"/>
              <a:gd name="connsiteY836" fmla="*/ 1786372 h 4267200"/>
              <a:gd name="connsiteX837" fmla="*/ 12192000 w 12192000"/>
              <a:gd name="connsiteY837" fmla="*/ 1759693 h 4267200"/>
              <a:gd name="connsiteX838" fmla="*/ 12192000 w 12192000"/>
              <a:gd name="connsiteY838" fmla="*/ 1809459 h 4267200"/>
              <a:gd name="connsiteX839" fmla="*/ 12121362 w 12192000"/>
              <a:gd name="connsiteY839" fmla="*/ 1857561 h 4267200"/>
              <a:gd name="connsiteX840" fmla="*/ 11895949 w 12192000"/>
              <a:gd name="connsiteY840" fmla="*/ 1963079 h 4267200"/>
              <a:gd name="connsiteX841" fmla="*/ 12192000 w 12192000"/>
              <a:gd name="connsiteY841" fmla="*/ 1990579 h 4267200"/>
              <a:gd name="connsiteX842" fmla="*/ 12192000 w 12192000"/>
              <a:gd name="connsiteY842" fmla="*/ 2065582 h 4267200"/>
              <a:gd name="connsiteX843" fmla="*/ 12153918 w 12192000"/>
              <a:gd name="connsiteY843" fmla="*/ 2063926 h 4267200"/>
              <a:gd name="connsiteX844" fmla="*/ 12192000 w 12192000"/>
              <a:gd name="connsiteY844" fmla="*/ 2085104 h 4267200"/>
              <a:gd name="connsiteX845" fmla="*/ 12192000 w 12192000"/>
              <a:gd name="connsiteY845" fmla="*/ 2178471 h 4267200"/>
              <a:gd name="connsiteX846" fmla="*/ 12085355 w 12192000"/>
              <a:gd name="connsiteY846" fmla="*/ 2122457 h 4267200"/>
              <a:gd name="connsiteX847" fmla="*/ 12192000 w 12192000"/>
              <a:gd name="connsiteY847" fmla="*/ 2196158 h 4267200"/>
              <a:gd name="connsiteX848" fmla="*/ 12192000 w 12192000"/>
              <a:gd name="connsiteY848" fmla="*/ 2230374 h 4267200"/>
              <a:gd name="connsiteX849" fmla="*/ 12041237 w 12192000"/>
              <a:gd name="connsiteY849" fmla="*/ 2126309 h 4267200"/>
              <a:gd name="connsiteX850" fmla="*/ 12174450 w 12192000"/>
              <a:gd name="connsiteY850" fmla="*/ 2262541 h 4267200"/>
              <a:gd name="connsiteX851" fmla="*/ 12192000 w 12192000"/>
              <a:gd name="connsiteY851" fmla="*/ 2275857 h 4267200"/>
              <a:gd name="connsiteX852" fmla="*/ 12192000 w 12192000"/>
              <a:gd name="connsiteY852" fmla="*/ 2377131 h 4267200"/>
              <a:gd name="connsiteX853" fmla="*/ 12155801 w 12192000"/>
              <a:gd name="connsiteY853" fmla="*/ 2349925 h 4267200"/>
              <a:gd name="connsiteX854" fmla="*/ 11930164 w 12192000"/>
              <a:gd name="connsiteY854" fmla="*/ 2041945 h 4267200"/>
              <a:gd name="connsiteX855" fmla="*/ 11561767 w 12192000"/>
              <a:gd name="connsiteY855" fmla="*/ 1984479 h 4267200"/>
              <a:gd name="connsiteX856" fmla="*/ 11987997 w 12192000"/>
              <a:gd name="connsiteY856" fmla="*/ 3153822 h 4267200"/>
              <a:gd name="connsiteX857" fmla="*/ 11926558 w 12192000"/>
              <a:gd name="connsiteY857" fmla="*/ 3203134 h 4267200"/>
              <a:gd name="connsiteX858" fmla="*/ 11440430 w 12192000"/>
              <a:gd name="connsiteY858" fmla="*/ 1973028 h 4267200"/>
              <a:gd name="connsiteX859" fmla="*/ 11446754 w 12192000"/>
              <a:gd name="connsiteY859" fmla="*/ 1959605 h 4267200"/>
              <a:gd name="connsiteX860" fmla="*/ 11050651 w 12192000"/>
              <a:gd name="connsiteY860" fmla="*/ 1850495 h 4267200"/>
              <a:gd name="connsiteX861" fmla="*/ 10389960 w 12192000"/>
              <a:gd name="connsiteY861" fmla="*/ 1586232 h 4267200"/>
              <a:gd name="connsiteX862" fmla="*/ 10500699 w 12192000"/>
              <a:gd name="connsiteY862" fmla="*/ 1913175 h 4267200"/>
              <a:gd name="connsiteX863" fmla="*/ 10507814 w 12192000"/>
              <a:gd name="connsiteY863" fmla="*/ 1920694 h 4267200"/>
              <a:gd name="connsiteX864" fmla="*/ 10518908 w 12192000"/>
              <a:gd name="connsiteY864" fmla="*/ 1911226 h 4267200"/>
              <a:gd name="connsiteX865" fmla="*/ 11258935 w 12192000"/>
              <a:gd name="connsiteY865" fmla="*/ 2442781 h 4267200"/>
              <a:gd name="connsiteX866" fmla="*/ 11211663 w 12192000"/>
              <a:gd name="connsiteY866" fmla="*/ 2510325 h 4267200"/>
              <a:gd name="connsiteX867" fmla="*/ 10571295 w 12192000"/>
              <a:gd name="connsiteY867" fmla="*/ 2105302 h 4267200"/>
              <a:gd name="connsiteX868" fmla="*/ 10435737 w 12192000"/>
              <a:gd name="connsiteY868" fmla="*/ 2805672 h 4267200"/>
              <a:gd name="connsiteX869" fmla="*/ 10206831 w 12192000"/>
              <a:gd name="connsiteY869" fmla="*/ 3151701 h 4267200"/>
              <a:gd name="connsiteX870" fmla="*/ 10196482 w 12192000"/>
              <a:gd name="connsiteY870" fmla="*/ 3135084 h 4267200"/>
              <a:gd name="connsiteX871" fmla="*/ 10381882 w 12192000"/>
              <a:gd name="connsiteY871" fmla="*/ 2155807 h 4267200"/>
              <a:gd name="connsiteX872" fmla="*/ 10439260 w 12192000"/>
              <a:gd name="connsiteY872" fmla="*/ 1962486 h 4267200"/>
              <a:gd name="connsiteX873" fmla="*/ 10439409 w 12192000"/>
              <a:gd name="connsiteY873" fmla="*/ 1960615 h 4267200"/>
              <a:gd name="connsiteX874" fmla="*/ 10439915 w 12192000"/>
              <a:gd name="connsiteY874" fmla="*/ 1951821 h 4267200"/>
              <a:gd name="connsiteX875" fmla="*/ 10314241 w 12192000"/>
              <a:gd name="connsiteY875" fmla="*/ 1556749 h 4267200"/>
              <a:gd name="connsiteX876" fmla="*/ 10315061 w 12192000"/>
              <a:gd name="connsiteY876" fmla="*/ 1548729 h 4267200"/>
              <a:gd name="connsiteX877" fmla="*/ 9526158 w 12192000"/>
              <a:gd name="connsiteY877" fmla="*/ 1071804 h 4267200"/>
              <a:gd name="connsiteX878" fmla="*/ 9758689 w 12192000"/>
              <a:gd name="connsiteY878" fmla="*/ 1585512 h 4267200"/>
              <a:gd name="connsiteX879" fmla="*/ 9941392 w 12192000"/>
              <a:gd name="connsiteY879" fmla="*/ 2432858 h 4267200"/>
              <a:gd name="connsiteX880" fmla="*/ 9887724 w 12192000"/>
              <a:gd name="connsiteY880" fmla="*/ 2495762 h 4267200"/>
              <a:gd name="connsiteX881" fmla="*/ 9587446 w 12192000"/>
              <a:gd name="connsiteY881" fmla="*/ 1872898 h 4267200"/>
              <a:gd name="connsiteX882" fmla="*/ 9462810 w 12192000"/>
              <a:gd name="connsiteY882" fmla="*/ 1288346 h 4267200"/>
              <a:gd name="connsiteX883" fmla="*/ 9318575 w 12192000"/>
              <a:gd name="connsiteY883" fmla="*/ 1540820 h 4267200"/>
              <a:gd name="connsiteX884" fmla="*/ 9191090 w 12192000"/>
              <a:gd name="connsiteY884" fmla="*/ 1688355 h 4267200"/>
              <a:gd name="connsiteX885" fmla="*/ 9177757 w 12192000"/>
              <a:gd name="connsiteY885" fmla="*/ 1683354 h 4267200"/>
              <a:gd name="connsiteX886" fmla="*/ 9274865 w 12192000"/>
              <a:gd name="connsiteY886" fmla="*/ 1336896 h 4267200"/>
              <a:gd name="connsiteX887" fmla="*/ 9478649 w 12192000"/>
              <a:gd name="connsiteY887" fmla="*/ 1173376 h 4267200"/>
              <a:gd name="connsiteX888" fmla="*/ 9482281 w 12192000"/>
              <a:gd name="connsiteY888" fmla="*/ 1167830 h 4267200"/>
              <a:gd name="connsiteX889" fmla="*/ 9438637 w 12192000"/>
              <a:gd name="connsiteY889" fmla="*/ 1015438 h 4267200"/>
              <a:gd name="connsiteX890" fmla="*/ 9439458 w 12192000"/>
              <a:gd name="connsiteY890" fmla="*/ 1007420 h 4267200"/>
              <a:gd name="connsiteX891" fmla="*/ 9197105 w 12192000"/>
              <a:gd name="connsiteY891" fmla="*/ 808882 h 4267200"/>
              <a:gd name="connsiteX892" fmla="*/ 8973607 w 12192000"/>
              <a:gd name="connsiteY892" fmla="*/ 597733 h 4267200"/>
              <a:gd name="connsiteX893" fmla="*/ 8967512 w 12192000"/>
              <a:gd name="connsiteY893" fmla="*/ 1795211 h 4267200"/>
              <a:gd name="connsiteX894" fmla="*/ 8912526 w 12192000"/>
              <a:gd name="connsiteY894" fmla="*/ 1841464 h 4267200"/>
              <a:gd name="connsiteX895" fmla="*/ 8893391 w 12192000"/>
              <a:gd name="connsiteY895" fmla="*/ 572788 h 4267200"/>
              <a:gd name="connsiteX896" fmla="*/ 8902990 w 12192000"/>
              <a:gd name="connsiteY896" fmla="*/ 560750 h 4267200"/>
              <a:gd name="connsiteX897" fmla="*/ 8919102 w 12192000"/>
              <a:gd name="connsiteY897" fmla="*/ 542471 h 4267200"/>
              <a:gd name="connsiteX898" fmla="*/ 8661728 w 12192000"/>
              <a:gd name="connsiteY898" fmla="*/ 250903 h 4267200"/>
              <a:gd name="connsiteX899" fmla="*/ 8357758 w 12192000"/>
              <a:gd name="connsiteY899" fmla="*/ 0 h 4267200"/>
              <a:gd name="connsiteX900" fmla="*/ 8405492 w 12192000"/>
              <a:gd name="connsiteY900" fmla="*/ 0 h 4267200"/>
              <a:gd name="connsiteX901" fmla="*/ 8392083 w 12192000"/>
              <a:gd name="connsiteY901" fmla="*/ 30495 h 4267200"/>
              <a:gd name="connsiteX902" fmla="*/ 8339888 w 12192000"/>
              <a:gd name="connsiteY902" fmla="*/ 306259 h 4267200"/>
              <a:gd name="connsiteX903" fmla="*/ 8473847 w 12192000"/>
              <a:gd name="connsiteY903" fmla="*/ 727373 h 4267200"/>
              <a:gd name="connsiteX904" fmla="*/ 8454081 w 12192000"/>
              <a:gd name="connsiteY904" fmla="*/ 1611960 h 4267200"/>
              <a:gd name="connsiteX905" fmla="*/ 8396000 w 12192000"/>
              <a:gd name="connsiteY905" fmla="*/ 1663986 h 4267200"/>
              <a:gd name="connsiteX906" fmla="*/ 8238881 w 12192000"/>
              <a:gd name="connsiteY906" fmla="*/ 368438 h 4267200"/>
              <a:gd name="connsiteX907" fmla="*/ 7668140 w 12192000"/>
              <a:gd name="connsiteY907" fmla="*/ 942511 h 4267200"/>
              <a:gd name="connsiteX908" fmla="*/ 7637853 w 12192000"/>
              <a:gd name="connsiteY908" fmla="*/ 942567 h 4267200"/>
              <a:gd name="connsiteX909" fmla="*/ 7909649 w 12192000"/>
              <a:gd name="connsiteY909" fmla="*/ 489150 h 4267200"/>
              <a:gd name="connsiteX910" fmla="*/ 8256182 w 12192000"/>
              <a:gd name="connsiteY910" fmla="*/ 301724 h 4267200"/>
              <a:gd name="connsiteX911" fmla="*/ 8255912 w 12192000"/>
              <a:gd name="connsiteY911" fmla="*/ 276498 h 4267200"/>
              <a:gd name="connsiteX912" fmla="*/ 8315225 w 12192000"/>
              <a:gd name="connsiteY912" fmla="*/ 89075 h 4267200"/>
              <a:gd name="connsiteX913" fmla="*/ 7497388 w 12192000"/>
              <a:gd name="connsiteY913" fmla="*/ 0 h 4267200"/>
              <a:gd name="connsiteX914" fmla="*/ 7560921 w 12192000"/>
              <a:gd name="connsiteY914" fmla="*/ 0 h 4267200"/>
              <a:gd name="connsiteX915" fmla="*/ 7546742 w 12192000"/>
              <a:gd name="connsiteY915" fmla="*/ 68966 h 4267200"/>
              <a:gd name="connsiteX916" fmla="*/ 7488853 w 12192000"/>
              <a:gd name="connsiteY916" fmla="*/ 535687 h 4267200"/>
              <a:gd name="connsiteX917" fmla="*/ 7529509 w 12192000"/>
              <a:gd name="connsiteY917" fmla="*/ 380358 h 4267200"/>
              <a:gd name="connsiteX918" fmla="*/ 7585939 w 12192000"/>
              <a:gd name="connsiteY918" fmla="*/ 184712 h 4267200"/>
              <a:gd name="connsiteX919" fmla="*/ 7621792 w 12192000"/>
              <a:gd name="connsiteY919" fmla="*/ 87864 h 4267200"/>
              <a:gd name="connsiteX920" fmla="*/ 7654204 w 12192000"/>
              <a:gd name="connsiteY920" fmla="*/ 0 h 4267200"/>
              <a:gd name="connsiteX921" fmla="*/ 7683986 w 12192000"/>
              <a:gd name="connsiteY921" fmla="*/ 0 h 4267200"/>
              <a:gd name="connsiteX922" fmla="*/ 7647914 w 12192000"/>
              <a:gd name="connsiteY922" fmla="*/ 97640 h 4267200"/>
              <a:gd name="connsiteX923" fmla="*/ 7612524 w 12192000"/>
              <a:gd name="connsiteY923" fmla="*/ 193392 h 4267200"/>
              <a:gd name="connsiteX924" fmla="*/ 7557013 w 12192000"/>
              <a:gd name="connsiteY924" fmla="*/ 386853 h 4267200"/>
              <a:gd name="connsiteX925" fmla="*/ 7517286 w 12192000"/>
              <a:gd name="connsiteY925" fmla="*/ 539999 h 4267200"/>
              <a:gd name="connsiteX926" fmla="*/ 7704204 w 12192000"/>
              <a:gd name="connsiteY926" fmla="*/ 152292 h 4267200"/>
              <a:gd name="connsiteX927" fmla="*/ 7756975 w 12192000"/>
              <a:gd name="connsiteY927" fmla="*/ 0 h 4267200"/>
              <a:gd name="connsiteX928" fmla="*/ 7837329 w 12192000"/>
              <a:gd name="connsiteY928" fmla="*/ 0 h 4267200"/>
              <a:gd name="connsiteX929" fmla="*/ 7821760 w 12192000"/>
              <a:gd name="connsiteY929" fmla="*/ 65656 h 4267200"/>
              <a:gd name="connsiteX930" fmla="*/ 7488925 w 12192000"/>
              <a:gd name="connsiteY930" fmla="*/ 763628 h 4267200"/>
              <a:gd name="connsiteX931" fmla="*/ 7419999 w 12192000"/>
              <a:gd name="connsiteY931" fmla="*/ 774360 h 4267200"/>
              <a:gd name="connsiteX932" fmla="*/ 7487820 w 12192000"/>
              <a:gd name="connsiteY932" fmla="*/ 37416 h 4267200"/>
              <a:gd name="connsiteX933" fmla="*/ 3882765 w 12192000"/>
              <a:gd name="connsiteY933" fmla="*/ 0 h 4267200"/>
              <a:gd name="connsiteX934" fmla="*/ 3995099 w 12192000"/>
              <a:gd name="connsiteY934" fmla="*/ 0 h 4267200"/>
              <a:gd name="connsiteX935" fmla="*/ 4163818 w 12192000"/>
              <a:gd name="connsiteY935" fmla="*/ 234104 h 4267200"/>
              <a:gd name="connsiteX936" fmla="*/ 4172099 w 12192000"/>
              <a:gd name="connsiteY936" fmla="*/ 234207 h 4267200"/>
              <a:gd name="connsiteX937" fmla="*/ 4784282 w 12192000"/>
              <a:gd name="connsiteY937" fmla="*/ 276561 h 4267200"/>
              <a:gd name="connsiteX938" fmla="*/ 4801687 w 12192000"/>
              <a:gd name="connsiteY938" fmla="*/ 267764 h 4267200"/>
              <a:gd name="connsiteX939" fmla="*/ 6082788 w 12192000"/>
              <a:gd name="connsiteY939" fmla="*/ 64119 h 4267200"/>
              <a:gd name="connsiteX940" fmla="*/ 6099442 w 12192000"/>
              <a:gd name="connsiteY940" fmla="*/ 82568 h 4267200"/>
              <a:gd name="connsiteX941" fmla="*/ 4804137 w 12192000"/>
              <a:gd name="connsiteY941" fmla="*/ 320931 h 4267200"/>
              <a:gd name="connsiteX942" fmla="*/ 4227047 w 12192000"/>
              <a:gd name="connsiteY942" fmla="*/ 313415 h 4267200"/>
              <a:gd name="connsiteX943" fmla="*/ 4346041 w 12192000"/>
              <a:gd name="connsiteY943" fmla="*/ 456086 h 4267200"/>
              <a:gd name="connsiteX944" fmla="*/ 4870967 w 12192000"/>
              <a:gd name="connsiteY944" fmla="*/ 963061 h 4267200"/>
              <a:gd name="connsiteX945" fmla="*/ 4889647 w 12192000"/>
              <a:gd name="connsiteY945" fmla="*/ 957147 h 4267200"/>
              <a:gd name="connsiteX946" fmla="*/ 5422504 w 12192000"/>
              <a:gd name="connsiteY946" fmla="*/ 805191 h 4267200"/>
              <a:gd name="connsiteX947" fmla="*/ 6087656 w 12192000"/>
              <a:gd name="connsiteY947" fmla="*/ 826703 h 4267200"/>
              <a:gd name="connsiteX948" fmla="*/ 6058717 w 12192000"/>
              <a:gd name="connsiteY948" fmla="*/ 865992 h 4267200"/>
              <a:gd name="connsiteX949" fmla="*/ 4974153 w 12192000"/>
              <a:gd name="connsiteY949" fmla="*/ 1045456 h 4267200"/>
              <a:gd name="connsiteX950" fmla="*/ 5627835 w 12192000"/>
              <a:gd name="connsiteY950" fmla="*/ 1472077 h 4267200"/>
              <a:gd name="connsiteX951" fmla="*/ 5629817 w 12192000"/>
              <a:gd name="connsiteY951" fmla="*/ 1471412 h 4267200"/>
              <a:gd name="connsiteX952" fmla="*/ 5634124 w 12192000"/>
              <a:gd name="connsiteY952" fmla="*/ 1470572 h 4267200"/>
              <a:gd name="connsiteX953" fmla="*/ 5755832 w 12192000"/>
              <a:gd name="connsiteY953" fmla="*/ 1383886 h 4267200"/>
              <a:gd name="connsiteX954" fmla="*/ 6014186 w 12192000"/>
              <a:gd name="connsiteY954" fmla="*/ 1279799 h 4267200"/>
              <a:gd name="connsiteX955" fmla="*/ 6901619 w 12192000"/>
              <a:gd name="connsiteY955" fmla="*/ 1047874 h 4267200"/>
              <a:gd name="connsiteX956" fmla="*/ 6931566 w 12192000"/>
              <a:gd name="connsiteY956" fmla="*/ 1062034 h 4267200"/>
              <a:gd name="connsiteX957" fmla="*/ 5790982 w 12192000"/>
              <a:gd name="connsiteY957" fmla="*/ 1561380 h 4267200"/>
              <a:gd name="connsiteX958" fmla="*/ 6188971 w 12192000"/>
              <a:gd name="connsiteY958" fmla="*/ 1755168 h 4267200"/>
              <a:gd name="connsiteX959" fmla="*/ 6202446 w 12192000"/>
              <a:gd name="connsiteY959" fmla="*/ 1752268 h 4267200"/>
              <a:gd name="connsiteX960" fmla="*/ 7179560 w 12192000"/>
              <a:gd name="connsiteY960" fmla="*/ 1467551 h 4267200"/>
              <a:gd name="connsiteX961" fmla="*/ 7158730 w 12192000"/>
              <a:gd name="connsiteY961" fmla="*/ 1507835 h 4267200"/>
              <a:gd name="connsiteX962" fmla="*/ 6326959 w 12192000"/>
              <a:gd name="connsiteY962" fmla="*/ 1817686 h 4267200"/>
              <a:gd name="connsiteX963" fmla="*/ 6537433 w 12192000"/>
              <a:gd name="connsiteY963" fmla="*/ 1907790 h 4267200"/>
              <a:gd name="connsiteX964" fmla="*/ 6550221 w 12192000"/>
              <a:gd name="connsiteY964" fmla="*/ 1910729 h 4267200"/>
              <a:gd name="connsiteX965" fmla="*/ 6964438 w 12192000"/>
              <a:gd name="connsiteY965" fmla="*/ 2209505 h 4267200"/>
              <a:gd name="connsiteX966" fmla="*/ 7367862 w 12192000"/>
              <a:gd name="connsiteY966" fmla="*/ 2806833 h 4267200"/>
              <a:gd name="connsiteX967" fmla="*/ 7364329 w 12192000"/>
              <a:gd name="connsiteY967" fmla="*/ 2826907 h 4267200"/>
              <a:gd name="connsiteX968" fmla="*/ 7290545 w 12192000"/>
              <a:gd name="connsiteY968" fmla="*/ 2850663 h 4267200"/>
              <a:gd name="connsiteX969" fmla="*/ 6472036 w 12192000"/>
              <a:gd name="connsiteY969" fmla="*/ 1959003 h 4267200"/>
              <a:gd name="connsiteX970" fmla="*/ 5792897 w 12192000"/>
              <a:gd name="connsiteY970" fmla="*/ 1647747 h 4267200"/>
              <a:gd name="connsiteX971" fmla="*/ 5842751 w 12192000"/>
              <a:gd name="connsiteY971" fmla="*/ 1816112 h 4267200"/>
              <a:gd name="connsiteX972" fmla="*/ 5847424 w 12192000"/>
              <a:gd name="connsiteY972" fmla="*/ 1815776 h 4267200"/>
              <a:gd name="connsiteX973" fmla="*/ 6399821 w 12192000"/>
              <a:gd name="connsiteY973" fmla="*/ 2344799 h 4267200"/>
              <a:gd name="connsiteX974" fmla="*/ 6323232 w 12192000"/>
              <a:gd name="connsiteY974" fmla="*/ 2389634 h 4267200"/>
              <a:gd name="connsiteX975" fmla="*/ 5942958 w 12192000"/>
              <a:gd name="connsiteY975" fmla="*/ 2077708 h 4267200"/>
              <a:gd name="connsiteX976" fmla="*/ 5921559 w 12192000"/>
              <a:gd name="connsiteY976" fmla="*/ 2378596 h 4267200"/>
              <a:gd name="connsiteX977" fmla="*/ 5817651 w 12192000"/>
              <a:gd name="connsiteY977" fmla="*/ 3023919 h 4267200"/>
              <a:gd name="connsiteX978" fmla="*/ 5729634 w 12192000"/>
              <a:gd name="connsiteY978" fmla="*/ 3051849 h 4267200"/>
              <a:gd name="connsiteX979" fmla="*/ 5611018 w 12192000"/>
              <a:gd name="connsiteY979" fmla="*/ 2316769 h 4267200"/>
              <a:gd name="connsiteX980" fmla="*/ 5687608 w 12192000"/>
              <a:gd name="connsiteY980" fmla="*/ 2039972 h 4267200"/>
              <a:gd name="connsiteX981" fmla="*/ 5657554 w 12192000"/>
              <a:gd name="connsiteY981" fmla="*/ 1576445 h 4267200"/>
              <a:gd name="connsiteX982" fmla="*/ 5150475 w 12192000"/>
              <a:gd name="connsiteY982" fmla="*/ 1274012 h 4267200"/>
              <a:gd name="connsiteX983" fmla="*/ 5349142 w 12192000"/>
              <a:gd name="connsiteY983" fmla="*/ 2204405 h 4267200"/>
              <a:gd name="connsiteX984" fmla="*/ 5262214 w 12192000"/>
              <a:gd name="connsiteY984" fmla="*/ 2233836 h 4267200"/>
              <a:gd name="connsiteX985" fmla="*/ 4981539 w 12192000"/>
              <a:gd name="connsiteY985" fmla="*/ 1542201 h 4267200"/>
              <a:gd name="connsiteX986" fmla="*/ 4958461 w 12192000"/>
              <a:gd name="connsiteY986" fmla="*/ 1136957 h 4267200"/>
              <a:gd name="connsiteX987" fmla="*/ 4655015 w 12192000"/>
              <a:gd name="connsiteY987" fmla="*/ 891426 h 4267200"/>
              <a:gd name="connsiteX988" fmla="*/ 4348002 w 12192000"/>
              <a:gd name="connsiteY988" fmla="*/ 2205895 h 4267200"/>
              <a:gd name="connsiteX989" fmla="*/ 4262250 w 12192000"/>
              <a:gd name="connsiteY989" fmla="*/ 2219972 h 4267200"/>
              <a:gd name="connsiteX990" fmla="*/ 4550611 w 12192000"/>
              <a:gd name="connsiteY990" fmla="*/ 817540 h 4267200"/>
              <a:gd name="connsiteX991" fmla="*/ 4564418 w 12192000"/>
              <a:gd name="connsiteY991" fmla="*/ 808293 h 4267200"/>
              <a:gd name="connsiteX992" fmla="*/ 4266388 w 12192000"/>
              <a:gd name="connsiteY992" fmla="*/ 500083 h 4267200"/>
              <a:gd name="connsiteX993" fmla="*/ 4032842 w 12192000"/>
              <a:gd name="connsiteY993" fmla="*/ 211809 h 4267200"/>
              <a:gd name="connsiteX994" fmla="*/ 3721337 w 12192000"/>
              <a:gd name="connsiteY994" fmla="*/ 0 h 4267200"/>
              <a:gd name="connsiteX995" fmla="*/ 3797544 w 12192000"/>
              <a:gd name="connsiteY995" fmla="*/ 0 h 4267200"/>
              <a:gd name="connsiteX996" fmla="*/ 3775734 w 12192000"/>
              <a:gd name="connsiteY996" fmla="*/ 95131 h 4267200"/>
              <a:gd name="connsiteX997" fmla="*/ 3724807 w 12192000"/>
              <a:gd name="connsiteY997" fmla="*/ 272257 h 4267200"/>
              <a:gd name="connsiteX998" fmla="*/ 3726844 w 12192000"/>
              <a:gd name="connsiteY998" fmla="*/ 282988 h 4267200"/>
              <a:gd name="connsiteX999" fmla="*/ 3742664 w 12192000"/>
              <a:gd name="connsiteY999" fmla="*/ 279918 h 4267200"/>
              <a:gd name="connsiteX1000" fmla="*/ 4103910 w 12192000"/>
              <a:gd name="connsiteY1000" fmla="*/ 1161917 h 4267200"/>
              <a:gd name="connsiteX1001" fmla="*/ 4020269 w 12192000"/>
              <a:gd name="connsiteY1001" fmla="*/ 1200406 h 4267200"/>
              <a:gd name="connsiteX1002" fmla="*/ 3674882 w 12192000"/>
              <a:gd name="connsiteY1002" fmla="*/ 488524 h 4267200"/>
              <a:gd name="connsiteX1003" fmla="*/ 3132682 w 12192000"/>
              <a:gd name="connsiteY1003" fmla="*/ 1072284 h 4267200"/>
              <a:gd name="connsiteX1004" fmla="*/ 2716346 w 12192000"/>
              <a:gd name="connsiteY1004" fmla="*/ 1276376 h 4267200"/>
              <a:gd name="connsiteX1005" fmla="*/ 2716772 w 12192000"/>
              <a:gd name="connsiteY1005" fmla="*/ 1255462 h 4267200"/>
              <a:gd name="connsiteX1006" fmla="*/ 3471096 w 12192000"/>
              <a:gd name="connsiteY1006" fmla="*/ 437072 h 4267200"/>
              <a:gd name="connsiteX1007" fmla="*/ 3639057 w 12192000"/>
              <a:gd name="connsiteY1007" fmla="*/ 286334 h 4267200"/>
              <a:gd name="connsiteX1008" fmla="*/ 3640309 w 12192000"/>
              <a:gd name="connsiteY1008" fmla="*/ 284664 h 4267200"/>
              <a:gd name="connsiteX1009" fmla="*/ 3646022 w 12192000"/>
              <a:gd name="connsiteY1009" fmla="*/ 276711 h 4267200"/>
              <a:gd name="connsiteX1010" fmla="*/ 3707943 w 12192000"/>
              <a:gd name="connsiteY1010" fmla="*/ 65958 h 4267200"/>
              <a:gd name="connsiteX1011" fmla="*/ 2867960 w 12192000"/>
              <a:gd name="connsiteY1011" fmla="*/ 0 h 4267200"/>
              <a:gd name="connsiteX1012" fmla="*/ 2926351 w 12192000"/>
              <a:gd name="connsiteY1012" fmla="*/ 0 h 4267200"/>
              <a:gd name="connsiteX1013" fmla="*/ 2902823 w 12192000"/>
              <a:gd name="connsiteY1013" fmla="*/ 262929 h 4267200"/>
              <a:gd name="connsiteX1014" fmla="*/ 2940663 w 12192000"/>
              <a:gd name="connsiteY1014" fmla="*/ 140884 h 4267200"/>
              <a:gd name="connsiteX1015" fmla="*/ 2947039 w 12192000"/>
              <a:gd name="connsiteY1015" fmla="*/ 122524 h 4267200"/>
              <a:gd name="connsiteX1016" fmla="*/ 2984316 w 12192000"/>
              <a:gd name="connsiteY1016" fmla="*/ 0 h 4267200"/>
              <a:gd name="connsiteX1017" fmla="*/ 3016114 w 12192000"/>
              <a:gd name="connsiteY1017" fmla="*/ 0 h 4267200"/>
              <a:gd name="connsiteX1018" fmla="*/ 2979949 w 12192000"/>
              <a:gd name="connsiteY1018" fmla="*/ 119274 h 4267200"/>
              <a:gd name="connsiteX1019" fmla="*/ 3023879 w 12192000"/>
              <a:gd name="connsiteY1019" fmla="*/ 0 h 4267200"/>
              <a:gd name="connsiteX1020" fmla="*/ 3105400 w 12192000"/>
              <a:gd name="connsiteY1020" fmla="*/ 0 h 4267200"/>
              <a:gd name="connsiteX1021" fmla="*/ 3094669 w 12192000"/>
              <a:gd name="connsiteY1021" fmla="*/ 30308 h 4267200"/>
              <a:gd name="connsiteX1022" fmla="*/ 2901945 w 12192000"/>
              <a:gd name="connsiteY1022" fmla="*/ 466538 h 4267200"/>
              <a:gd name="connsiteX1023" fmla="*/ 2815209 w 12192000"/>
              <a:gd name="connsiteY1023" fmla="*/ 497361 h 4267200"/>
              <a:gd name="connsiteX1024" fmla="*/ 2844845 w 12192000"/>
              <a:gd name="connsiteY1024" fmla="*/ 127638 h 4267200"/>
              <a:gd name="connsiteX1025" fmla="*/ 1057230 w 12192000"/>
              <a:gd name="connsiteY1025" fmla="*/ 0 h 4267200"/>
              <a:gd name="connsiteX1026" fmla="*/ 1111003 w 12192000"/>
              <a:gd name="connsiteY1026" fmla="*/ 0 h 4267200"/>
              <a:gd name="connsiteX1027" fmla="*/ 1125553 w 12192000"/>
              <a:gd name="connsiteY1027" fmla="*/ 52588 h 4267200"/>
              <a:gd name="connsiteX1028" fmla="*/ 1304276 w 12192000"/>
              <a:gd name="connsiteY1028" fmla="*/ 476275 h 4267200"/>
              <a:gd name="connsiteX1029" fmla="*/ 1492066 w 12192000"/>
              <a:gd name="connsiteY1029" fmla="*/ 886333 h 4267200"/>
              <a:gd name="connsiteX1030" fmla="*/ 1423698 w 12192000"/>
              <a:gd name="connsiteY1030" fmla="*/ 710817 h 4267200"/>
              <a:gd name="connsiteX1031" fmla="*/ 1357609 w 12192000"/>
              <a:gd name="connsiteY1031" fmla="*/ 532892 h 4267200"/>
              <a:gd name="connsiteX1032" fmla="*/ 1309550 w 12192000"/>
              <a:gd name="connsiteY1032" fmla="*/ 374031 h 4267200"/>
              <a:gd name="connsiteX1033" fmla="*/ 1193673 w 12192000"/>
              <a:gd name="connsiteY1033" fmla="*/ 49533 h 4267200"/>
              <a:gd name="connsiteX1034" fmla="*/ 1164391 w 12192000"/>
              <a:gd name="connsiteY1034" fmla="*/ 0 h 4267200"/>
              <a:gd name="connsiteX1035" fmla="*/ 1200666 w 12192000"/>
              <a:gd name="connsiteY1035" fmla="*/ 0 h 4267200"/>
              <a:gd name="connsiteX1036" fmla="*/ 1223408 w 12192000"/>
              <a:gd name="connsiteY1036" fmla="*/ 38996 h 4267200"/>
              <a:gd name="connsiteX1037" fmla="*/ 1339635 w 12192000"/>
              <a:gd name="connsiteY1037" fmla="*/ 365517 h 4267200"/>
              <a:gd name="connsiteX1038" fmla="*/ 1387469 w 12192000"/>
              <a:gd name="connsiteY1038" fmla="*/ 523079 h 4267200"/>
              <a:gd name="connsiteX1039" fmla="*/ 1452685 w 12192000"/>
              <a:gd name="connsiteY1039" fmla="*/ 699806 h 4267200"/>
              <a:gd name="connsiteX1040" fmla="*/ 1492092 w 12192000"/>
              <a:gd name="connsiteY1040" fmla="*/ 800424 h 4267200"/>
              <a:gd name="connsiteX1041" fmla="*/ 1455302 w 12192000"/>
              <a:gd name="connsiteY1041" fmla="*/ 632913 h 4267200"/>
              <a:gd name="connsiteX1042" fmla="*/ 1222336 w 12192000"/>
              <a:gd name="connsiteY1042" fmla="*/ 9480 h 4267200"/>
              <a:gd name="connsiteX1043" fmla="*/ 1214634 w 12192000"/>
              <a:gd name="connsiteY1043" fmla="*/ 0 h 4267200"/>
              <a:gd name="connsiteX1044" fmla="*/ 1289827 w 12192000"/>
              <a:gd name="connsiteY1044" fmla="*/ 0 h 4267200"/>
              <a:gd name="connsiteX1045" fmla="*/ 1321076 w 12192000"/>
              <a:gd name="connsiteY1045" fmla="*/ 59722 h 4267200"/>
              <a:gd name="connsiteX1046" fmla="*/ 1512579 w 12192000"/>
              <a:gd name="connsiteY1046" fmla="*/ 626441 h 4267200"/>
              <a:gd name="connsiteX1047" fmla="*/ 1506076 w 12192000"/>
              <a:gd name="connsiteY1047" fmla="*/ 1089289 h 4267200"/>
              <a:gd name="connsiteX1048" fmla="*/ 1486346 w 12192000"/>
              <a:gd name="connsiteY1048" fmla="*/ 1079919 h 4267200"/>
              <a:gd name="connsiteX1049" fmla="*/ 1070511 w 12192000"/>
              <a:gd name="connsiteY1049" fmla="*/ 48609 h 4267200"/>
              <a:gd name="connsiteX1050" fmla="*/ 43151 w 12192000"/>
              <a:gd name="connsiteY1050" fmla="*/ 0 h 4267200"/>
              <a:gd name="connsiteX1051" fmla="*/ 95283 w 12192000"/>
              <a:gd name="connsiteY1051" fmla="*/ 0 h 4267200"/>
              <a:gd name="connsiteX1052" fmla="*/ 300708 w 12192000"/>
              <a:gd name="connsiteY1052" fmla="*/ 154571 h 4267200"/>
              <a:gd name="connsiteX1053" fmla="*/ 530414 w 12192000"/>
              <a:gd name="connsiteY1053" fmla="*/ 354673 h 4267200"/>
              <a:gd name="connsiteX1054" fmla="*/ 333785 w 12192000"/>
              <a:gd name="connsiteY1054" fmla="*/ 161564 h 4267200"/>
              <a:gd name="connsiteX1055" fmla="*/ 147005 w 12192000"/>
              <a:gd name="connsiteY1055" fmla="*/ 0 h 4267200"/>
              <a:gd name="connsiteX1056" fmla="*/ 272509 w 12192000"/>
              <a:gd name="connsiteY1056" fmla="*/ 0 h 4267200"/>
              <a:gd name="connsiteX1057" fmla="*/ 326276 w 12192000"/>
              <a:gd name="connsiteY1057" fmla="*/ 45847 h 4267200"/>
              <a:gd name="connsiteX1058" fmla="*/ 823759 w 12192000"/>
              <a:gd name="connsiteY1058" fmla="*/ 574145 h 4267200"/>
              <a:gd name="connsiteX1059" fmla="*/ 811254 w 12192000"/>
              <a:gd name="connsiteY1059" fmla="*/ 665546 h 4267200"/>
              <a:gd name="connsiteX1060" fmla="*/ 154042 w 12192000"/>
              <a:gd name="connsiteY1060" fmla="*/ 261522 h 4267200"/>
              <a:gd name="connsiteX1061" fmla="*/ 13550 w 12192000"/>
              <a:gd name="connsiteY1061" fmla="*/ 158423 h 4267200"/>
              <a:gd name="connsiteX1062" fmla="*/ 0 w 12192000"/>
              <a:gd name="connsiteY1062" fmla="*/ 146618 h 4267200"/>
              <a:gd name="connsiteX1063" fmla="*/ 0 w 12192000"/>
              <a:gd name="connsiteY1063" fmla="*/ 59161 h 4267200"/>
              <a:gd name="connsiteX1064" fmla="*/ 45427 w 12192000"/>
              <a:gd name="connsiteY1064" fmla="*/ 101078 h 4267200"/>
              <a:gd name="connsiteX1065" fmla="*/ 630103 w 12192000"/>
              <a:gd name="connsiteY1065" fmla="*/ 485885 h 4267200"/>
              <a:gd name="connsiteX1066" fmla="*/ 532040 w 12192000"/>
              <a:gd name="connsiteY1066" fmla="*/ 399359 h 4267200"/>
              <a:gd name="connsiteX1067" fmla="*/ 517618 w 12192000"/>
              <a:gd name="connsiteY1067" fmla="*/ 385726 h 4267200"/>
              <a:gd name="connsiteX1068" fmla="*/ 285074 w 12192000"/>
              <a:gd name="connsiteY1068" fmla="*/ 182755 h 426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Lst>
            <a:rect l="l" t="t" r="r" b="b"/>
            <a:pathLst>
              <a:path w="12192000" h="4267200">
                <a:moveTo>
                  <a:pt x="2537169" y="4125568"/>
                </a:moveTo>
                <a:cubicBezTo>
                  <a:pt x="2788218" y="4126068"/>
                  <a:pt x="3025872" y="4161336"/>
                  <a:pt x="3246267" y="4262961"/>
                </a:cubicBezTo>
                <a:lnTo>
                  <a:pt x="3253970" y="4267200"/>
                </a:lnTo>
                <a:lnTo>
                  <a:pt x="3071791" y="4267200"/>
                </a:lnTo>
                <a:lnTo>
                  <a:pt x="2975095" y="4243356"/>
                </a:lnTo>
                <a:cubicBezTo>
                  <a:pt x="2862058" y="4220032"/>
                  <a:pt x="2745568" y="4209031"/>
                  <a:pt x="2626982" y="4206450"/>
                </a:cubicBezTo>
                <a:cubicBezTo>
                  <a:pt x="2581807" y="4205467"/>
                  <a:pt x="2536327" y="4205706"/>
                  <a:pt x="2490617" y="4206951"/>
                </a:cubicBezTo>
                <a:cubicBezTo>
                  <a:pt x="2601507" y="4219748"/>
                  <a:pt x="2711611" y="4236309"/>
                  <a:pt x="2819869" y="4252936"/>
                </a:cubicBezTo>
                <a:lnTo>
                  <a:pt x="2900997" y="4267200"/>
                </a:lnTo>
                <a:lnTo>
                  <a:pt x="2705858" y="4267200"/>
                </a:lnTo>
                <a:lnTo>
                  <a:pt x="2561467" y="4246270"/>
                </a:lnTo>
                <a:cubicBezTo>
                  <a:pt x="2476258" y="4235123"/>
                  <a:pt x="2390533" y="4225627"/>
                  <a:pt x="2305292" y="4219492"/>
                </a:cubicBezTo>
                <a:lnTo>
                  <a:pt x="2409349" y="4267200"/>
                </a:lnTo>
                <a:lnTo>
                  <a:pt x="2266705" y="4267200"/>
                </a:lnTo>
                <a:lnTo>
                  <a:pt x="2183576" y="4227150"/>
                </a:lnTo>
                <a:cubicBezTo>
                  <a:pt x="2170260" y="4220226"/>
                  <a:pt x="2115765" y="4150220"/>
                  <a:pt x="2151029" y="4146947"/>
                </a:cubicBezTo>
                <a:cubicBezTo>
                  <a:pt x="2282770" y="4133761"/>
                  <a:pt x="2411644" y="4125319"/>
                  <a:pt x="2537169" y="4125568"/>
                </a:cubicBezTo>
                <a:close/>
                <a:moveTo>
                  <a:pt x="9258094" y="3958602"/>
                </a:moveTo>
                <a:cubicBezTo>
                  <a:pt x="9013678" y="4006086"/>
                  <a:pt x="8768731" y="4060051"/>
                  <a:pt x="8526712" y="4119804"/>
                </a:cubicBezTo>
                <a:cubicBezTo>
                  <a:pt x="8781748" y="4123003"/>
                  <a:pt x="9026494" y="4069940"/>
                  <a:pt x="9258094" y="3958602"/>
                </a:cubicBezTo>
                <a:close/>
                <a:moveTo>
                  <a:pt x="9168987" y="3919232"/>
                </a:moveTo>
                <a:cubicBezTo>
                  <a:pt x="8975366" y="3912045"/>
                  <a:pt x="8788341" y="3989836"/>
                  <a:pt x="8603910" y="4068895"/>
                </a:cubicBezTo>
                <a:cubicBezTo>
                  <a:pt x="8818554" y="4017452"/>
                  <a:pt x="9035976" y="3970366"/>
                  <a:pt x="9252382" y="3927759"/>
                </a:cubicBezTo>
                <a:cubicBezTo>
                  <a:pt x="9224441" y="3923020"/>
                  <a:pt x="9196646" y="3920259"/>
                  <a:pt x="9168987" y="3919232"/>
                </a:cubicBezTo>
                <a:close/>
                <a:moveTo>
                  <a:pt x="1635889" y="3709494"/>
                </a:moveTo>
                <a:lnTo>
                  <a:pt x="1634800" y="3731111"/>
                </a:lnTo>
                <a:cubicBezTo>
                  <a:pt x="1634800" y="3731111"/>
                  <a:pt x="1635342" y="3716795"/>
                  <a:pt x="1635889" y="3709494"/>
                </a:cubicBezTo>
                <a:close/>
                <a:moveTo>
                  <a:pt x="3174829" y="3620110"/>
                </a:moveTo>
                <a:cubicBezTo>
                  <a:pt x="3177710" y="3619202"/>
                  <a:pt x="3182308" y="3620648"/>
                  <a:pt x="3189263" y="3625726"/>
                </a:cubicBezTo>
                <a:cubicBezTo>
                  <a:pt x="3348177" y="3744655"/>
                  <a:pt x="3463235" y="3908187"/>
                  <a:pt x="3560912" y="4079863"/>
                </a:cubicBezTo>
                <a:cubicBezTo>
                  <a:pt x="3582321" y="4117314"/>
                  <a:pt x="3599153" y="4153173"/>
                  <a:pt x="3611854" y="4188366"/>
                </a:cubicBezTo>
                <a:lnTo>
                  <a:pt x="3631583" y="4267200"/>
                </a:lnTo>
                <a:lnTo>
                  <a:pt x="3575699" y="4267200"/>
                </a:lnTo>
                <a:lnTo>
                  <a:pt x="3575567" y="4263588"/>
                </a:lnTo>
                <a:cubicBezTo>
                  <a:pt x="3563792" y="4170010"/>
                  <a:pt x="3527316" y="4081090"/>
                  <a:pt x="3467355" y="3988130"/>
                </a:cubicBezTo>
                <a:cubicBezTo>
                  <a:pt x="3420192" y="3915029"/>
                  <a:pt x="3371016" y="3849934"/>
                  <a:pt x="3310753" y="3787140"/>
                </a:cubicBezTo>
                <a:cubicBezTo>
                  <a:pt x="3303466" y="3779509"/>
                  <a:pt x="3297626" y="3773227"/>
                  <a:pt x="3291335" y="3767420"/>
                </a:cubicBezTo>
                <a:cubicBezTo>
                  <a:pt x="3324815" y="3824296"/>
                  <a:pt x="3358740" y="3880691"/>
                  <a:pt x="3390805" y="3937163"/>
                </a:cubicBezTo>
                <a:cubicBezTo>
                  <a:pt x="3450145" y="4040978"/>
                  <a:pt x="3506325" y="4144397"/>
                  <a:pt x="3545740" y="4251102"/>
                </a:cubicBezTo>
                <a:lnTo>
                  <a:pt x="3550709" y="4267200"/>
                </a:lnTo>
                <a:lnTo>
                  <a:pt x="3513586" y="4267200"/>
                </a:lnTo>
                <a:lnTo>
                  <a:pt x="3470728" y="4152456"/>
                </a:lnTo>
                <a:cubicBezTo>
                  <a:pt x="3439124" y="4085665"/>
                  <a:pt x="3402484" y="4019598"/>
                  <a:pt x="3364433" y="3953121"/>
                </a:cubicBezTo>
                <a:lnTo>
                  <a:pt x="3316479" y="3872136"/>
                </a:lnTo>
                <a:lnTo>
                  <a:pt x="3504482" y="4267200"/>
                </a:lnTo>
                <a:lnTo>
                  <a:pt x="3467547" y="4267200"/>
                </a:lnTo>
                <a:lnTo>
                  <a:pt x="3177952" y="3657386"/>
                </a:lnTo>
                <a:cubicBezTo>
                  <a:pt x="3172991" y="3646754"/>
                  <a:pt x="3166185" y="3622836"/>
                  <a:pt x="3174829" y="3620110"/>
                </a:cubicBezTo>
                <a:close/>
                <a:moveTo>
                  <a:pt x="11279315" y="3618448"/>
                </a:moveTo>
                <a:cubicBezTo>
                  <a:pt x="11299830" y="3614620"/>
                  <a:pt x="11318737" y="3618623"/>
                  <a:pt x="11317765" y="3638405"/>
                </a:cubicBezTo>
                <a:cubicBezTo>
                  <a:pt x="11309587" y="3820966"/>
                  <a:pt x="11315203" y="4012597"/>
                  <a:pt x="11304886" y="4200582"/>
                </a:cubicBezTo>
                <a:lnTo>
                  <a:pt x="11298904" y="4267200"/>
                </a:lnTo>
                <a:lnTo>
                  <a:pt x="11213088" y="4267200"/>
                </a:lnTo>
                <a:lnTo>
                  <a:pt x="11219157" y="4210725"/>
                </a:lnTo>
                <a:cubicBezTo>
                  <a:pt x="11223807" y="4119600"/>
                  <a:pt x="11224640" y="4027718"/>
                  <a:pt x="11225213" y="3936722"/>
                </a:cubicBezTo>
                <a:cubicBezTo>
                  <a:pt x="11207028" y="4022695"/>
                  <a:pt x="11194593" y="4110355"/>
                  <a:pt x="11182914" y="4196771"/>
                </a:cubicBezTo>
                <a:lnTo>
                  <a:pt x="11172266" y="4267200"/>
                </a:lnTo>
                <a:lnTo>
                  <a:pt x="11140975" y="4267200"/>
                </a:lnTo>
                <a:lnTo>
                  <a:pt x="11152239" y="4192628"/>
                </a:lnTo>
                <a:cubicBezTo>
                  <a:pt x="11165272" y="4096160"/>
                  <a:pt x="11178361" y="3997344"/>
                  <a:pt x="11201005" y="3900089"/>
                </a:cubicBezTo>
                <a:cubicBezTo>
                  <a:pt x="11166930" y="3979173"/>
                  <a:pt x="11134730" y="4058831"/>
                  <a:pt x="11105754" y="4139192"/>
                </a:cubicBezTo>
                <a:lnTo>
                  <a:pt x="11065821" y="4267200"/>
                </a:lnTo>
                <a:lnTo>
                  <a:pt x="10978133" y="4267200"/>
                </a:lnTo>
                <a:lnTo>
                  <a:pt x="11088889" y="3963916"/>
                </a:lnTo>
                <a:cubicBezTo>
                  <a:pt x="11133459" y="3856779"/>
                  <a:pt x="11181967" y="3750740"/>
                  <a:pt x="11231212" y="3645474"/>
                </a:cubicBezTo>
                <a:cubicBezTo>
                  <a:pt x="11236675" y="3633934"/>
                  <a:pt x="11258799" y="3622276"/>
                  <a:pt x="11279315" y="3618448"/>
                </a:cubicBezTo>
                <a:close/>
                <a:moveTo>
                  <a:pt x="10296877" y="3526602"/>
                </a:moveTo>
                <a:cubicBezTo>
                  <a:pt x="10305089" y="3527517"/>
                  <a:pt x="10311503" y="3531079"/>
                  <a:pt x="10314210" y="3538353"/>
                </a:cubicBezTo>
                <a:cubicBezTo>
                  <a:pt x="10361472" y="3659113"/>
                  <a:pt x="10407318" y="3780392"/>
                  <a:pt x="10450858" y="3902477"/>
                </a:cubicBezTo>
                <a:lnTo>
                  <a:pt x="10572255" y="4267200"/>
                </a:lnTo>
                <a:lnTo>
                  <a:pt x="10477642" y="4267200"/>
                </a:lnTo>
                <a:lnTo>
                  <a:pt x="10436479" y="4144570"/>
                </a:lnTo>
                <a:cubicBezTo>
                  <a:pt x="10386976" y="3995354"/>
                  <a:pt x="10333255" y="3848072"/>
                  <a:pt x="10277529" y="3701307"/>
                </a:cubicBezTo>
                <a:cubicBezTo>
                  <a:pt x="10277467" y="3703640"/>
                  <a:pt x="10276853" y="3706334"/>
                  <a:pt x="10276797" y="3708672"/>
                </a:cubicBezTo>
                <a:cubicBezTo>
                  <a:pt x="10284209" y="3854149"/>
                  <a:pt x="10331835" y="3999199"/>
                  <a:pt x="10385906" y="4147031"/>
                </a:cubicBezTo>
                <a:lnTo>
                  <a:pt x="10431445" y="4267200"/>
                </a:lnTo>
                <a:lnTo>
                  <a:pt x="10398237" y="4267200"/>
                </a:lnTo>
                <a:lnTo>
                  <a:pt x="10356661" y="4157302"/>
                </a:lnTo>
                <a:cubicBezTo>
                  <a:pt x="10321871" y="4061517"/>
                  <a:pt x="10289232" y="3966669"/>
                  <a:pt x="10268559" y="3871054"/>
                </a:cubicBezTo>
                <a:cubicBezTo>
                  <a:pt x="10272790" y="3985997"/>
                  <a:pt x="10299544" y="4094770"/>
                  <a:pt x="10340065" y="4201637"/>
                </a:cubicBezTo>
                <a:lnTo>
                  <a:pt x="10368861" y="4267200"/>
                </a:lnTo>
                <a:lnTo>
                  <a:pt x="10267862" y="4267200"/>
                </a:lnTo>
                <a:lnTo>
                  <a:pt x="10236210" y="4185635"/>
                </a:lnTo>
                <a:cubicBezTo>
                  <a:pt x="10169925" y="3991261"/>
                  <a:pt x="10150284" y="3789583"/>
                  <a:pt x="10225980" y="3561061"/>
                </a:cubicBezTo>
                <a:cubicBezTo>
                  <a:pt x="10231424" y="3544935"/>
                  <a:pt x="10272241" y="3523857"/>
                  <a:pt x="10296877" y="3526602"/>
                </a:cubicBezTo>
                <a:close/>
                <a:moveTo>
                  <a:pt x="3429186" y="3458784"/>
                </a:moveTo>
                <a:cubicBezTo>
                  <a:pt x="3434043" y="3458424"/>
                  <a:pt x="3439865" y="3459167"/>
                  <a:pt x="3446761" y="3461278"/>
                </a:cubicBezTo>
                <a:cubicBezTo>
                  <a:pt x="3801752" y="3568638"/>
                  <a:pt x="4119982" y="3746863"/>
                  <a:pt x="4419733" y="3963555"/>
                </a:cubicBezTo>
                <a:cubicBezTo>
                  <a:pt x="4508451" y="4027538"/>
                  <a:pt x="4593765" y="4093753"/>
                  <a:pt x="4659448" y="4172746"/>
                </a:cubicBezTo>
                <a:lnTo>
                  <a:pt x="4719140" y="4267200"/>
                </a:lnTo>
                <a:lnTo>
                  <a:pt x="4641222" y="4267200"/>
                </a:lnTo>
                <a:lnTo>
                  <a:pt x="4599968" y="4207074"/>
                </a:lnTo>
                <a:cubicBezTo>
                  <a:pt x="4478590" y="4057581"/>
                  <a:pt x="4278987" y="3946713"/>
                  <a:pt x="4136093" y="3858466"/>
                </a:cubicBezTo>
                <a:cubicBezTo>
                  <a:pt x="3985171" y="3764831"/>
                  <a:pt x="3831168" y="3687155"/>
                  <a:pt x="3670252" y="3622798"/>
                </a:cubicBezTo>
                <a:lnTo>
                  <a:pt x="3817258" y="3723577"/>
                </a:lnTo>
                <a:cubicBezTo>
                  <a:pt x="3878082" y="3765387"/>
                  <a:pt x="3941278" y="3808498"/>
                  <a:pt x="4000461" y="3855966"/>
                </a:cubicBezTo>
                <a:cubicBezTo>
                  <a:pt x="4030299" y="3879926"/>
                  <a:pt x="4059233" y="3904849"/>
                  <a:pt x="4088180" y="3929774"/>
                </a:cubicBezTo>
                <a:cubicBezTo>
                  <a:pt x="4119532" y="3956928"/>
                  <a:pt x="4151864" y="3984979"/>
                  <a:pt x="4184555" y="4010683"/>
                </a:cubicBezTo>
                <a:cubicBezTo>
                  <a:pt x="4252374" y="4064322"/>
                  <a:pt x="4327401" y="4112085"/>
                  <a:pt x="4399563" y="4158106"/>
                </a:cubicBezTo>
                <a:cubicBezTo>
                  <a:pt x="4448555" y="4189447"/>
                  <a:pt x="4498141" y="4221114"/>
                  <a:pt x="4546299" y="4254934"/>
                </a:cubicBezTo>
                <a:lnTo>
                  <a:pt x="4561743" y="4267200"/>
                </a:lnTo>
                <a:lnTo>
                  <a:pt x="4509274" y="4267200"/>
                </a:lnTo>
                <a:lnTo>
                  <a:pt x="4383389" y="4184369"/>
                </a:lnTo>
                <a:cubicBezTo>
                  <a:pt x="4310251" y="4137460"/>
                  <a:pt x="4234739" y="4089250"/>
                  <a:pt x="4165508" y="4035196"/>
                </a:cubicBezTo>
                <a:cubicBezTo>
                  <a:pt x="4131846" y="4008598"/>
                  <a:pt x="4099524" y="3980549"/>
                  <a:pt x="4068162" y="3953394"/>
                </a:cubicBezTo>
                <a:cubicBezTo>
                  <a:pt x="4039704" y="3928919"/>
                  <a:pt x="4010763" y="3903992"/>
                  <a:pt x="3981416" y="3880482"/>
                </a:cubicBezTo>
                <a:cubicBezTo>
                  <a:pt x="3923199" y="3833909"/>
                  <a:pt x="3860482" y="3791236"/>
                  <a:pt x="3800147" y="3749872"/>
                </a:cubicBezTo>
                <a:lnTo>
                  <a:pt x="3655073" y="3650884"/>
                </a:lnTo>
                <a:cubicBezTo>
                  <a:pt x="3768399" y="3765347"/>
                  <a:pt x="3873410" y="3884450"/>
                  <a:pt x="3989938" y="3991685"/>
                </a:cubicBezTo>
                <a:cubicBezTo>
                  <a:pt x="4106468" y="4098916"/>
                  <a:pt x="4234512" y="4194281"/>
                  <a:pt x="4393907" y="4261258"/>
                </a:cubicBezTo>
                <a:lnTo>
                  <a:pt x="4408201" y="4267200"/>
                </a:lnTo>
                <a:lnTo>
                  <a:pt x="4250346" y="4267200"/>
                </a:lnTo>
                <a:lnTo>
                  <a:pt x="4245269" y="4265040"/>
                </a:lnTo>
                <a:cubicBezTo>
                  <a:pt x="4167858" y="4230709"/>
                  <a:pt x="4095232" y="4193560"/>
                  <a:pt x="4036318" y="4147013"/>
                </a:cubicBezTo>
                <a:cubicBezTo>
                  <a:pt x="3810777" y="3969273"/>
                  <a:pt x="3654591" y="3720297"/>
                  <a:pt x="3432098" y="3537312"/>
                </a:cubicBezTo>
                <a:cubicBezTo>
                  <a:pt x="3408505" y="3517876"/>
                  <a:pt x="3395188" y="3461306"/>
                  <a:pt x="3429186" y="3458784"/>
                </a:cubicBezTo>
                <a:close/>
                <a:moveTo>
                  <a:pt x="9334796" y="3456584"/>
                </a:moveTo>
                <a:cubicBezTo>
                  <a:pt x="9406875" y="3608228"/>
                  <a:pt x="9503788" y="3758542"/>
                  <a:pt x="9651570" y="3826505"/>
                </a:cubicBezTo>
                <a:cubicBezTo>
                  <a:pt x="9559808" y="3686686"/>
                  <a:pt x="9456900" y="3564734"/>
                  <a:pt x="9334796" y="3456584"/>
                </a:cubicBezTo>
                <a:close/>
                <a:moveTo>
                  <a:pt x="4440129" y="3448571"/>
                </a:moveTo>
                <a:cubicBezTo>
                  <a:pt x="4500684" y="3600308"/>
                  <a:pt x="4765312" y="3823987"/>
                  <a:pt x="4856525" y="3915351"/>
                </a:cubicBezTo>
                <a:cubicBezTo>
                  <a:pt x="4921046" y="3979838"/>
                  <a:pt x="4987678" y="4047617"/>
                  <a:pt x="5059055" y="4108918"/>
                </a:cubicBezTo>
                <a:cubicBezTo>
                  <a:pt x="5130436" y="4170218"/>
                  <a:pt x="5206561" y="4225043"/>
                  <a:pt x="5290070" y="4263619"/>
                </a:cubicBezTo>
                <a:cubicBezTo>
                  <a:pt x="5126032" y="4132785"/>
                  <a:pt x="4978794" y="3979858"/>
                  <a:pt x="4834991" y="3830985"/>
                </a:cubicBezTo>
                <a:cubicBezTo>
                  <a:pt x="4709629" y="3700933"/>
                  <a:pt x="4579958" y="3567796"/>
                  <a:pt x="4440129" y="3448571"/>
                </a:cubicBezTo>
                <a:close/>
                <a:moveTo>
                  <a:pt x="5425834" y="3162785"/>
                </a:moveTo>
                <a:cubicBezTo>
                  <a:pt x="5393133" y="3300089"/>
                  <a:pt x="5401723" y="3491623"/>
                  <a:pt x="5401644" y="3617847"/>
                </a:cubicBezTo>
                <a:cubicBezTo>
                  <a:pt x="5401790" y="3807859"/>
                  <a:pt x="5425483" y="3992734"/>
                  <a:pt x="5467256" y="4175494"/>
                </a:cubicBezTo>
                <a:cubicBezTo>
                  <a:pt x="5469824" y="3971868"/>
                  <a:pt x="5459296" y="3766904"/>
                  <a:pt x="5448069" y="3567554"/>
                </a:cubicBezTo>
                <a:close/>
                <a:moveTo>
                  <a:pt x="1318687" y="3113840"/>
                </a:moveTo>
                <a:cubicBezTo>
                  <a:pt x="1233126" y="3142037"/>
                  <a:pt x="1148133" y="3174161"/>
                  <a:pt x="1066793" y="3212171"/>
                </a:cubicBezTo>
                <a:cubicBezTo>
                  <a:pt x="1042399" y="3223712"/>
                  <a:pt x="1017440" y="3235542"/>
                  <a:pt x="993319" y="3247648"/>
                </a:cubicBezTo>
                <a:cubicBezTo>
                  <a:pt x="947600" y="3269890"/>
                  <a:pt x="900765" y="3292688"/>
                  <a:pt x="853081" y="3312410"/>
                </a:cubicBezTo>
                <a:cubicBezTo>
                  <a:pt x="837376" y="3318884"/>
                  <a:pt x="821948" y="3324526"/>
                  <a:pt x="805957" y="3330443"/>
                </a:cubicBezTo>
                <a:cubicBezTo>
                  <a:pt x="973723" y="3284161"/>
                  <a:pt x="1193682" y="3229943"/>
                  <a:pt x="1318687" y="3113840"/>
                </a:cubicBezTo>
                <a:close/>
                <a:moveTo>
                  <a:pt x="5453702" y="3090882"/>
                </a:moveTo>
                <a:lnTo>
                  <a:pt x="5480135" y="3565802"/>
                </a:lnTo>
                <a:cubicBezTo>
                  <a:pt x="5490809" y="3762845"/>
                  <a:pt x="5501220" y="3965024"/>
                  <a:pt x="5499023" y="4166310"/>
                </a:cubicBezTo>
                <a:cubicBezTo>
                  <a:pt x="5546233" y="3984186"/>
                  <a:pt x="5562118" y="3799116"/>
                  <a:pt x="5547022" y="3607838"/>
                </a:cubicBezTo>
                <a:cubicBezTo>
                  <a:pt x="5541143" y="3530760"/>
                  <a:pt x="5529684" y="3453908"/>
                  <a:pt x="5515964" y="3378541"/>
                </a:cubicBezTo>
                <a:cubicBezTo>
                  <a:pt x="5505773" y="3321668"/>
                  <a:pt x="5475310" y="3095607"/>
                  <a:pt x="5453702" y="3090882"/>
                </a:cubicBezTo>
                <a:close/>
                <a:moveTo>
                  <a:pt x="9790480" y="3078533"/>
                </a:moveTo>
                <a:cubicBezTo>
                  <a:pt x="9782502" y="3134217"/>
                  <a:pt x="9773626" y="3189710"/>
                  <a:pt x="9763295" y="3245370"/>
                </a:cubicBezTo>
                <a:cubicBezTo>
                  <a:pt x="9730259" y="3421320"/>
                  <a:pt x="9693170" y="3586065"/>
                  <a:pt x="9736458" y="3758413"/>
                </a:cubicBezTo>
                <a:cubicBezTo>
                  <a:pt x="9741385" y="3680922"/>
                  <a:pt x="9752472" y="3603320"/>
                  <a:pt x="9763499" y="3528057"/>
                </a:cubicBezTo>
                <a:cubicBezTo>
                  <a:pt x="9778184" y="3430521"/>
                  <a:pt x="9793478" y="3330298"/>
                  <a:pt x="9793906" y="3231157"/>
                </a:cubicBezTo>
                <a:cubicBezTo>
                  <a:pt x="9793949" y="3202011"/>
                  <a:pt x="9792735" y="3172131"/>
                  <a:pt x="9791874" y="3142788"/>
                </a:cubicBezTo>
                <a:cubicBezTo>
                  <a:pt x="9791175" y="3121009"/>
                  <a:pt x="9790832" y="3099770"/>
                  <a:pt x="9790480" y="3078533"/>
                </a:cubicBezTo>
                <a:close/>
                <a:moveTo>
                  <a:pt x="1238695" y="3076820"/>
                </a:moveTo>
                <a:cubicBezTo>
                  <a:pt x="1051055" y="3082190"/>
                  <a:pt x="886407" y="3192548"/>
                  <a:pt x="716371" y="3293249"/>
                </a:cubicBezTo>
                <a:cubicBezTo>
                  <a:pt x="670943" y="3320259"/>
                  <a:pt x="625512" y="3345868"/>
                  <a:pt x="579522" y="3371759"/>
                </a:cubicBezTo>
                <a:cubicBezTo>
                  <a:pt x="586257" y="3369787"/>
                  <a:pt x="592991" y="3367806"/>
                  <a:pt x="600288" y="3365555"/>
                </a:cubicBezTo>
                <a:cubicBezTo>
                  <a:pt x="680240" y="3341573"/>
                  <a:pt x="762713" y="3317034"/>
                  <a:pt x="840692" y="3284921"/>
                </a:cubicBezTo>
                <a:cubicBezTo>
                  <a:pt x="887813" y="3265484"/>
                  <a:pt x="934087" y="3242968"/>
                  <a:pt x="979248" y="3221003"/>
                </a:cubicBezTo>
                <a:cubicBezTo>
                  <a:pt x="1004208" y="3209175"/>
                  <a:pt x="1028322" y="3197074"/>
                  <a:pt x="1053282" y="3185247"/>
                </a:cubicBezTo>
                <a:cubicBezTo>
                  <a:pt x="1139666" y="3144704"/>
                  <a:pt x="1229994" y="3110602"/>
                  <a:pt x="1320603" y="3081281"/>
                </a:cubicBezTo>
                <a:cubicBezTo>
                  <a:pt x="1292776" y="3077429"/>
                  <a:pt x="1265502" y="3076054"/>
                  <a:pt x="1238695" y="3076820"/>
                </a:cubicBezTo>
                <a:close/>
                <a:moveTo>
                  <a:pt x="5425627" y="2954192"/>
                </a:moveTo>
                <a:cubicBezTo>
                  <a:pt x="5441934" y="2956815"/>
                  <a:pt x="5467954" y="2996115"/>
                  <a:pt x="5470770" y="3005435"/>
                </a:cubicBezTo>
                <a:cubicBezTo>
                  <a:pt x="5591522" y="3395900"/>
                  <a:pt x="5656650" y="3795361"/>
                  <a:pt x="5567647" y="4190286"/>
                </a:cubicBezTo>
                <a:lnTo>
                  <a:pt x="5545854" y="4267200"/>
                </a:lnTo>
                <a:lnTo>
                  <a:pt x="5391871" y="4267200"/>
                </a:lnTo>
                <a:lnTo>
                  <a:pt x="5318171" y="4175818"/>
                </a:lnTo>
                <a:cubicBezTo>
                  <a:pt x="5204859" y="4048423"/>
                  <a:pt x="5075331" y="3936412"/>
                  <a:pt x="4943646" y="3822916"/>
                </a:cubicBezTo>
                <a:cubicBezTo>
                  <a:pt x="4828850" y="3724110"/>
                  <a:pt x="4714058" y="3625311"/>
                  <a:pt x="4594837" y="3532274"/>
                </a:cubicBezTo>
                <a:cubicBezTo>
                  <a:pt x="4562450" y="3507077"/>
                  <a:pt x="4474786" y="3410282"/>
                  <a:pt x="4441737" y="3399734"/>
                </a:cubicBezTo>
                <a:cubicBezTo>
                  <a:pt x="4437014" y="3398227"/>
                  <a:pt x="4433408" y="3398482"/>
                  <a:pt x="4431236" y="3400954"/>
                </a:cubicBezTo>
                <a:cubicBezTo>
                  <a:pt x="4474088" y="3436036"/>
                  <a:pt x="4516531" y="3472527"/>
                  <a:pt x="4557150" y="3510023"/>
                </a:cubicBezTo>
                <a:cubicBezTo>
                  <a:pt x="4661606" y="3606446"/>
                  <a:pt x="4760255" y="3709152"/>
                  <a:pt x="4856936" y="3809146"/>
                </a:cubicBezTo>
                <a:cubicBezTo>
                  <a:pt x="4939779" y="3895025"/>
                  <a:pt x="5024071" y="3982240"/>
                  <a:pt x="5111996" y="4065759"/>
                </a:cubicBezTo>
                <a:cubicBezTo>
                  <a:pt x="5155961" y="4107518"/>
                  <a:pt x="5200834" y="4148352"/>
                  <a:pt x="5246890" y="4187633"/>
                </a:cubicBezTo>
                <a:lnTo>
                  <a:pt x="5347266" y="4267200"/>
                </a:lnTo>
                <a:lnTo>
                  <a:pt x="5164092" y="4267200"/>
                </a:lnTo>
                <a:lnTo>
                  <a:pt x="5108945" y="4232176"/>
                </a:lnTo>
                <a:cubicBezTo>
                  <a:pt x="4772838" y="3999708"/>
                  <a:pt x="4490756" y="3581960"/>
                  <a:pt x="4294126" y="3303048"/>
                </a:cubicBezTo>
                <a:cubicBezTo>
                  <a:pt x="4284225" y="3288537"/>
                  <a:pt x="4271318" y="3233630"/>
                  <a:pt x="4305321" y="3256953"/>
                </a:cubicBezTo>
                <a:cubicBezTo>
                  <a:pt x="4530520" y="3414680"/>
                  <a:pt x="4740956" y="3587440"/>
                  <a:pt x="4949299" y="3766336"/>
                </a:cubicBezTo>
                <a:cubicBezTo>
                  <a:pt x="5065543" y="3866477"/>
                  <a:pt x="5184542" y="3965579"/>
                  <a:pt x="5291452" y="4076801"/>
                </a:cubicBezTo>
                <a:cubicBezTo>
                  <a:pt x="5309900" y="4095629"/>
                  <a:pt x="5393714" y="4211504"/>
                  <a:pt x="5434998" y="4254100"/>
                </a:cubicBezTo>
                <a:cubicBezTo>
                  <a:pt x="5369347" y="4172892"/>
                  <a:pt x="5356822" y="3836202"/>
                  <a:pt x="5351015" y="3760989"/>
                </a:cubicBezTo>
                <a:cubicBezTo>
                  <a:pt x="5330486" y="3492147"/>
                  <a:pt x="5355823" y="3228927"/>
                  <a:pt x="5413780" y="2966265"/>
                </a:cubicBezTo>
                <a:cubicBezTo>
                  <a:pt x="5415835" y="2956520"/>
                  <a:pt x="5420191" y="2953318"/>
                  <a:pt x="5425627" y="2954192"/>
                </a:cubicBezTo>
                <a:close/>
                <a:moveTo>
                  <a:pt x="8380397" y="2896659"/>
                </a:moveTo>
                <a:cubicBezTo>
                  <a:pt x="8455275" y="3038078"/>
                  <a:pt x="8545153" y="3173735"/>
                  <a:pt x="8634801" y="3304169"/>
                </a:cubicBezTo>
                <a:cubicBezTo>
                  <a:pt x="8726195" y="3437326"/>
                  <a:pt x="8821496" y="3600936"/>
                  <a:pt x="8971448" y="3675946"/>
                </a:cubicBezTo>
                <a:cubicBezTo>
                  <a:pt x="8910775" y="3621244"/>
                  <a:pt x="8864937" y="3553231"/>
                  <a:pt x="8820691" y="3486482"/>
                </a:cubicBezTo>
                <a:cubicBezTo>
                  <a:pt x="8816331" y="3480073"/>
                  <a:pt x="8811972" y="3473665"/>
                  <a:pt x="8807612" y="3467256"/>
                </a:cubicBezTo>
                <a:cubicBezTo>
                  <a:pt x="8727274" y="3347730"/>
                  <a:pt x="8640362" y="3230102"/>
                  <a:pt x="8556796" y="3116474"/>
                </a:cubicBezTo>
                <a:cubicBezTo>
                  <a:pt x="8515702" y="3060746"/>
                  <a:pt x="8472667" y="3003195"/>
                  <a:pt x="8427018" y="2948853"/>
                </a:cubicBezTo>
                <a:cubicBezTo>
                  <a:pt x="8411728" y="2931040"/>
                  <a:pt x="8396239" y="2914119"/>
                  <a:pt x="8380397" y="2896659"/>
                </a:cubicBezTo>
                <a:close/>
                <a:moveTo>
                  <a:pt x="9831020" y="2871730"/>
                </a:moveTo>
                <a:lnTo>
                  <a:pt x="9827707" y="2915231"/>
                </a:lnTo>
                <a:cubicBezTo>
                  <a:pt x="9824540" y="2960178"/>
                  <a:pt x="9821168" y="3006017"/>
                  <a:pt x="9820699" y="3051540"/>
                </a:cubicBezTo>
                <a:cubicBezTo>
                  <a:pt x="9820458" y="3081589"/>
                  <a:pt x="9821664" y="3111470"/>
                  <a:pt x="9822525" y="3140814"/>
                </a:cubicBezTo>
                <a:cubicBezTo>
                  <a:pt x="9823738" y="3170696"/>
                  <a:pt x="9824947" y="3200579"/>
                  <a:pt x="9824704" y="3230628"/>
                </a:cubicBezTo>
                <a:cubicBezTo>
                  <a:pt x="9823869" y="3331557"/>
                  <a:pt x="9808712" y="3433224"/>
                  <a:pt x="9793821" y="3531652"/>
                </a:cubicBezTo>
                <a:cubicBezTo>
                  <a:pt x="9783066" y="3603683"/>
                  <a:pt x="9772446" y="3677150"/>
                  <a:pt x="9767436" y="3750864"/>
                </a:cubicBezTo>
                <a:cubicBezTo>
                  <a:pt x="9782786" y="3724954"/>
                  <a:pt x="9799440" y="3697443"/>
                  <a:pt x="9814477" y="3662531"/>
                </a:cubicBezTo>
                <a:cubicBezTo>
                  <a:pt x="9926754" y="3406015"/>
                  <a:pt x="9892054" y="3133900"/>
                  <a:pt x="9831020" y="2871730"/>
                </a:cubicBezTo>
                <a:close/>
                <a:moveTo>
                  <a:pt x="8380521" y="2850596"/>
                </a:moveTo>
                <a:cubicBezTo>
                  <a:pt x="8404481" y="2875897"/>
                  <a:pt x="8428794" y="2901731"/>
                  <a:pt x="8451446" y="2928627"/>
                </a:cubicBezTo>
                <a:cubicBezTo>
                  <a:pt x="8497446" y="2983517"/>
                  <a:pt x="8540828" y="3041610"/>
                  <a:pt x="8582269" y="3097880"/>
                </a:cubicBezTo>
                <a:cubicBezTo>
                  <a:pt x="8666744" y="3211700"/>
                  <a:pt x="8753998" y="3329876"/>
                  <a:pt x="8833783" y="3449753"/>
                </a:cubicBezTo>
                <a:cubicBezTo>
                  <a:pt x="8838143" y="3456162"/>
                  <a:pt x="8842503" y="3462572"/>
                  <a:pt x="8846863" y="3468981"/>
                </a:cubicBezTo>
                <a:cubicBezTo>
                  <a:pt x="8881714" y="3521040"/>
                  <a:pt x="8917610" y="3574725"/>
                  <a:pt x="8960046" y="3620389"/>
                </a:cubicBezTo>
                <a:cubicBezTo>
                  <a:pt x="8847240" y="3316219"/>
                  <a:pt x="8665033" y="3014288"/>
                  <a:pt x="8380521" y="2850596"/>
                </a:cubicBezTo>
                <a:close/>
                <a:moveTo>
                  <a:pt x="9854151" y="2642862"/>
                </a:moveTo>
                <a:cubicBezTo>
                  <a:pt x="9862376" y="2644690"/>
                  <a:pt x="9868748" y="2649859"/>
                  <a:pt x="9871341" y="2659697"/>
                </a:cubicBezTo>
                <a:cubicBezTo>
                  <a:pt x="9936549" y="2907705"/>
                  <a:pt x="10004418" y="3164740"/>
                  <a:pt x="9966678" y="3423399"/>
                </a:cubicBezTo>
                <a:cubicBezTo>
                  <a:pt x="9951724" y="3524170"/>
                  <a:pt x="9914841" y="3605244"/>
                  <a:pt x="9880832" y="3700562"/>
                </a:cubicBezTo>
                <a:cubicBezTo>
                  <a:pt x="9817639" y="3880472"/>
                  <a:pt x="9825316" y="4002022"/>
                  <a:pt x="9896024" y="4178295"/>
                </a:cubicBezTo>
                <a:lnTo>
                  <a:pt x="10028060" y="4267200"/>
                </a:lnTo>
                <a:lnTo>
                  <a:pt x="9651813" y="4267200"/>
                </a:lnTo>
                <a:lnTo>
                  <a:pt x="9814527" y="4248048"/>
                </a:lnTo>
                <a:cubicBezTo>
                  <a:pt x="9748431" y="4225943"/>
                  <a:pt x="9681848" y="4217991"/>
                  <a:pt x="9615182" y="4220499"/>
                </a:cubicBezTo>
                <a:cubicBezTo>
                  <a:pt x="9565183" y="4222381"/>
                  <a:pt x="9515136" y="4230147"/>
                  <a:pt x="9465210" y="4242240"/>
                </a:cubicBezTo>
                <a:lnTo>
                  <a:pt x="9387108" y="4267200"/>
                </a:lnTo>
                <a:lnTo>
                  <a:pt x="9268441" y="4267200"/>
                </a:lnTo>
                <a:lnTo>
                  <a:pt x="9307676" y="4251276"/>
                </a:lnTo>
                <a:cubicBezTo>
                  <a:pt x="9459842" y="4196603"/>
                  <a:pt x="9613869" y="4164948"/>
                  <a:pt x="9761570" y="4182283"/>
                </a:cubicBezTo>
                <a:cubicBezTo>
                  <a:pt x="9633677" y="4101602"/>
                  <a:pt x="9502269" y="4023929"/>
                  <a:pt x="9368237" y="3949470"/>
                </a:cubicBezTo>
                <a:cubicBezTo>
                  <a:pt x="9363677" y="3950852"/>
                  <a:pt x="9358768" y="3951697"/>
                  <a:pt x="9354614" y="3951288"/>
                </a:cubicBezTo>
                <a:cubicBezTo>
                  <a:pt x="9045666" y="4112095"/>
                  <a:pt x="8711508" y="4184792"/>
                  <a:pt x="8364351" y="4159267"/>
                </a:cubicBezTo>
                <a:cubicBezTo>
                  <a:pt x="8322605" y="4156073"/>
                  <a:pt x="8373028" y="4125362"/>
                  <a:pt x="8386567" y="4119760"/>
                </a:cubicBezTo>
                <a:cubicBezTo>
                  <a:pt x="8661942" y="4017222"/>
                  <a:pt x="8938634" y="3857115"/>
                  <a:pt x="9231713" y="3873539"/>
                </a:cubicBezTo>
                <a:cubicBezTo>
                  <a:pt x="9162796" y="3836374"/>
                  <a:pt x="9093324" y="3799562"/>
                  <a:pt x="9023301" y="3763109"/>
                </a:cubicBezTo>
                <a:cubicBezTo>
                  <a:pt x="9018245" y="3762512"/>
                  <a:pt x="9014299" y="3761207"/>
                  <a:pt x="9010556" y="3758998"/>
                </a:cubicBezTo>
                <a:cubicBezTo>
                  <a:pt x="8818026" y="3719652"/>
                  <a:pt x="8714888" y="3571783"/>
                  <a:pt x="8604324" y="3417171"/>
                </a:cubicBezTo>
                <a:cubicBezTo>
                  <a:pt x="8460937" y="3216099"/>
                  <a:pt x="8313620" y="2999153"/>
                  <a:pt x="8218577" y="2770227"/>
                </a:cubicBezTo>
                <a:cubicBezTo>
                  <a:pt x="8215211" y="2762227"/>
                  <a:pt x="8217371" y="2755481"/>
                  <a:pt x="8222774" y="2749954"/>
                </a:cubicBezTo>
                <a:cubicBezTo>
                  <a:pt x="8238990" y="2733370"/>
                  <a:pt x="8284424" y="2727735"/>
                  <a:pt x="8297623" y="2731935"/>
                </a:cubicBezTo>
                <a:cubicBezTo>
                  <a:pt x="8726387" y="2883841"/>
                  <a:pt x="8964880" y="3311498"/>
                  <a:pt x="9090618" y="3716225"/>
                </a:cubicBezTo>
                <a:cubicBezTo>
                  <a:pt x="9321070" y="3835548"/>
                  <a:pt x="9546131" y="3959850"/>
                  <a:pt x="9762441" y="4093587"/>
                </a:cubicBezTo>
                <a:cubicBezTo>
                  <a:pt x="9739891" y="4035197"/>
                  <a:pt x="9720655" y="3974696"/>
                  <a:pt x="9717826" y="3916719"/>
                </a:cubicBezTo>
                <a:cubicBezTo>
                  <a:pt x="9716379" y="3916883"/>
                  <a:pt x="9714371" y="3917401"/>
                  <a:pt x="9713123" y="3916663"/>
                </a:cubicBezTo>
                <a:cubicBezTo>
                  <a:pt x="9419408" y="3876118"/>
                  <a:pt x="9276568" y="3571232"/>
                  <a:pt x="9175594" y="3326950"/>
                </a:cubicBezTo>
                <a:cubicBezTo>
                  <a:pt x="9162477" y="3295477"/>
                  <a:pt x="9234580" y="3273123"/>
                  <a:pt x="9253941" y="3287566"/>
                </a:cubicBezTo>
                <a:cubicBezTo>
                  <a:pt x="9396995" y="3390749"/>
                  <a:pt x="9519263" y="3506453"/>
                  <a:pt x="9625671" y="3639960"/>
                </a:cubicBezTo>
                <a:cubicBezTo>
                  <a:pt x="9622492" y="3540061"/>
                  <a:pt x="9637797" y="3439839"/>
                  <a:pt x="9656881" y="3333361"/>
                </a:cubicBezTo>
                <a:cubicBezTo>
                  <a:pt x="9696972" y="3116116"/>
                  <a:pt x="9713720" y="2891570"/>
                  <a:pt x="9782066" y="2680771"/>
                </a:cubicBezTo>
                <a:cubicBezTo>
                  <a:pt x="9788129" y="2661952"/>
                  <a:pt x="9829478" y="2637374"/>
                  <a:pt x="9854151" y="2642862"/>
                </a:cubicBezTo>
                <a:close/>
                <a:moveTo>
                  <a:pt x="11114299" y="2390555"/>
                </a:moveTo>
                <a:lnTo>
                  <a:pt x="11113373" y="2392739"/>
                </a:lnTo>
                <a:lnTo>
                  <a:pt x="11117197" y="2394358"/>
                </a:lnTo>
                <a:cubicBezTo>
                  <a:pt x="11116333" y="2393349"/>
                  <a:pt x="11115474" y="2392343"/>
                  <a:pt x="11114299" y="2390555"/>
                </a:cubicBezTo>
                <a:close/>
                <a:moveTo>
                  <a:pt x="10506276" y="2118977"/>
                </a:moveTo>
                <a:cubicBezTo>
                  <a:pt x="10510550" y="2257918"/>
                  <a:pt x="10470507" y="2393544"/>
                  <a:pt x="10431542" y="2525128"/>
                </a:cubicBezTo>
                <a:cubicBezTo>
                  <a:pt x="10417502" y="2571972"/>
                  <a:pt x="10403548" y="2620144"/>
                  <a:pt x="10391375" y="2667145"/>
                </a:cubicBezTo>
                <a:cubicBezTo>
                  <a:pt x="10377290" y="2721696"/>
                  <a:pt x="10366481" y="2777642"/>
                  <a:pt x="10355047" y="2832031"/>
                </a:cubicBezTo>
                <a:lnTo>
                  <a:pt x="10336080" y="2927011"/>
                </a:lnTo>
                <a:cubicBezTo>
                  <a:pt x="10349636" y="2893472"/>
                  <a:pt x="10367643" y="2846374"/>
                  <a:pt x="10389394" y="2782834"/>
                </a:cubicBezTo>
                <a:cubicBezTo>
                  <a:pt x="10448427" y="2611467"/>
                  <a:pt x="10546967" y="2325483"/>
                  <a:pt x="10506276" y="2118977"/>
                </a:cubicBezTo>
                <a:close/>
                <a:moveTo>
                  <a:pt x="11538179" y="2090376"/>
                </a:moveTo>
                <a:cubicBezTo>
                  <a:pt x="11552237" y="2136248"/>
                  <a:pt x="11565750" y="2181883"/>
                  <a:pt x="11577479" y="2228695"/>
                </a:cubicBezTo>
                <a:lnTo>
                  <a:pt x="11586754" y="2266098"/>
                </a:lnTo>
                <a:cubicBezTo>
                  <a:pt x="11593656" y="2295423"/>
                  <a:pt x="11600787" y="2324193"/>
                  <a:pt x="11609011" y="2353427"/>
                </a:cubicBezTo>
                <a:cubicBezTo>
                  <a:pt x="11644349" y="2475257"/>
                  <a:pt x="11704023" y="2591295"/>
                  <a:pt x="11761579" y="2703223"/>
                </a:cubicBezTo>
                <a:cubicBezTo>
                  <a:pt x="11802170" y="2782214"/>
                  <a:pt x="11843944" y="2862994"/>
                  <a:pt x="11877711" y="2947465"/>
                </a:cubicBezTo>
                <a:cubicBezTo>
                  <a:pt x="11815017" y="2640863"/>
                  <a:pt x="11724956" y="2342636"/>
                  <a:pt x="11538179" y="2090376"/>
                </a:cubicBezTo>
                <a:close/>
                <a:moveTo>
                  <a:pt x="6604735" y="2041381"/>
                </a:moveTo>
                <a:cubicBezTo>
                  <a:pt x="6726311" y="2327927"/>
                  <a:pt x="6916754" y="2606522"/>
                  <a:pt x="7204487" y="2742112"/>
                </a:cubicBezTo>
                <a:cubicBezTo>
                  <a:pt x="7179895" y="2719491"/>
                  <a:pt x="7154936" y="2696378"/>
                  <a:pt x="7131592" y="2672096"/>
                </a:cubicBezTo>
                <a:cubicBezTo>
                  <a:pt x="7084181" y="2622518"/>
                  <a:pt x="7039271" y="2569608"/>
                  <a:pt x="6996344" y="2518310"/>
                </a:cubicBezTo>
                <a:cubicBezTo>
                  <a:pt x="6908871" y="2414600"/>
                  <a:pt x="6818501" y="2306884"/>
                  <a:pt x="6735495" y="2196890"/>
                </a:cubicBezTo>
                <a:lnTo>
                  <a:pt x="6721901" y="2179274"/>
                </a:lnTo>
                <a:cubicBezTo>
                  <a:pt x="6685654" y="2131523"/>
                  <a:pt x="6648317" y="2082278"/>
                  <a:pt x="6604735" y="2041381"/>
                </a:cubicBezTo>
                <a:close/>
                <a:moveTo>
                  <a:pt x="11488421" y="2034549"/>
                </a:moveTo>
                <a:cubicBezTo>
                  <a:pt x="11459234" y="2371132"/>
                  <a:pt x="11651925" y="2658088"/>
                  <a:pt x="11840356" y="2932293"/>
                </a:cubicBezTo>
                <a:cubicBezTo>
                  <a:pt x="11809128" y="2858555"/>
                  <a:pt x="11772688" y="2786473"/>
                  <a:pt x="11736331" y="2715710"/>
                </a:cubicBezTo>
                <a:cubicBezTo>
                  <a:pt x="11678147" y="2602235"/>
                  <a:pt x="11617611" y="2485181"/>
                  <a:pt x="11581560" y="2360474"/>
                </a:cubicBezTo>
                <a:cubicBezTo>
                  <a:pt x="11573334" y="2331239"/>
                  <a:pt x="11565889" y="2301693"/>
                  <a:pt x="11558442" y="2272139"/>
                </a:cubicBezTo>
                <a:lnTo>
                  <a:pt x="11549169" y="2234734"/>
                </a:lnTo>
                <a:cubicBezTo>
                  <a:pt x="11532130" y="2167007"/>
                  <a:pt x="11511443" y="2100302"/>
                  <a:pt x="11488421" y="2034549"/>
                </a:cubicBezTo>
                <a:close/>
                <a:moveTo>
                  <a:pt x="10468916" y="2032338"/>
                </a:moveTo>
                <a:cubicBezTo>
                  <a:pt x="10450533" y="2081859"/>
                  <a:pt x="10434093" y="2132840"/>
                  <a:pt x="10421480" y="2185446"/>
                </a:cubicBezTo>
                <a:cubicBezTo>
                  <a:pt x="10388668" y="2317695"/>
                  <a:pt x="10374105" y="2457032"/>
                  <a:pt x="10351264" y="2591574"/>
                </a:cubicBezTo>
                <a:cubicBezTo>
                  <a:pt x="10332355" y="2700098"/>
                  <a:pt x="10281261" y="2959166"/>
                  <a:pt x="10294485" y="2991809"/>
                </a:cubicBezTo>
                <a:lnTo>
                  <a:pt x="10327850" y="2826310"/>
                </a:lnTo>
                <a:cubicBezTo>
                  <a:pt x="10338741" y="2771690"/>
                  <a:pt x="10350331" y="2715434"/>
                  <a:pt x="10364099" y="2660098"/>
                </a:cubicBezTo>
                <a:cubicBezTo>
                  <a:pt x="10376185" y="2611783"/>
                  <a:pt x="10390682" y="2563843"/>
                  <a:pt x="10404725" y="2516991"/>
                </a:cubicBezTo>
                <a:cubicBezTo>
                  <a:pt x="10443463" y="2385961"/>
                  <a:pt x="10483500" y="2250332"/>
                  <a:pt x="10478071" y="2114122"/>
                </a:cubicBezTo>
                <a:cubicBezTo>
                  <a:pt x="10476867" y="2086568"/>
                  <a:pt x="10473555" y="2059413"/>
                  <a:pt x="10468916" y="2032338"/>
                </a:cubicBezTo>
                <a:close/>
                <a:moveTo>
                  <a:pt x="10573132" y="1991479"/>
                </a:moveTo>
                <a:cubicBezTo>
                  <a:pt x="10722027" y="2144650"/>
                  <a:pt x="10877543" y="2280670"/>
                  <a:pt x="11066880" y="2371770"/>
                </a:cubicBezTo>
                <a:cubicBezTo>
                  <a:pt x="10930664" y="2234271"/>
                  <a:pt x="10767866" y="2088089"/>
                  <a:pt x="10573132" y="1991479"/>
                </a:cubicBezTo>
                <a:close/>
                <a:moveTo>
                  <a:pt x="6591670" y="1988277"/>
                </a:moveTo>
                <a:cubicBezTo>
                  <a:pt x="6653650" y="2036451"/>
                  <a:pt x="6701310" y="2098809"/>
                  <a:pt x="6747349" y="2160069"/>
                </a:cubicBezTo>
                <a:lnTo>
                  <a:pt x="6760943" y="2177686"/>
                </a:lnTo>
                <a:cubicBezTo>
                  <a:pt x="6844486" y="2287290"/>
                  <a:pt x="6934499" y="2394502"/>
                  <a:pt x="7021065" y="2498102"/>
                </a:cubicBezTo>
                <a:cubicBezTo>
                  <a:pt x="7063629" y="2548900"/>
                  <a:pt x="7108178" y="2601313"/>
                  <a:pt x="7155223" y="2650386"/>
                </a:cubicBezTo>
                <a:cubicBezTo>
                  <a:pt x="7170968" y="2666443"/>
                  <a:pt x="7186885" y="2681619"/>
                  <a:pt x="7203167" y="2697288"/>
                </a:cubicBezTo>
                <a:cubicBezTo>
                  <a:pt x="7124362" y="2565928"/>
                  <a:pt x="7030837" y="2441422"/>
                  <a:pt x="6937703" y="2321981"/>
                </a:cubicBezTo>
                <a:cubicBezTo>
                  <a:pt x="6842752" y="2200032"/>
                  <a:pt x="6742965" y="2048781"/>
                  <a:pt x="6591670" y="1988277"/>
                </a:cubicBezTo>
                <a:close/>
                <a:moveTo>
                  <a:pt x="5798671" y="1981601"/>
                </a:moveTo>
                <a:cubicBezTo>
                  <a:pt x="5784234" y="2008086"/>
                  <a:pt x="5768551" y="2036236"/>
                  <a:pt x="5754709" y="2071454"/>
                </a:cubicBezTo>
                <a:cubicBezTo>
                  <a:pt x="5651219" y="2330361"/>
                  <a:pt x="5694208" y="2592217"/>
                  <a:pt x="5763044" y="2842206"/>
                </a:cubicBezTo>
                <a:lnTo>
                  <a:pt x="5764974" y="2799609"/>
                </a:lnTo>
                <a:cubicBezTo>
                  <a:pt x="5766710" y="2755616"/>
                  <a:pt x="5768626" y="2710738"/>
                  <a:pt x="5767665" y="2666409"/>
                </a:cubicBezTo>
                <a:cubicBezTo>
                  <a:pt x="5766964" y="2637156"/>
                  <a:pt x="5764828" y="2608182"/>
                  <a:pt x="5763055" y="2579705"/>
                </a:cubicBezTo>
                <a:cubicBezTo>
                  <a:pt x="5760913" y="2550734"/>
                  <a:pt x="5758780" y="2521760"/>
                  <a:pt x="5758079" y="2492508"/>
                </a:cubicBezTo>
                <a:cubicBezTo>
                  <a:pt x="5755745" y="2394242"/>
                  <a:pt x="5767619" y="2294070"/>
                  <a:pt x="5779325" y="2197069"/>
                </a:cubicBezTo>
                <a:cubicBezTo>
                  <a:pt x="5787753" y="2126095"/>
                  <a:pt x="5796001" y="2053736"/>
                  <a:pt x="5798671" y="1981601"/>
                </a:cubicBezTo>
                <a:close/>
                <a:moveTo>
                  <a:pt x="5829202" y="1971679"/>
                </a:moveTo>
                <a:cubicBezTo>
                  <a:pt x="5826736" y="2047481"/>
                  <a:pt x="5818154" y="2123904"/>
                  <a:pt x="5809558" y="2198043"/>
                </a:cubicBezTo>
                <a:cubicBezTo>
                  <a:pt x="5798026" y="2294159"/>
                  <a:pt x="5785973" y="2392938"/>
                  <a:pt x="5788653" y="2489430"/>
                </a:cubicBezTo>
                <a:cubicBezTo>
                  <a:pt x="5789524" y="2517790"/>
                  <a:pt x="5791665" y="2546759"/>
                  <a:pt x="5793439" y="2575235"/>
                </a:cubicBezTo>
                <a:cubicBezTo>
                  <a:pt x="5794815" y="2596366"/>
                  <a:pt x="5795822" y="2617001"/>
                  <a:pt x="5796837" y="2637633"/>
                </a:cubicBezTo>
                <a:cubicBezTo>
                  <a:pt x="5803017" y="2582794"/>
                  <a:pt x="5810098" y="2528066"/>
                  <a:pt x="5818614" y="2473055"/>
                </a:cubicBezTo>
                <a:cubicBezTo>
                  <a:pt x="5845917" y="2299125"/>
                  <a:pt x="5877599" y="2135758"/>
                  <a:pt x="5829202" y="1971679"/>
                </a:cubicBezTo>
                <a:close/>
                <a:moveTo>
                  <a:pt x="10578769" y="1962963"/>
                </a:moveTo>
                <a:cubicBezTo>
                  <a:pt x="10773649" y="2057701"/>
                  <a:pt x="10936285" y="2201237"/>
                  <a:pt x="11073823" y="2338658"/>
                </a:cubicBezTo>
                <a:cubicBezTo>
                  <a:pt x="10938241" y="2169232"/>
                  <a:pt x="10752627" y="1968969"/>
                  <a:pt x="10578769" y="1962963"/>
                </a:cubicBezTo>
                <a:close/>
                <a:moveTo>
                  <a:pt x="5911389" y="1898371"/>
                </a:moveTo>
                <a:cubicBezTo>
                  <a:pt x="6006914" y="2026768"/>
                  <a:pt x="6112955" y="2136857"/>
                  <a:pt x="6237627" y="2231921"/>
                </a:cubicBezTo>
                <a:cubicBezTo>
                  <a:pt x="6161282" y="2090381"/>
                  <a:pt x="6060308" y="1952200"/>
                  <a:pt x="5911389" y="1898371"/>
                </a:cubicBezTo>
                <a:close/>
                <a:moveTo>
                  <a:pt x="6944437" y="1575402"/>
                </a:moveTo>
                <a:cubicBezTo>
                  <a:pt x="6732842" y="1643305"/>
                  <a:pt x="6518352" y="1707201"/>
                  <a:pt x="6304730" y="1766654"/>
                </a:cubicBezTo>
                <a:cubicBezTo>
                  <a:pt x="6527947" y="1784949"/>
                  <a:pt x="6737901" y="1680839"/>
                  <a:pt x="6944437" y="1575402"/>
                </a:cubicBezTo>
                <a:close/>
                <a:moveTo>
                  <a:pt x="7019523" y="1519450"/>
                </a:moveTo>
                <a:cubicBezTo>
                  <a:pt x="6766096" y="1537552"/>
                  <a:pt x="6524653" y="1609537"/>
                  <a:pt x="6298091" y="1737122"/>
                </a:cubicBezTo>
                <a:cubicBezTo>
                  <a:pt x="6539381" y="1670594"/>
                  <a:pt x="6780997" y="1597715"/>
                  <a:pt x="7019523" y="1519450"/>
                </a:cubicBezTo>
                <a:close/>
                <a:moveTo>
                  <a:pt x="2399523" y="1428234"/>
                </a:moveTo>
                <a:cubicBezTo>
                  <a:pt x="2324192" y="1539775"/>
                  <a:pt x="2267478" y="1713586"/>
                  <a:pt x="2224982" y="1826201"/>
                </a:cubicBezTo>
                <a:cubicBezTo>
                  <a:pt x="2161246" y="1995817"/>
                  <a:pt x="2120250" y="2168765"/>
                  <a:pt x="2096099" y="2345900"/>
                </a:cubicBezTo>
                <a:cubicBezTo>
                  <a:pt x="2166834" y="2165047"/>
                  <a:pt x="2226331" y="1978598"/>
                  <a:pt x="2283317" y="1796925"/>
                </a:cubicBezTo>
                <a:close/>
                <a:moveTo>
                  <a:pt x="2448558" y="1373435"/>
                </a:moveTo>
                <a:lnTo>
                  <a:pt x="2312521" y="1806140"/>
                </a:lnTo>
                <a:cubicBezTo>
                  <a:pt x="2255817" y="1985569"/>
                  <a:pt x="2197150" y="2169492"/>
                  <a:pt x="2127533" y="2348380"/>
                </a:cubicBezTo>
                <a:cubicBezTo>
                  <a:pt x="2230881" y="2201722"/>
                  <a:pt x="2307261" y="2041905"/>
                  <a:pt x="2358080" y="1866134"/>
                </a:cubicBezTo>
                <a:cubicBezTo>
                  <a:pt x="2378743" y="1795373"/>
                  <a:pt x="2394349" y="1722940"/>
                  <a:pt x="2407436" y="1651070"/>
                </a:cubicBezTo>
                <a:cubicBezTo>
                  <a:pt x="2417458" y="1596892"/>
                  <a:pt x="2466254" y="1384915"/>
                  <a:pt x="2448558" y="1373435"/>
                </a:cubicBezTo>
                <a:close/>
                <a:moveTo>
                  <a:pt x="278707" y="1352270"/>
                </a:moveTo>
                <a:lnTo>
                  <a:pt x="321570" y="1861610"/>
                </a:lnTo>
                <a:cubicBezTo>
                  <a:pt x="336248" y="1725752"/>
                  <a:pt x="317508" y="1584885"/>
                  <a:pt x="294281" y="1440658"/>
                </a:cubicBezTo>
                <a:close/>
                <a:moveTo>
                  <a:pt x="1423821" y="1351958"/>
                </a:moveTo>
                <a:cubicBezTo>
                  <a:pt x="1426859" y="1507722"/>
                  <a:pt x="1587831" y="1796280"/>
                  <a:pt x="1638521" y="1908470"/>
                </a:cubicBezTo>
                <a:cubicBezTo>
                  <a:pt x="1674424" y="1987707"/>
                  <a:pt x="1711105" y="2070587"/>
                  <a:pt x="1754199" y="2149284"/>
                </a:cubicBezTo>
                <a:cubicBezTo>
                  <a:pt x="1797295" y="2227981"/>
                  <a:pt x="1846801" y="2302493"/>
                  <a:pt x="1908359" y="2364988"/>
                </a:cubicBezTo>
                <a:cubicBezTo>
                  <a:pt x="1805946" y="2193096"/>
                  <a:pt x="1725953" y="2007134"/>
                  <a:pt x="1647661" y="1825945"/>
                </a:cubicBezTo>
                <a:cubicBezTo>
                  <a:pt x="1579500" y="1667751"/>
                  <a:pt x="1508533" y="1505355"/>
                  <a:pt x="1423821" y="1351958"/>
                </a:cubicBezTo>
                <a:close/>
                <a:moveTo>
                  <a:pt x="9518298" y="1338235"/>
                </a:moveTo>
                <a:cubicBezTo>
                  <a:pt x="9531977" y="1651120"/>
                  <a:pt x="9677527" y="1999242"/>
                  <a:pt x="9838009" y="2272553"/>
                </a:cubicBezTo>
                <a:cubicBezTo>
                  <a:pt x="9825312" y="2235634"/>
                  <a:pt x="9815180" y="2197225"/>
                  <a:pt x="9805906" y="2159819"/>
                </a:cubicBezTo>
                <a:lnTo>
                  <a:pt x="9801623" y="2142555"/>
                </a:lnTo>
                <a:cubicBezTo>
                  <a:pt x="9756626" y="1964482"/>
                  <a:pt x="9698390" y="1787247"/>
                  <a:pt x="9628671" y="1617375"/>
                </a:cubicBezTo>
                <a:cubicBezTo>
                  <a:pt x="9618364" y="1593060"/>
                  <a:pt x="9608603" y="1568967"/>
                  <a:pt x="9598299" y="1544643"/>
                </a:cubicBezTo>
                <a:cubicBezTo>
                  <a:pt x="9570133" y="1477354"/>
                  <a:pt x="9541339" y="1408510"/>
                  <a:pt x="9518298" y="1338235"/>
                </a:cubicBezTo>
                <a:close/>
                <a:moveTo>
                  <a:pt x="1431890" y="1306475"/>
                </a:moveTo>
                <a:cubicBezTo>
                  <a:pt x="1458339" y="1352187"/>
                  <a:pt x="1483952" y="1399016"/>
                  <a:pt x="1507597" y="1446132"/>
                </a:cubicBezTo>
                <a:cubicBezTo>
                  <a:pt x="1568403" y="1567288"/>
                  <a:pt x="1621917" y="1692101"/>
                  <a:pt x="1674586" y="1813832"/>
                </a:cubicBezTo>
                <a:cubicBezTo>
                  <a:pt x="1719648" y="1918315"/>
                  <a:pt x="1765554" y="2024477"/>
                  <a:pt x="1815950" y="2128564"/>
                </a:cubicBezTo>
                <a:cubicBezTo>
                  <a:pt x="1866346" y="2232648"/>
                  <a:pt x="1921228" y="2334658"/>
                  <a:pt x="1984242" y="2430829"/>
                </a:cubicBezTo>
                <a:cubicBezTo>
                  <a:pt x="1994073" y="2437830"/>
                  <a:pt x="2003908" y="2444836"/>
                  <a:pt x="2014023" y="2450995"/>
                </a:cubicBezTo>
                <a:cubicBezTo>
                  <a:pt x="1956448" y="2239741"/>
                  <a:pt x="1853160" y="2049325"/>
                  <a:pt x="1747337" y="1855264"/>
                </a:cubicBezTo>
                <a:cubicBezTo>
                  <a:pt x="1678102" y="1728504"/>
                  <a:pt x="1608870" y="1601753"/>
                  <a:pt x="1533749" y="1478656"/>
                </a:cubicBezTo>
                <a:cubicBezTo>
                  <a:pt x="1510398" y="1440515"/>
                  <a:pt x="1454048" y="1294657"/>
                  <a:pt x="1431890" y="1306475"/>
                </a:cubicBezTo>
                <a:close/>
                <a:moveTo>
                  <a:pt x="5052692" y="1292994"/>
                </a:moveTo>
                <a:cubicBezTo>
                  <a:pt x="5103155" y="1406739"/>
                  <a:pt x="5153078" y="1520878"/>
                  <a:pt x="5200661" y="1635186"/>
                </a:cubicBezTo>
                <a:cubicBezTo>
                  <a:pt x="5238218" y="1725483"/>
                  <a:pt x="5273610" y="1815047"/>
                  <a:pt x="5297138" y="1906351"/>
                </a:cubicBezTo>
                <a:cubicBezTo>
                  <a:pt x="5281533" y="1683399"/>
                  <a:pt x="5177210" y="1491946"/>
                  <a:pt x="5052692" y="1292994"/>
                </a:cubicBezTo>
                <a:close/>
                <a:moveTo>
                  <a:pt x="9528078" y="1278636"/>
                </a:moveTo>
                <a:cubicBezTo>
                  <a:pt x="9552982" y="1365794"/>
                  <a:pt x="9588937" y="1451189"/>
                  <a:pt x="9623946" y="1534260"/>
                </a:cubicBezTo>
                <a:lnTo>
                  <a:pt x="9654858" y="1607218"/>
                </a:lnTo>
                <a:cubicBezTo>
                  <a:pt x="9724183" y="1774989"/>
                  <a:pt x="9781702" y="1949347"/>
                  <a:pt x="9826304" y="2125320"/>
                </a:cubicBezTo>
                <a:cubicBezTo>
                  <a:pt x="9794296" y="1963695"/>
                  <a:pt x="9753660" y="1804203"/>
                  <a:pt x="9701198" y="1646797"/>
                </a:cubicBezTo>
                <a:cubicBezTo>
                  <a:pt x="9655682" y="1511000"/>
                  <a:pt x="9586050" y="1397178"/>
                  <a:pt x="9528078" y="1278636"/>
                </a:cubicBezTo>
                <a:close/>
                <a:moveTo>
                  <a:pt x="5009948" y="1273619"/>
                </a:moveTo>
                <a:cubicBezTo>
                  <a:pt x="5013363" y="1406203"/>
                  <a:pt x="5078144" y="1538571"/>
                  <a:pt x="5121777" y="1654213"/>
                </a:cubicBezTo>
                <a:cubicBezTo>
                  <a:pt x="5175625" y="1795269"/>
                  <a:pt x="5233597" y="1934093"/>
                  <a:pt x="5293545" y="2072247"/>
                </a:cubicBezTo>
                <a:cubicBezTo>
                  <a:pt x="5293533" y="2069971"/>
                  <a:pt x="5294060" y="2067298"/>
                  <a:pt x="5294042" y="2065019"/>
                </a:cubicBezTo>
                <a:cubicBezTo>
                  <a:pt x="5282123" y="1924099"/>
                  <a:pt x="5230273" y="1786942"/>
                  <a:pt x="5171936" y="1647613"/>
                </a:cubicBezTo>
                <a:cubicBezTo>
                  <a:pt x="5119977" y="1522743"/>
                  <a:pt x="5065315" y="1397539"/>
                  <a:pt x="5009948" y="1273619"/>
                </a:cubicBezTo>
                <a:close/>
                <a:moveTo>
                  <a:pt x="655236" y="1268632"/>
                </a:moveTo>
                <a:cubicBezTo>
                  <a:pt x="717895" y="1408869"/>
                  <a:pt x="771574" y="1550454"/>
                  <a:pt x="839521" y="1685315"/>
                </a:cubicBezTo>
                <a:cubicBezTo>
                  <a:pt x="907470" y="1820177"/>
                  <a:pt x="989683" y="1948318"/>
                  <a:pt x="1109416" y="2061663"/>
                </a:cubicBezTo>
                <a:cubicBezTo>
                  <a:pt x="1177718" y="2126399"/>
                  <a:pt x="1244319" y="2184954"/>
                  <a:pt x="1298300" y="2247742"/>
                </a:cubicBezTo>
                <a:cubicBezTo>
                  <a:pt x="1250168" y="2156040"/>
                  <a:pt x="1187457" y="2071655"/>
                  <a:pt x="1125871" y="1989513"/>
                </a:cubicBezTo>
                <a:cubicBezTo>
                  <a:pt x="1076370" y="1923070"/>
                  <a:pt x="1025189" y="1854667"/>
                  <a:pt x="981574" y="1783157"/>
                </a:cubicBezTo>
                <a:cubicBezTo>
                  <a:pt x="960475" y="1748106"/>
                  <a:pt x="941058" y="1712211"/>
                  <a:pt x="922198" y="1677437"/>
                </a:cubicBezTo>
                <a:cubicBezTo>
                  <a:pt x="905028" y="1646031"/>
                  <a:pt x="887579" y="1614059"/>
                  <a:pt x="869293" y="1583214"/>
                </a:cubicBezTo>
                <a:cubicBezTo>
                  <a:pt x="832994" y="1522086"/>
                  <a:pt x="791368" y="1462924"/>
                  <a:pt x="751431" y="1405731"/>
                </a:cubicBezTo>
                <a:close/>
                <a:moveTo>
                  <a:pt x="6516292" y="1263064"/>
                </a:moveTo>
                <a:cubicBezTo>
                  <a:pt x="6288018" y="1373581"/>
                  <a:pt x="6031500" y="1451909"/>
                  <a:pt x="5736320" y="1501803"/>
                </a:cubicBezTo>
                <a:cubicBezTo>
                  <a:pt x="6001708" y="1565837"/>
                  <a:pt x="6267694" y="1408906"/>
                  <a:pt x="6516292" y="1263064"/>
                </a:cubicBezTo>
                <a:close/>
                <a:moveTo>
                  <a:pt x="291466" y="1250369"/>
                </a:moveTo>
                <a:cubicBezTo>
                  <a:pt x="302228" y="1312380"/>
                  <a:pt x="313548" y="1374109"/>
                  <a:pt x="323180" y="1435283"/>
                </a:cubicBezTo>
                <a:cubicBezTo>
                  <a:pt x="347262" y="1585402"/>
                  <a:pt x="366566" y="1733005"/>
                  <a:pt x="349381" y="1875041"/>
                </a:cubicBezTo>
                <a:cubicBezTo>
                  <a:pt x="398887" y="1761016"/>
                  <a:pt x="404047" y="1643975"/>
                  <a:pt x="374363" y="1506494"/>
                </a:cubicBezTo>
                <a:cubicBezTo>
                  <a:pt x="356845" y="1425406"/>
                  <a:pt x="334841" y="1350786"/>
                  <a:pt x="302168" y="1274495"/>
                </a:cubicBezTo>
                <a:cubicBezTo>
                  <a:pt x="298229" y="1265236"/>
                  <a:pt x="295129" y="1257666"/>
                  <a:pt x="291466" y="1250369"/>
                </a:cubicBezTo>
                <a:close/>
                <a:moveTo>
                  <a:pt x="678222" y="1248670"/>
                </a:moveTo>
                <a:lnTo>
                  <a:pt x="775536" y="1388015"/>
                </a:lnTo>
                <a:cubicBezTo>
                  <a:pt x="815764" y="1445771"/>
                  <a:pt x="857669" y="1505484"/>
                  <a:pt x="894529" y="1567739"/>
                </a:cubicBezTo>
                <a:cubicBezTo>
                  <a:pt x="913103" y="1599148"/>
                  <a:pt x="930546" y="1631115"/>
                  <a:pt x="948000" y="1663088"/>
                </a:cubicBezTo>
                <a:cubicBezTo>
                  <a:pt x="966853" y="1697859"/>
                  <a:pt x="986277" y="1733757"/>
                  <a:pt x="1006812" y="1767683"/>
                </a:cubicBezTo>
                <a:cubicBezTo>
                  <a:pt x="1049303" y="1838347"/>
                  <a:pt x="1100205" y="1906189"/>
                  <a:pt x="1149133" y="1971513"/>
                </a:cubicBezTo>
                <a:cubicBezTo>
                  <a:pt x="1215506" y="2060384"/>
                  <a:pt x="1283561" y="2151216"/>
                  <a:pt x="1333952" y="2251620"/>
                </a:cubicBezTo>
                <a:lnTo>
                  <a:pt x="1337329" y="2258350"/>
                </a:lnTo>
                <a:cubicBezTo>
                  <a:pt x="1352131" y="2023413"/>
                  <a:pt x="1145204" y="1784597"/>
                  <a:pt x="1014726" y="1615556"/>
                </a:cubicBezTo>
                <a:cubicBezTo>
                  <a:pt x="911517" y="1481269"/>
                  <a:pt x="800192" y="1360189"/>
                  <a:pt x="678222" y="1248670"/>
                </a:cubicBezTo>
                <a:close/>
                <a:moveTo>
                  <a:pt x="9441752" y="1245311"/>
                </a:moveTo>
                <a:cubicBezTo>
                  <a:pt x="9367449" y="1271794"/>
                  <a:pt x="9313207" y="1329954"/>
                  <a:pt x="9278979" y="1406236"/>
                </a:cubicBezTo>
                <a:cubicBezTo>
                  <a:pt x="9261017" y="1445630"/>
                  <a:pt x="9242585" y="1502850"/>
                  <a:pt x="9235540" y="1546869"/>
                </a:cubicBezTo>
                <a:cubicBezTo>
                  <a:pt x="9223867" y="1618535"/>
                  <a:pt x="9230001" y="1614698"/>
                  <a:pt x="9264074" y="1557016"/>
                </a:cubicBezTo>
                <a:cubicBezTo>
                  <a:pt x="9325587" y="1454296"/>
                  <a:pt x="9384605" y="1349880"/>
                  <a:pt x="9441752" y="1245311"/>
                </a:cubicBezTo>
                <a:close/>
                <a:moveTo>
                  <a:pt x="6691602" y="1140573"/>
                </a:moveTo>
                <a:cubicBezTo>
                  <a:pt x="6646175" y="1158238"/>
                  <a:pt x="6598950" y="1175684"/>
                  <a:pt x="6571100" y="1183662"/>
                </a:cubicBezTo>
                <a:cubicBezTo>
                  <a:pt x="6462406" y="1213607"/>
                  <a:pt x="6352215" y="1234713"/>
                  <a:pt x="6241687" y="1257600"/>
                </a:cubicBezTo>
                <a:cubicBezTo>
                  <a:pt x="6040746" y="1299467"/>
                  <a:pt x="5893317" y="1420819"/>
                  <a:pt x="5693009" y="1478256"/>
                </a:cubicBezTo>
                <a:cubicBezTo>
                  <a:pt x="6021285" y="1426507"/>
                  <a:pt x="6301876" y="1340642"/>
                  <a:pt x="6548420" y="1214599"/>
                </a:cubicBezTo>
                <a:cubicBezTo>
                  <a:pt x="6567440" y="1204628"/>
                  <a:pt x="6586456" y="1194658"/>
                  <a:pt x="6605473" y="1184686"/>
                </a:cubicBezTo>
                <a:cubicBezTo>
                  <a:pt x="6633823" y="1169483"/>
                  <a:pt x="6662531" y="1154778"/>
                  <a:pt x="6691602" y="1140573"/>
                </a:cubicBezTo>
                <a:close/>
                <a:moveTo>
                  <a:pt x="4002475" y="1037802"/>
                </a:moveTo>
                <a:cubicBezTo>
                  <a:pt x="4001933" y="1038196"/>
                  <a:pt x="4000861" y="1038973"/>
                  <a:pt x="4000324" y="1039362"/>
                </a:cubicBezTo>
                <a:cubicBezTo>
                  <a:pt x="4001046" y="1040360"/>
                  <a:pt x="4002134" y="1041861"/>
                  <a:pt x="4002862" y="1042866"/>
                </a:cubicBezTo>
                <a:cubicBezTo>
                  <a:pt x="4002672" y="1041472"/>
                  <a:pt x="4002487" y="1040086"/>
                  <a:pt x="4002475" y="1037802"/>
                </a:cubicBezTo>
                <a:close/>
                <a:moveTo>
                  <a:pt x="506322" y="1020997"/>
                </a:moveTo>
                <a:cubicBezTo>
                  <a:pt x="513282" y="1018930"/>
                  <a:pt x="522180" y="1021005"/>
                  <a:pt x="533068" y="1029409"/>
                </a:cubicBezTo>
                <a:cubicBezTo>
                  <a:pt x="813777" y="1244537"/>
                  <a:pt x="1037861" y="1510547"/>
                  <a:pt x="1232525" y="1804675"/>
                </a:cubicBezTo>
                <a:cubicBezTo>
                  <a:pt x="1347857" y="1978510"/>
                  <a:pt x="1448039" y="2155739"/>
                  <a:pt x="1388858" y="2368011"/>
                </a:cubicBezTo>
                <a:cubicBezTo>
                  <a:pt x="1387462" y="2372226"/>
                  <a:pt x="1385496" y="2375314"/>
                  <a:pt x="1384098" y="2378125"/>
                </a:cubicBezTo>
                <a:cubicBezTo>
                  <a:pt x="1412260" y="2438425"/>
                  <a:pt x="1428077" y="2506324"/>
                  <a:pt x="1425393" y="2589124"/>
                </a:cubicBezTo>
                <a:cubicBezTo>
                  <a:pt x="1425681" y="2592488"/>
                  <a:pt x="1424559" y="2594453"/>
                  <a:pt x="1424001" y="2597541"/>
                </a:cubicBezTo>
                <a:cubicBezTo>
                  <a:pt x="1672217" y="2669579"/>
                  <a:pt x="1915127" y="2759032"/>
                  <a:pt x="2152729" y="2864487"/>
                </a:cubicBezTo>
                <a:cubicBezTo>
                  <a:pt x="2132903" y="2746636"/>
                  <a:pt x="2106350" y="2629357"/>
                  <a:pt x="2020609" y="2539671"/>
                </a:cubicBezTo>
                <a:cubicBezTo>
                  <a:pt x="2019486" y="2538832"/>
                  <a:pt x="2019482" y="2537426"/>
                  <a:pt x="2018920" y="2536309"/>
                </a:cubicBezTo>
                <a:cubicBezTo>
                  <a:pt x="1612986" y="2284320"/>
                  <a:pt x="1451410" y="1593008"/>
                  <a:pt x="1342441" y="1173017"/>
                </a:cubicBezTo>
                <a:cubicBezTo>
                  <a:pt x="1338482" y="1156742"/>
                  <a:pt x="1345418" y="1103405"/>
                  <a:pt x="1367925" y="1135648"/>
                </a:cubicBezTo>
                <a:cubicBezTo>
                  <a:pt x="1515878" y="1352095"/>
                  <a:pt x="1645605" y="1576999"/>
                  <a:pt x="1771401" y="1806673"/>
                </a:cubicBezTo>
                <a:cubicBezTo>
                  <a:pt x="1841477" y="1935111"/>
                  <a:pt x="1914363" y="2063547"/>
                  <a:pt x="1972385" y="2198735"/>
                </a:cubicBezTo>
                <a:cubicBezTo>
                  <a:pt x="1982518" y="2221738"/>
                  <a:pt x="2018367" y="2353316"/>
                  <a:pt x="2040892" y="2405205"/>
                </a:cubicBezTo>
                <a:cubicBezTo>
                  <a:pt x="2009600" y="2310668"/>
                  <a:pt x="2111587" y="2005996"/>
                  <a:pt x="2131689" y="1936926"/>
                </a:cubicBezTo>
                <a:cubicBezTo>
                  <a:pt x="2203731" y="1690111"/>
                  <a:pt x="2314813" y="1463729"/>
                  <a:pt x="2454820" y="1248808"/>
                </a:cubicBezTo>
                <a:cubicBezTo>
                  <a:pt x="2475264" y="1216788"/>
                  <a:pt x="2493340" y="1290570"/>
                  <a:pt x="2492512" y="1302920"/>
                </a:cubicBezTo>
                <a:cubicBezTo>
                  <a:pt x="2465675" y="1747535"/>
                  <a:pt x="2370053" y="2178216"/>
                  <a:pt x="2081216" y="2527513"/>
                </a:cubicBezTo>
                <a:cubicBezTo>
                  <a:pt x="2081497" y="2528073"/>
                  <a:pt x="2081211" y="2528916"/>
                  <a:pt x="2081211" y="2528916"/>
                </a:cubicBezTo>
                <a:cubicBezTo>
                  <a:pt x="2150699" y="2633778"/>
                  <a:pt x="2178105" y="2756954"/>
                  <a:pt x="2199067" y="2884061"/>
                </a:cubicBezTo>
                <a:cubicBezTo>
                  <a:pt x="2641128" y="3084915"/>
                  <a:pt x="3028660" y="3311628"/>
                  <a:pt x="3192586" y="3411496"/>
                </a:cubicBezTo>
                <a:cubicBezTo>
                  <a:pt x="3356510" y="3511368"/>
                  <a:pt x="3237401" y="3517312"/>
                  <a:pt x="3182620" y="3483279"/>
                </a:cubicBezTo>
                <a:cubicBezTo>
                  <a:pt x="3055506" y="3404310"/>
                  <a:pt x="2789863" y="3259545"/>
                  <a:pt x="2435119" y="3080173"/>
                </a:cubicBezTo>
                <a:lnTo>
                  <a:pt x="2410152" y="3063751"/>
                </a:lnTo>
                <a:lnTo>
                  <a:pt x="2408099" y="3064403"/>
                </a:lnTo>
                <a:lnTo>
                  <a:pt x="2407218" y="3070324"/>
                </a:lnTo>
                <a:cubicBezTo>
                  <a:pt x="2402612" y="3079171"/>
                  <a:pt x="2394080" y="3088906"/>
                  <a:pt x="2380138" y="3099341"/>
                </a:cubicBezTo>
                <a:cubicBezTo>
                  <a:pt x="2194333" y="3283170"/>
                  <a:pt x="1992503" y="3449064"/>
                  <a:pt x="1765923" y="3581043"/>
                </a:cubicBezTo>
                <a:cubicBezTo>
                  <a:pt x="1744896" y="3593696"/>
                  <a:pt x="1723857" y="3603555"/>
                  <a:pt x="1702258" y="3612286"/>
                </a:cubicBezTo>
                <a:cubicBezTo>
                  <a:pt x="1664333" y="3650747"/>
                  <a:pt x="1731601" y="3589836"/>
                  <a:pt x="1538370" y="3811804"/>
                </a:cubicBezTo>
                <a:cubicBezTo>
                  <a:pt x="1473491" y="3921431"/>
                  <a:pt x="1402113" y="4025542"/>
                  <a:pt x="1325720" y="4125411"/>
                </a:cubicBezTo>
                <a:lnTo>
                  <a:pt x="1206279" y="4267200"/>
                </a:lnTo>
                <a:lnTo>
                  <a:pt x="1115040" y="4267200"/>
                </a:lnTo>
                <a:lnTo>
                  <a:pt x="1258195" y="4099624"/>
                </a:lnTo>
                <a:cubicBezTo>
                  <a:pt x="1315987" y="4027073"/>
                  <a:pt x="1371166" y="3952247"/>
                  <a:pt x="1423113" y="3874565"/>
                </a:cubicBezTo>
                <a:lnTo>
                  <a:pt x="1260565" y="4031982"/>
                </a:lnTo>
                <a:cubicBezTo>
                  <a:pt x="1197929" y="4092559"/>
                  <a:pt x="1134310" y="4154329"/>
                  <a:pt x="1073327" y="4218727"/>
                </a:cubicBezTo>
                <a:lnTo>
                  <a:pt x="1032294" y="4267200"/>
                </a:lnTo>
                <a:lnTo>
                  <a:pt x="993830" y="4267200"/>
                </a:lnTo>
                <a:lnTo>
                  <a:pt x="1051860" y="4198693"/>
                </a:lnTo>
                <a:cubicBezTo>
                  <a:pt x="1113440" y="4133732"/>
                  <a:pt x="1177549" y="4071540"/>
                  <a:pt x="1240607" y="4010401"/>
                </a:cubicBezTo>
                <a:lnTo>
                  <a:pt x="1310106" y="3943217"/>
                </a:lnTo>
                <a:cubicBezTo>
                  <a:pt x="1174685" y="4033303"/>
                  <a:pt x="1054913" y="4139624"/>
                  <a:pt x="952103" y="4265972"/>
                </a:cubicBezTo>
                <a:lnTo>
                  <a:pt x="951207" y="4267200"/>
                </a:lnTo>
                <a:lnTo>
                  <a:pt x="862760" y="4267200"/>
                </a:lnTo>
                <a:lnTo>
                  <a:pt x="909145" y="4199225"/>
                </a:lnTo>
                <a:cubicBezTo>
                  <a:pt x="998789" y="4086824"/>
                  <a:pt x="1101084" y="3991246"/>
                  <a:pt x="1214067" y="3908561"/>
                </a:cubicBezTo>
                <a:cubicBezTo>
                  <a:pt x="1023317" y="3973399"/>
                  <a:pt x="824392" y="4020568"/>
                  <a:pt x="640967" y="4105601"/>
                </a:cubicBezTo>
                <a:cubicBezTo>
                  <a:pt x="549674" y="4147907"/>
                  <a:pt x="460581" y="4194508"/>
                  <a:pt x="372807" y="4243651"/>
                </a:cubicBezTo>
                <a:lnTo>
                  <a:pt x="332830" y="4267200"/>
                </a:lnTo>
                <a:lnTo>
                  <a:pt x="168301" y="4267200"/>
                </a:lnTo>
                <a:lnTo>
                  <a:pt x="278002" y="4201399"/>
                </a:lnTo>
                <a:cubicBezTo>
                  <a:pt x="359885" y="4153808"/>
                  <a:pt x="442683" y="4107866"/>
                  <a:pt x="527241" y="4065078"/>
                </a:cubicBezTo>
                <a:cubicBezTo>
                  <a:pt x="838255" y="3908281"/>
                  <a:pt x="1212318" y="3863093"/>
                  <a:pt x="1510397" y="3684705"/>
                </a:cubicBezTo>
                <a:cubicBezTo>
                  <a:pt x="1390337" y="3729510"/>
                  <a:pt x="1267181" y="3766747"/>
                  <a:pt x="1146550" y="3802012"/>
                </a:cubicBezTo>
                <a:cubicBezTo>
                  <a:pt x="997862" y="3845736"/>
                  <a:pt x="843568" y="3890871"/>
                  <a:pt x="698834" y="3952272"/>
                </a:cubicBezTo>
                <a:cubicBezTo>
                  <a:pt x="519814" y="4027898"/>
                  <a:pt x="352828" y="4127506"/>
                  <a:pt x="192528" y="4236299"/>
                </a:cubicBezTo>
                <a:lnTo>
                  <a:pt x="148586" y="4267200"/>
                </a:lnTo>
                <a:lnTo>
                  <a:pt x="98116" y="4267200"/>
                </a:lnTo>
                <a:lnTo>
                  <a:pt x="169669" y="4216852"/>
                </a:lnTo>
                <a:cubicBezTo>
                  <a:pt x="333361" y="4105506"/>
                  <a:pt x="504130" y="4002947"/>
                  <a:pt x="687572" y="3925629"/>
                </a:cubicBezTo>
                <a:cubicBezTo>
                  <a:pt x="833705" y="3864223"/>
                  <a:pt x="989118" y="3818520"/>
                  <a:pt x="1138365" y="3774515"/>
                </a:cubicBezTo>
                <a:cubicBezTo>
                  <a:pt x="1260121" y="3738686"/>
                  <a:pt x="1384681" y="3701451"/>
                  <a:pt x="1505579" y="3655526"/>
                </a:cubicBezTo>
                <a:cubicBezTo>
                  <a:pt x="1442294" y="3658846"/>
                  <a:pt x="1378650" y="3655854"/>
                  <a:pt x="1313114" y="3655216"/>
                </a:cubicBezTo>
                <a:cubicBezTo>
                  <a:pt x="1247578" y="3654578"/>
                  <a:pt x="1180153" y="3656293"/>
                  <a:pt x="1109304" y="3669030"/>
                </a:cubicBezTo>
                <a:cubicBezTo>
                  <a:pt x="794692" y="3725281"/>
                  <a:pt x="516258" y="3901624"/>
                  <a:pt x="258951" y="4111994"/>
                </a:cubicBezTo>
                <a:lnTo>
                  <a:pt x="80807" y="4267200"/>
                </a:lnTo>
                <a:lnTo>
                  <a:pt x="0" y="4267200"/>
                </a:lnTo>
                <a:lnTo>
                  <a:pt x="0" y="4233763"/>
                </a:lnTo>
                <a:lnTo>
                  <a:pt x="36881" y="4200118"/>
                </a:lnTo>
                <a:cubicBezTo>
                  <a:pt x="302143" y="3962792"/>
                  <a:pt x="585478" y="3740226"/>
                  <a:pt x="910534" y="3629753"/>
                </a:cubicBezTo>
                <a:cubicBezTo>
                  <a:pt x="1140280" y="3551663"/>
                  <a:pt x="1356783" y="3624873"/>
                  <a:pt x="1578717" y="3575982"/>
                </a:cubicBezTo>
                <a:cubicBezTo>
                  <a:pt x="1857881" y="3513822"/>
                  <a:pt x="2134207" y="3238918"/>
                  <a:pt x="2338780" y="3033725"/>
                </a:cubicBezTo>
                <a:cubicBezTo>
                  <a:pt x="2165203" y="2949506"/>
                  <a:pt x="1987990" y="2873430"/>
                  <a:pt x="1807991" y="2807184"/>
                </a:cubicBezTo>
                <a:cubicBezTo>
                  <a:pt x="1696192" y="2934214"/>
                  <a:pt x="1567238" y="3035444"/>
                  <a:pt x="1416358" y="3112571"/>
                </a:cubicBezTo>
                <a:cubicBezTo>
                  <a:pt x="1318658" y="3280278"/>
                  <a:pt x="1112986" y="3321000"/>
                  <a:pt x="939066" y="3378798"/>
                </a:cubicBezTo>
                <a:cubicBezTo>
                  <a:pt x="668357" y="3469020"/>
                  <a:pt x="393418" y="3543804"/>
                  <a:pt x="115099" y="3607650"/>
                </a:cubicBezTo>
                <a:cubicBezTo>
                  <a:pt x="80589" y="3615844"/>
                  <a:pt x="67554" y="3533906"/>
                  <a:pt x="97284" y="3520393"/>
                </a:cubicBezTo>
                <a:cubicBezTo>
                  <a:pt x="382521" y="3387774"/>
                  <a:pt x="642160" y="3215335"/>
                  <a:pt x="922050" y="3074867"/>
                </a:cubicBezTo>
                <a:cubicBezTo>
                  <a:pt x="1080787" y="2995199"/>
                  <a:pt x="1233979" y="2960447"/>
                  <a:pt x="1405265" y="3016319"/>
                </a:cubicBezTo>
                <a:cubicBezTo>
                  <a:pt x="1406106" y="3016600"/>
                  <a:pt x="1406671" y="3017724"/>
                  <a:pt x="1407512" y="3018001"/>
                </a:cubicBezTo>
                <a:cubicBezTo>
                  <a:pt x="1526420" y="2954115"/>
                  <a:pt x="1632390" y="2874245"/>
                  <a:pt x="1726266" y="2777274"/>
                </a:cubicBezTo>
                <a:cubicBezTo>
                  <a:pt x="1369635" y="2651515"/>
                  <a:pt x="1000990" y="2561972"/>
                  <a:pt x="625390" y="2514541"/>
                </a:cubicBezTo>
                <a:cubicBezTo>
                  <a:pt x="624559" y="2519877"/>
                  <a:pt x="622878" y="2524928"/>
                  <a:pt x="619799" y="2527180"/>
                </a:cubicBezTo>
                <a:cubicBezTo>
                  <a:pt x="509037" y="2598914"/>
                  <a:pt x="403069" y="2677377"/>
                  <a:pt x="310030" y="2771818"/>
                </a:cubicBezTo>
                <a:cubicBezTo>
                  <a:pt x="266034" y="2817076"/>
                  <a:pt x="224887" y="2891795"/>
                  <a:pt x="173877" y="2937056"/>
                </a:cubicBezTo>
                <a:cubicBezTo>
                  <a:pt x="145840" y="3003792"/>
                  <a:pt x="113686" y="3071134"/>
                  <a:pt x="77889" y="3138440"/>
                </a:cubicBezTo>
                <a:lnTo>
                  <a:pt x="0" y="3271395"/>
                </a:lnTo>
                <a:lnTo>
                  <a:pt x="0" y="3153002"/>
                </a:lnTo>
                <a:lnTo>
                  <a:pt x="2386" y="3149203"/>
                </a:lnTo>
                <a:cubicBezTo>
                  <a:pt x="33821" y="3095439"/>
                  <a:pt x="63030" y="3041490"/>
                  <a:pt x="89753" y="2987702"/>
                </a:cubicBezTo>
                <a:cubicBezTo>
                  <a:pt x="85546" y="2993322"/>
                  <a:pt x="81066" y="2999788"/>
                  <a:pt x="76869" y="3005404"/>
                </a:cubicBezTo>
                <a:cubicBezTo>
                  <a:pt x="63139" y="3024231"/>
                  <a:pt x="48575" y="3042776"/>
                  <a:pt x="32049" y="3065814"/>
                </a:cubicBezTo>
                <a:lnTo>
                  <a:pt x="0" y="3108744"/>
                </a:lnTo>
                <a:lnTo>
                  <a:pt x="0" y="3058059"/>
                </a:lnTo>
                <a:lnTo>
                  <a:pt x="7610" y="3047889"/>
                </a:lnTo>
                <a:cubicBezTo>
                  <a:pt x="24410" y="3025415"/>
                  <a:pt x="38695" y="3006301"/>
                  <a:pt x="52419" y="2987479"/>
                </a:cubicBezTo>
                <a:cubicBezTo>
                  <a:pt x="54382" y="2984385"/>
                  <a:pt x="57184" y="2981579"/>
                  <a:pt x="59142" y="2978488"/>
                </a:cubicBezTo>
                <a:lnTo>
                  <a:pt x="0" y="3015334"/>
                </a:lnTo>
                <a:lnTo>
                  <a:pt x="0" y="2914286"/>
                </a:lnTo>
                <a:lnTo>
                  <a:pt x="36383" y="2901128"/>
                </a:lnTo>
                <a:cubicBezTo>
                  <a:pt x="76283" y="2885228"/>
                  <a:pt x="116303" y="2866415"/>
                  <a:pt x="156329" y="2840533"/>
                </a:cubicBezTo>
                <a:cubicBezTo>
                  <a:pt x="229785" y="2792431"/>
                  <a:pt x="289125" y="2682604"/>
                  <a:pt x="358355" y="2620471"/>
                </a:cubicBezTo>
                <a:cubicBezTo>
                  <a:pt x="406846" y="2577174"/>
                  <a:pt x="457591" y="2538372"/>
                  <a:pt x="510577" y="2501244"/>
                </a:cubicBezTo>
                <a:cubicBezTo>
                  <a:pt x="411488" y="2490937"/>
                  <a:pt x="311929" y="2483543"/>
                  <a:pt x="211967" y="2479171"/>
                </a:cubicBezTo>
                <a:lnTo>
                  <a:pt x="0" y="2476398"/>
                </a:lnTo>
                <a:lnTo>
                  <a:pt x="0" y="2389189"/>
                </a:lnTo>
                <a:lnTo>
                  <a:pt x="103062" y="2389518"/>
                </a:lnTo>
                <a:cubicBezTo>
                  <a:pt x="239716" y="2392822"/>
                  <a:pt x="375712" y="2401808"/>
                  <a:pt x="510734" y="2416201"/>
                </a:cubicBezTo>
                <a:cubicBezTo>
                  <a:pt x="453295" y="2294758"/>
                  <a:pt x="388809" y="2156489"/>
                  <a:pt x="279257" y="2092102"/>
                </a:cubicBezTo>
                <a:cubicBezTo>
                  <a:pt x="214509" y="2054029"/>
                  <a:pt x="140169" y="2030776"/>
                  <a:pt x="65265" y="2006049"/>
                </a:cubicBezTo>
                <a:lnTo>
                  <a:pt x="0" y="1982532"/>
                </a:lnTo>
                <a:lnTo>
                  <a:pt x="0" y="1912789"/>
                </a:lnTo>
                <a:lnTo>
                  <a:pt x="97460" y="1953725"/>
                </a:lnTo>
                <a:cubicBezTo>
                  <a:pt x="140146" y="1968817"/>
                  <a:pt x="181972" y="1973804"/>
                  <a:pt x="221272" y="1980766"/>
                </a:cubicBezTo>
                <a:cubicBezTo>
                  <a:pt x="184478" y="1960612"/>
                  <a:pt x="148800" y="1938494"/>
                  <a:pt x="116765" y="1911033"/>
                </a:cubicBezTo>
                <a:cubicBezTo>
                  <a:pt x="78825" y="1878815"/>
                  <a:pt x="47051" y="1840696"/>
                  <a:pt x="16405" y="1803412"/>
                </a:cubicBezTo>
                <a:lnTo>
                  <a:pt x="0" y="1784777"/>
                </a:lnTo>
                <a:lnTo>
                  <a:pt x="0" y="1740082"/>
                </a:lnTo>
                <a:lnTo>
                  <a:pt x="39394" y="1784856"/>
                </a:lnTo>
                <a:cubicBezTo>
                  <a:pt x="69479" y="1821014"/>
                  <a:pt x="100126" y="1858299"/>
                  <a:pt x="135813" y="1888838"/>
                </a:cubicBezTo>
                <a:cubicBezTo>
                  <a:pt x="168411" y="1916009"/>
                  <a:pt x="204933" y="1938411"/>
                  <a:pt x="242575" y="1958841"/>
                </a:cubicBezTo>
                <a:cubicBezTo>
                  <a:pt x="195379" y="1882642"/>
                  <a:pt x="141547" y="1815083"/>
                  <a:pt x="82197" y="1754826"/>
                </a:cubicBezTo>
                <a:lnTo>
                  <a:pt x="0" y="1679650"/>
                </a:lnTo>
                <a:lnTo>
                  <a:pt x="0" y="1602463"/>
                </a:lnTo>
                <a:lnTo>
                  <a:pt x="84689" y="1677442"/>
                </a:lnTo>
                <a:cubicBezTo>
                  <a:pt x="165950" y="1759826"/>
                  <a:pt x="237786" y="1855565"/>
                  <a:pt x="298437" y="1968019"/>
                </a:cubicBezTo>
                <a:lnTo>
                  <a:pt x="227269" y="1114064"/>
                </a:lnTo>
                <a:cubicBezTo>
                  <a:pt x="226129" y="1099191"/>
                  <a:pt x="230003" y="1062136"/>
                  <a:pt x="248003" y="1089613"/>
                </a:cubicBezTo>
                <a:cubicBezTo>
                  <a:pt x="349844" y="1249160"/>
                  <a:pt x="397556" y="1433768"/>
                  <a:pt x="427020" y="1619803"/>
                </a:cubicBezTo>
                <a:cubicBezTo>
                  <a:pt x="453086" y="1782272"/>
                  <a:pt x="422387" y="1897385"/>
                  <a:pt x="340345" y="2027739"/>
                </a:cubicBezTo>
                <a:cubicBezTo>
                  <a:pt x="347373" y="2033339"/>
                  <a:pt x="354114" y="2038383"/>
                  <a:pt x="360865" y="2044827"/>
                </a:cubicBezTo>
                <a:cubicBezTo>
                  <a:pt x="443500" y="2128340"/>
                  <a:pt x="506078" y="2306190"/>
                  <a:pt x="560414" y="2421457"/>
                </a:cubicBezTo>
                <a:cubicBezTo>
                  <a:pt x="831022" y="2452769"/>
                  <a:pt x="1098019" y="2506255"/>
                  <a:pt x="1359703" y="2578554"/>
                </a:cubicBezTo>
                <a:lnTo>
                  <a:pt x="1359422" y="2577994"/>
                </a:lnTo>
                <a:cubicBezTo>
                  <a:pt x="1370467" y="2269807"/>
                  <a:pt x="976420" y="2084880"/>
                  <a:pt x="828701" y="1839520"/>
                </a:cubicBezTo>
                <a:cubicBezTo>
                  <a:pt x="687172" y="1605098"/>
                  <a:pt x="631475" y="1330413"/>
                  <a:pt x="494427" y="1092333"/>
                </a:cubicBezTo>
                <a:cubicBezTo>
                  <a:pt x="481980" y="1070671"/>
                  <a:pt x="485440" y="1027197"/>
                  <a:pt x="506322" y="1020997"/>
                </a:cubicBezTo>
                <a:close/>
                <a:moveTo>
                  <a:pt x="4570198" y="978081"/>
                </a:moveTo>
                <a:cubicBezTo>
                  <a:pt x="4555714" y="1028259"/>
                  <a:pt x="4540870" y="1077934"/>
                  <a:pt x="4523691" y="1127776"/>
                </a:cubicBezTo>
                <a:lnTo>
                  <a:pt x="4509875" y="1167552"/>
                </a:lnTo>
                <a:cubicBezTo>
                  <a:pt x="4498703" y="1198545"/>
                  <a:pt x="4488074" y="1229138"/>
                  <a:pt x="4478168" y="1260735"/>
                </a:cubicBezTo>
                <a:cubicBezTo>
                  <a:pt x="4437866" y="1392962"/>
                  <a:pt x="4423333" y="1532451"/>
                  <a:pt x="4409309" y="1666996"/>
                </a:cubicBezTo>
                <a:cubicBezTo>
                  <a:pt x="4399387" y="1761934"/>
                  <a:pt x="4389478" y="1859162"/>
                  <a:pt x="4370031" y="1955666"/>
                </a:cubicBezTo>
                <a:cubicBezTo>
                  <a:pt x="4495511" y="1636562"/>
                  <a:pt x="4590903" y="1311031"/>
                  <a:pt x="4570198" y="978081"/>
                </a:cubicBezTo>
                <a:close/>
                <a:moveTo>
                  <a:pt x="12149131" y="959050"/>
                </a:moveTo>
                <a:cubicBezTo>
                  <a:pt x="12135265" y="975072"/>
                  <a:pt x="12121401" y="991089"/>
                  <a:pt x="12105664" y="1006960"/>
                </a:cubicBezTo>
                <a:cubicBezTo>
                  <a:pt x="12040174" y="1071943"/>
                  <a:pt x="11966532" y="1125748"/>
                  <a:pt x="11883102" y="1184424"/>
                </a:cubicBezTo>
                <a:cubicBezTo>
                  <a:pt x="11822339" y="1227583"/>
                  <a:pt x="11746281" y="1281016"/>
                  <a:pt x="11665174" y="1317493"/>
                </a:cubicBezTo>
                <a:cubicBezTo>
                  <a:pt x="11640620" y="1328342"/>
                  <a:pt x="11615753" y="1338416"/>
                  <a:pt x="11590337" y="1348256"/>
                </a:cubicBezTo>
                <a:cubicBezTo>
                  <a:pt x="11556383" y="1361567"/>
                  <a:pt x="11523739" y="1374791"/>
                  <a:pt x="11492588" y="1390573"/>
                </a:cubicBezTo>
                <a:cubicBezTo>
                  <a:pt x="11632969" y="1358579"/>
                  <a:pt x="11770492" y="1298342"/>
                  <a:pt x="11888865" y="1220988"/>
                </a:cubicBezTo>
                <a:cubicBezTo>
                  <a:pt x="11984266" y="1158366"/>
                  <a:pt x="12085135" y="1064584"/>
                  <a:pt x="12149131" y="959050"/>
                </a:cubicBezTo>
                <a:close/>
                <a:moveTo>
                  <a:pt x="4557898" y="900011"/>
                </a:moveTo>
                <a:cubicBezTo>
                  <a:pt x="4330292" y="1199280"/>
                  <a:pt x="4335713" y="1567725"/>
                  <a:pt x="4344840" y="1922038"/>
                </a:cubicBezTo>
                <a:cubicBezTo>
                  <a:pt x="4360210" y="1836882"/>
                  <a:pt x="4369815" y="1750562"/>
                  <a:pt x="4378710" y="1665516"/>
                </a:cubicBezTo>
                <a:cubicBezTo>
                  <a:pt x="4393083" y="1529197"/>
                  <a:pt x="4407432" y="1388309"/>
                  <a:pt x="4448798" y="1253024"/>
                </a:cubicBezTo>
                <a:cubicBezTo>
                  <a:pt x="4458700" y="1221425"/>
                  <a:pt x="4469507" y="1189944"/>
                  <a:pt x="4480315" y="1158454"/>
                </a:cubicBezTo>
                <a:lnTo>
                  <a:pt x="4494133" y="1118676"/>
                </a:lnTo>
                <a:cubicBezTo>
                  <a:pt x="4518925" y="1046526"/>
                  <a:pt x="4539765" y="973431"/>
                  <a:pt x="4557898" y="900011"/>
                </a:cubicBezTo>
                <a:close/>
                <a:moveTo>
                  <a:pt x="5870151" y="898890"/>
                </a:moveTo>
                <a:cubicBezTo>
                  <a:pt x="5866911" y="898948"/>
                  <a:pt x="5864574" y="899121"/>
                  <a:pt x="5861335" y="899177"/>
                </a:cubicBezTo>
                <a:lnTo>
                  <a:pt x="5843702" y="899748"/>
                </a:lnTo>
                <a:cubicBezTo>
                  <a:pt x="5780018" y="902412"/>
                  <a:pt x="5714210" y="911192"/>
                  <a:pt x="5651107" y="920306"/>
                </a:cubicBezTo>
                <a:cubicBezTo>
                  <a:pt x="5588537" y="929031"/>
                  <a:pt x="5523624" y="937920"/>
                  <a:pt x="5459407" y="940975"/>
                </a:cubicBezTo>
                <a:cubicBezTo>
                  <a:pt x="5431523" y="942110"/>
                  <a:pt x="5402918" y="942237"/>
                  <a:pt x="5374846" y="941988"/>
                </a:cubicBezTo>
                <a:cubicBezTo>
                  <a:pt x="5336157" y="941792"/>
                  <a:pt x="5295497" y="942268"/>
                  <a:pt x="5256105" y="945632"/>
                </a:cubicBezTo>
                <a:cubicBezTo>
                  <a:pt x="5206829" y="950064"/>
                  <a:pt x="5155964" y="960232"/>
                  <a:pt x="5107071" y="969720"/>
                </a:cubicBezTo>
                <a:cubicBezTo>
                  <a:pt x="5071129" y="976700"/>
                  <a:pt x="5035177" y="983681"/>
                  <a:pt x="4998681" y="988771"/>
                </a:cubicBezTo>
                <a:cubicBezTo>
                  <a:pt x="5256175" y="1057755"/>
                  <a:pt x="5597864" y="989418"/>
                  <a:pt x="5870151" y="898890"/>
                </a:cubicBezTo>
                <a:close/>
                <a:moveTo>
                  <a:pt x="12190084" y="854709"/>
                </a:moveTo>
                <a:cubicBezTo>
                  <a:pt x="12181324" y="863235"/>
                  <a:pt x="12172252" y="870980"/>
                  <a:pt x="12162947" y="879275"/>
                </a:cubicBezTo>
                <a:cubicBezTo>
                  <a:pt x="12028326" y="998039"/>
                  <a:pt x="11883371" y="1121443"/>
                  <a:pt x="11721478" y="1216434"/>
                </a:cubicBezTo>
                <a:lnTo>
                  <a:pt x="11680712" y="1239730"/>
                </a:lnTo>
                <a:cubicBezTo>
                  <a:pt x="11620220" y="1274640"/>
                  <a:pt x="11558177" y="1310180"/>
                  <a:pt x="11505347" y="1352837"/>
                </a:cubicBezTo>
                <a:cubicBezTo>
                  <a:pt x="11530133" y="1341442"/>
                  <a:pt x="11555544" y="1331600"/>
                  <a:pt x="11580962" y="1321759"/>
                </a:cubicBezTo>
                <a:cubicBezTo>
                  <a:pt x="11605590" y="1312227"/>
                  <a:pt x="11630227" y="1302697"/>
                  <a:pt x="11654234" y="1291618"/>
                </a:cubicBezTo>
                <a:cubicBezTo>
                  <a:pt x="11733018" y="1256083"/>
                  <a:pt x="11807521" y="1203284"/>
                  <a:pt x="11867274" y="1160983"/>
                </a:cubicBezTo>
                <a:cubicBezTo>
                  <a:pt x="11949151" y="1102940"/>
                  <a:pt x="12022324" y="1050225"/>
                  <a:pt x="12086035" y="986418"/>
                </a:cubicBezTo>
                <a:cubicBezTo>
                  <a:pt x="12128278" y="944429"/>
                  <a:pt x="12163191" y="899980"/>
                  <a:pt x="12190084" y="854709"/>
                </a:cubicBezTo>
                <a:close/>
                <a:moveTo>
                  <a:pt x="5504425" y="848067"/>
                </a:moveTo>
                <a:cubicBezTo>
                  <a:pt x="5313518" y="848319"/>
                  <a:pt x="5144450" y="894555"/>
                  <a:pt x="4968849" y="962318"/>
                </a:cubicBezTo>
                <a:cubicBezTo>
                  <a:pt x="5013986" y="957830"/>
                  <a:pt x="5059460" y="949291"/>
                  <a:pt x="5104039" y="940634"/>
                </a:cubicBezTo>
                <a:cubicBezTo>
                  <a:pt x="5153465" y="930752"/>
                  <a:pt x="5205230" y="920703"/>
                  <a:pt x="5256311" y="916490"/>
                </a:cubicBezTo>
                <a:cubicBezTo>
                  <a:pt x="5297138" y="912849"/>
                  <a:pt x="5338158" y="912871"/>
                  <a:pt x="5377381" y="912671"/>
                </a:cubicBezTo>
                <a:cubicBezTo>
                  <a:pt x="5405093" y="912428"/>
                  <a:pt x="5432627" y="913077"/>
                  <a:pt x="5460148" y="911442"/>
                </a:cubicBezTo>
                <a:cubicBezTo>
                  <a:pt x="5522934" y="908669"/>
                  <a:pt x="5586937" y="899666"/>
                  <a:pt x="5648971" y="891331"/>
                </a:cubicBezTo>
                <a:cubicBezTo>
                  <a:pt x="5712974" y="882328"/>
                  <a:pt x="5779324" y="873155"/>
                  <a:pt x="5844807" y="870718"/>
                </a:cubicBezTo>
                <a:lnTo>
                  <a:pt x="5862975" y="869756"/>
                </a:lnTo>
                <a:cubicBezTo>
                  <a:pt x="5882405" y="869405"/>
                  <a:pt x="5902011" y="868171"/>
                  <a:pt x="5920887" y="865929"/>
                </a:cubicBezTo>
                <a:cubicBezTo>
                  <a:pt x="5782825" y="855356"/>
                  <a:pt x="5643867" y="846954"/>
                  <a:pt x="5504425" y="848067"/>
                </a:cubicBezTo>
                <a:close/>
                <a:moveTo>
                  <a:pt x="8924104" y="777000"/>
                </a:moveTo>
                <a:cubicBezTo>
                  <a:pt x="8923664" y="782606"/>
                  <a:pt x="8922673" y="787979"/>
                  <a:pt x="8921999" y="794136"/>
                </a:cubicBezTo>
                <a:cubicBezTo>
                  <a:pt x="8919582" y="810498"/>
                  <a:pt x="8917940" y="826538"/>
                  <a:pt x="8916066" y="843129"/>
                </a:cubicBezTo>
                <a:cubicBezTo>
                  <a:pt x="8910698" y="896870"/>
                  <a:pt x="8909926" y="951907"/>
                  <a:pt x="8909852" y="1005313"/>
                </a:cubicBezTo>
                <a:cubicBezTo>
                  <a:pt x="8907936" y="1206014"/>
                  <a:pt x="8906433" y="1413328"/>
                  <a:pt x="8936982" y="1614896"/>
                </a:cubicBezTo>
                <a:lnTo>
                  <a:pt x="8939706" y="1632791"/>
                </a:lnTo>
                <a:lnTo>
                  <a:pt x="8946691" y="1680170"/>
                </a:lnTo>
                <a:cubicBezTo>
                  <a:pt x="8947341" y="1669501"/>
                  <a:pt x="8947217" y="1659149"/>
                  <a:pt x="8947643" y="1649028"/>
                </a:cubicBezTo>
                <a:cubicBezTo>
                  <a:pt x="8950646" y="1394060"/>
                  <a:pt x="8954155" y="1130296"/>
                  <a:pt x="8931687" y="871628"/>
                </a:cubicBezTo>
                <a:lnTo>
                  <a:pt x="8929804" y="850229"/>
                </a:lnTo>
                <a:cubicBezTo>
                  <a:pt x="8927750" y="826182"/>
                  <a:pt x="8925696" y="802134"/>
                  <a:pt x="8924104" y="777000"/>
                </a:cubicBezTo>
                <a:close/>
                <a:moveTo>
                  <a:pt x="8951219" y="764662"/>
                </a:moveTo>
                <a:cubicBezTo>
                  <a:pt x="8952434" y="792211"/>
                  <a:pt x="8955277" y="820458"/>
                  <a:pt x="8957270" y="847698"/>
                </a:cubicBezTo>
                <a:lnTo>
                  <a:pt x="8959153" y="869097"/>
                </a:lnTo>
                <a:cubicBezTo>
                  <a:pt x="8981354" y="1119277"/>
                  <a:pt x="8978808" y="1373147"/>
                  <a:pt x="8976081" y="1619865"/>
                </a:cubicBezTo>
                <a:cubicBezTo>
                  <a:pt x="9043646" y="1335574"/>
                  <a:pt x="9035127" y="1045475"/>
                  <a:pt x="8951219" y="764662"/>
                </a:cubicBezTo>
                <a:close/>
                <a:moveTo>
                  <a:pt x="8898081" y="630137"/>
                </a:moveTo>
                <a:cubicBezTo>
                  <a:pt x="8735190" y="940376"/>
                  <a:pt x="8800852" y="1302315"/>
                  <a:pt x="8910095" y="1626691"/>
                </a:cubicBezTo>
                <a:lnTo>
                  <a:pt x="8908822" y="1619067"/>
                </a:lnTo>
                <a:cubicBezTo>
                  <a:pt x="8877873" y="1415398"/>
                  <a:pt x="8879292" y="1206762"/>
                  <a:pt x="8881669" y="1004967"/>
                </a:cubicBezTo>
                <a:cubicBezTo>
                  <a:pt x="8881975" y="951016"/>
                  <a:pt x="8882434" y="895204"/>
                  <a:pt x="8888265" y="840369"/>
                </a:cubicBezTo>
                <a:cubicBezTo>
                  <a:pt x="8890137" y="823783"/>
                  <a:pt x="8892011" y="807192"/>
                  <a:pt x="8894429" y="790831"/>
                </a:cubicBezTo>
                <a:cubicBezTo>
                  <a:pt x="8901122" y="737010"/>
                  <a:pt x="8907725" y="681866"/>
                  <a:pt x="8898081" y="630137"/>
                </a:cubicBezTo>
                <a:close/>
                <a:moveTo>
                  <a:pt x="11491396" y="623931"/>
                </a:moveTo>
                <a:cubicBezTo>
                  <a:pt x="11465686" y="637515"/>
                  <a:pt x="11440209" y="650546"/>
                  <a:pt x="11413329" y="662344"/>
                </a:cubicBezTo>
                <a:cubicBezTo>
                  <a:pt x="11268660" y="727282"/>
                  <a:pt x="11113102" y="758642"/>
                  <a:pt x="10966547" y="818916"/>
                </a:cubicBezTo>
                <a:cubicBezTo>
                  <a:pt x="10793574" y="889896"/>
                  <a:pt x="10652020" y="1008307"/>
                  <a:pt x="10498883" y="1111507"/>
                </a:cubicBezTo>
                <a:cubicBezTo>
                  <a:pt x="10559155" y="1098395"/>
                  <a:pt x="10616158" y="1067158"/>
                  <a:pt x="10671292" y="1035777"/>
                </a:cubicBezTo>
                <a:lnTo>
                  <a:pt x="10685894" y="1027151"/>
                </a:lnTo>
                <a:cubicBezTo>
                  <a:pt x="10821548" y="950027"/>
                  <a:pt x="10965272" y="882756"/>
                  <a:pt x="11104337" y="817377"/>
                </a:cubicBezTo>
                <a:cubicBezTo>
                  <a:pt x="11233375" y="757414"/>
                  <a:pt x="11364889" y="694633"/>
                  <a:pt x="11491396" y="623931"/>
                </a:cubicBezTo>
                <a:close/>
                <a:moveTo>
                  <a:pt x="10779304" y="584486"/>
                </a:moveTo>
                <a:cubicBezTo>
                  <a:pt x="10740583" y="648568"/>
                  <a:pt x="10699136" y="711502"/>
                  <a:pt x="10658378" y="772788"/>
                </a:cubicBezTo>
                <a:cubicBezTo>
                  <a:pt x="10594579" y="868744"/>
                  <a:pt x="10529620" y="967431"/>
                  <a:pt x="10475581" y="1070739"/>
                </a:cubicBezTo>
                <a:cubicBezTo>
                  <a:pt x="10578194" y="966751"/>
                  <a:pt x="10672522" y="819977"/>
                  <a:pt x="10735178" y="693281"/>
                </a:cubicBezTo>
                <a:close/>
                <a:moveTo>
                  <a:pt x="10132488" y="518596"/>
                </a:moveTo>
                <a:cubicBezTo>
                  <a:pt x="10047856" y="532980"/>
                  <a:pt x="9963302" y="548687"/>
                  <a:pt x="9879465" y="567273"/>
                </a:cubicBezTo>
                <a:cubicBezTo>
                  <a:pt x="9683016" y="611580"/>
                  <a:pt x="9523495" y="697916"/>
                  <a:pt x="9364243" y="809468"/>
                </a:cubicBezTo>
                <a:cubicBezTo>
                  <a:pt x="9364793" y="809701"/>
                  <a:pt x="9365336" y="809931"/>
                  <a:pt x="9366655" y="809848"/>
                </a:cubicBezTo>
                <a:cubicBezTo>
                  <a:pt x="9558665" y="728900"/>
                  <a:pt x="9742999" y="656935"/>
                  <a:pt x="9914233" y="596159"/>
                </a:cubicBezTo>
                <a:close/>
                <a:moveTo>
                  <a:pt x="10264524" y="501747"/>
                </a:moveTo>
                <a:lnTo>
                  <a:pt x="9922837" y="622979"/>
                </a:lnTo>
                <a:cubicBezTo>
                  <a:pt x="9763806" y="679263"/>
                  <a:pt x="9594234" y="745243"/>
                  <a:pt x="9416908" y="818889"/>
                </a:cubicBezTo>
                <a:cubicBezTo>
                  <a:pt x="9417689" y="818579"/>
                  <a:pt x="9417689" y="818579"/>
                  <a:pt x="9418234" y="818810"/>
                </a:cubicBezTo>
                <a:cubicBezTo>
                  <a:pt x="9717394" y="764555"/>
                  <a:pt x="10002904" y="633058"/>
                  <a:pt x="10264524" y="501747"/>
                </a:cubicBezTo>
                <a:close/>
                <a:moveTo>
                  <a:pt x="10802699" y="488163"/>
                </a:moveTo>
                <a:lnTo>
                  <a:pt x="10618739" y="734118"/>
                </a:lnTo>
                <a:lnTo>
                  <a:pt x="10604580" y="753877"/>
                </a:lnTo>
                <a:cubicBezTo>
                  <a:pt x="10575714" y="793161"/>
                  <a:pt x="10550336" y="828772"/>
                  <a:pt x="10529643" y="867004"/>
                </a:cubicBezTo>
                <a:cubicBezTo>
                  <a:pt x="10501301" y="918746"/>
                  <a:pt x="10479284" y="973805"/>
                  <a:pt x="10462194" y="1035452"/>
                </a:cubicBezTo>
                <a:cubicBezTo>
                  <a:pt x="10514547" y="939156"/>
                  <a:pt x="10575176" y="847655"/>
                  <a:pt x="10635117" y="757788"/>
                </a:cubicBezTo>
                <a:cubicBezTo>
                  <a:pt x="10692800" y="670189"/>
                  <a:pt x="10751735" y="581180"/>
                  <a:pt x="10802699" y="488163"/>
                </a:cubicBezTo>
                <a:close/>
                <a:moveTo>
                  <a:pt x="10359107" y="485136"/>
                </a:moveTo>
                <a:cubicBezTo>
                  <a:pt x="10100692" y="616512"/>
                  <a:pt x="9815681" y="755947"/>
                  <a:pt x="9515108" y="825701"/>
                </a:cubicBezTo>
                <a:cubicBezTo>
                  <a:pt x="9825509" y="831572"/>
                  <a:pt x="10104184" y="667562"/>
                  <a:pt x="10359107" y="485136"/>
                </a:cubicBezTo>
                <a:close/>
                <a:moveTo>
                  <a:pt x="11886089" y="483936"/>
                </a:moveTo>
                <a:cubicBezTo>
                  <a:pt x="11800033" y="547295"/>
                  <a:pt x="11710455" y="605296"/>
                  <a:pt x="11622890" y="661575"/>
                </a:cubicBezTo>
                <a:cubicBezTo>
                  <a:pt x="11437051" y="781189"/>
                  <a:pt x="11244843" y="905190"/>
                  <a:pt x="11038640" y="996875"/>
                </a:cubicBezTo>
                <a:cubicBezTo>
                  <a:pt x="10885656" y="1064725"/>
                  <a:pt x="10725662" y="1114166"/>
                  <a:pt x="10561310" y="1145020"/>
                </a:cubicBezTo>
                <a:cubicBezTo>
                  <a:pt x="10596460" y="1154752"/>
                  <a:pt x="10632933" y="1164394"/>
                  <a:pt x="10675127" y="1163586"/>
                </a:cubicBezTo>
                <a:cubicBezTo>
                  <a:pt x="10827145" y="1160350"/>
                  <a:pt x="10989398" y="1058435"/>
                  <a:pt x="11120351" y="990907"/>
                </a:cubicBezTo>
                <a:cubicBezTo>
                  <a:pt x="11302032" y="897860"/>
                  <a:pt x="11481110" y="797268"/>
                  <a:pt x="11648506" y="680145"/>
                </a:cubicBezTo>
                <a:cubicBezTo>
                  <a:pt x="11691733" y="649515"/>
                  <a:pt x="11821224" y="550475"/>
                  <a:pt x="11886089" y="483936"/>
                </a:cubicBezTo>
                <a:close/>
                <a:moveTo>
                  <a:pt x="3607114" y="467441"/>
                </a:moveTo>
                <a:cubicBezTo>
                  <a:pt x="3528124" y="599478"/>
                  <a:pt x="3410482" y="705343"/>
                  <a:pt x="3296242" y="807991"/>
                </a:cubicBezTo>
                <a:cubicBezTo>
                  <a:pt x="3255418" y="844446"/>
                  <a:pt x="3213877" y="882186"/>
                  <a:pt x="3174674" y="919759"/>
                </a:cubicBezTo>
                <a:cubicBezTo>
                  <a:pt x="3129209" y="963390"/>
                  <a:pt x="3085915" y="1010032"/>
                  <a:pt x="3042978" y="1054894"/>
                </a:cubicBezTo>
                <a:lnTo>
                  <a:pt x="2968914" y="1133756"/>
                </a:lnTo>
                <a:cubicBezTo>
                  <a:pt x="3001355" y="1109480"/>
                  <a:pt x="3045966" y="1074853"/>
                  <a:pt x="3103823" y="1026814"/>
                </a:cubicBezTo>
                <a:cubicBezTo>
                  <a:pt x="3260201" y="897449"/>
                  <a:pt x="3521192" y="681569"/>
                  <a:pt x="3607114" y="467441"/>
                </a:cubicBezTo>
                <a:close/>
                <a:moveTo>
                  <a:pt x="10784544" y="465669"/>
                </a:moveTo>
                <a:cubicBezTo>
                  <a:pt x="10662409" y="521478"/>
                  <a:pt x="10422179" y="894258"/>
                  <a:pt x="10426419" y="1062158"/>
                </a:cubicBezTo>
                <a:cubicBezTo>
                  <a:pt x="10438657" y="1011968"/>
                  <a:pt x="10453241" y="965354"/>
                  <a:pt x="10471732" y="921679"/>
                </a:cubicBezTo>
                <a:cubicBezTo>
                  <a:pt x="10481672" y="898200"/>
                  <a:pt x="10492705" y="875187"/>
                  <a:pt x="10504824" y="852631"/>
                </a:cubicBezTo>
                <a:cubicBezTo>
                  <a:pt x="10526215" y="812759"/>
                  <a:pt x="10552604" y="776291"/>
                  <a:pt x="10582237" y="736692"/>
                </a:cubicBezTo>
                <a:lnTo>
                  <a:pt x="10596401" y="716935"/>
                </a:lnTo>
                <a:cubicBezTo>
                  <a:pt x="10661482" y="628604"/>
                  <a:pt x="10720448" y="548625"/>
                  <a:pt x="10784544" y="465669"/>
                </a:cubicBezTo>
                <a:close/>
                <a:moveTo>
                  <a:pt x="11916494" y="422768"/>
                </a:moveTo>
                <a:cubicBezTo>
                  <a:pt x="11840345" y="436884"/>
                  <a:pt x="11770712" y="482734"/>
                  <a:pt x="11703185" y="528178"/>
                </a:cubicBezTo>
                <a:lnTo>
                  <a:pt x="11680755" y="543149"/>
                </a:lnTo>
                <a:cubicBezTo>
                  <a:pt x="11503085" y="661715"/>
                  <a:pt x="11307002" y="753816"/>
                  <a:pt x="11116818" y="842623"/>
                </a:cubicBezTo>
                <a:cubicBezTo>
                  <a:pt x="10977992" y="907459"/>
                  <a:pt x="10835051" y="974411"/>
                  <a:pt x="10700164" y="1051220"/>
                </a:cubicBezTo>
                <a:lnTo>
                  <a:pt x="10685570" y="1059849"/>
                </a:lnTo>
                <a:cubicBezTo>
                  <a:pt x="10652486" y="1078679"/>
                  <a:pt x="10619176" y="1098052"/>
                  <a:pt x="10584288" y="1113543"/>
                </a:cubicBezTo>
                <a:cubicBezTo>
                  <a:pt x="10736655" y="1082118"/>
                  <a:pt x="10884823" y="1034762"/>
                  <a:pt x="11026698" y="971858"/>
                </a:cubicBezTo>
                <a:cubicBezTo>
                  <a:pt x="11231114" y="881353"/>
                  <a:pt x="11422542" y="757667"/>
                  <a:pt x="11607604" y="638368"/>
                </a:cubicBezTo>
                <a:cubicBezTo>
                  <a:pt x="11712249" y="570645"/>
                  <a:pt x="11819449" y="501435"/>
                  <a:pt x="11919452" y="423380"/>
                </a:cubicBezTo>
                <a:cubicBezTo>
                  <a:pt x="11918363" y="422918"/>
                  <a:pt x="11917811" y="422686"/>
                  <a:pt x="11916494" y="422768"/>
                </a:cubicBezTo>
                <a:close/>
                <a:moveTo>
                  <a:pt x="8148168" y="416949"/>
                </a:moveTo>
                <a:cubicBezTo>
                  <a:pt x="8041447" y="489578"/>
                  <a:pt x="7951585" y="589312"/>
                  <a:pt x="7862052" y="694330"/>
                </a:cubicBezTo>
                <a:lnTo>
                  <a:pt x="7808002" y="759654"/>
                </a:lnTo>
                <a:close/>
                <a:moveTo>
                  <a:pt x="8295299" y="416143"/>
                </a:moveTo>
                <a:cubicBezTo>
                  <a:pt x="8303328" y="454953"/>
                  <a:pt x="8309263" y="494162"/>
                  <a:pt x="8309124" y="534021"/>
                </a:cubicBezTo>
                <a:cubicBezTo>
                  <a:pt x="8309177" y="581042"/>
                  <a:pt x="8301211" y="627240"/>
                  <a:pt x="8293154" y="672115"/>
                </a:cubicBezTo>
                <a:cubicBezTo>
                  <a:pt x="8287455" y="703824"/>
                  <a:pt x="8281839" y="736857"/>
                  <a:pt x="8279099" y="769176"/>
                </a:cubicBezTo>
                <a:cubicBezTo>
                  <a:pt x="8271208" y="866910"/>
                  <a:pt x="8290164" y="965070"/>
                  <a:pt x="8309186" y="1060039"/>
                </a:cubicBezTo>
                <a:cubicBezTo>
                  <a:pt x="8338258" y="1208834"/>
                  <a:pt x="8368983" y="1362838"/>
                  <a:pt x="8410512" y="1511108"/>
                </a:cubicBezTo>
                <a:cubicBezTo>
                  <a:pt x="8445511" y="1186645"/>
                  <a:pt x="8463496" y="815698"/>
                  <a:pt x="8351657" y="521768"/>
                </a:cubicBezTo>
                <a:cubicBezTo>
                  <a:pt x="8336376" y="481820"/>
                  <a:pt x="8314355" y="448679"/>
                  <a:pt x="8295299" y="416143"/>
                </a:cubicBezTo>
                <a:close/>
                <a:moveTo>
                  <a:pt x="8266483" y="414244"/>
                </a:moveTo>
                <a:cubicBezTo>
                  <a:pt x="8162811" y="736679"/>
                  <a:pt x="8223592" y="1050836"/>
                  <a:pt x="8343425" y="1357811"/>
                </a:cubicBezTo>
                <a:cubicBezTo>
                  <a:pt x="8320496" y="1259904"/>
                  <a:pt x="8300994" y="1161513"/>
                  <a:pt x="8282114" y="1064671"/>
                </a:cubicBezTo>
                <a:cubicBezTo>
                  <a:pt x="8263238" y="967838"/>
                  <a:pt x="8243336" y="867346"/>
                  <a:pt x="8251298" y="766414"/>
                </a:cubicBezTo>
                <a:cubicBezTo>
                  <a:pt x="8253954" y="732777"/>
                  <a:pt x="8259797" y="699198"/>
                  <a:pt x="8265729" y="666939"/>
                </a:cubicBezTo>
                <a:cubicBezTo>
                  <a:pt x="8273319" y="623158"/>
                  <a:pt x="8281376" y="578281"/>
                  <a:pt x="8281494" y="533909"/>
                </a:cubicBezTo>
                <a:cubicBezTo>
                  <a:pt x="8281080" y="493822"/>
                  <a:pt x="8274834" y="453832"/>
                  <a:pt x="8266483" y="414244"/>
                </a:cubicBezTo>
                <a:close/>
                <a:moveTo>
                  <a:pt x="8140802" y="388720"/>
                </a:moveTo>
                <a:cubicBezTo>
                  <a:pt x="8028462" y="422924"/>
                  <a:pt x="7941106" y="490876"/>
                  <a:pt x="7860379" y="596411"/>
                </a:cubicBezTo>
                <a:cubicBezTo>
                  <a:pt x="7812773" y="658663"/>
                  <a:pt x="7772566" y="720182"/>
                  <a:pt x="7737688" y="790400"/>
                </a:cubicBezTo>
                <a:cubicBezTo>
                  <a:pt x="7733439" y="798902"/>
                  <a:pt x="7729892" y="805767"/>
                  <a:pt x="7726885" y="812869"/>
                </a:cubicBezTo>
                <a:cubicBezTo>
                  <a:pt x="7764906" y="767160"/>
                  <a:pt x="7802380" y="721219"/>
                  <a:pt x="7840490" y="676832"/>
                </a:cubicBezTo>
                <a:cubicBezTo>
                  <a:pt x="7933738" y="567590"/>
                  <a:pt x="8028101" y="463327"/>
                  <a:pt x="8140802" y="388720"/>
                </a:cubicBezTo>
                <a:close/>
                <a:moveTo>
                  <a:pt x="3744487" y="383136"/>
                </a:moveTo>
                <a:cubicBezTo>
                  <a:pt x="3789590" y="603780"/>
                  <a:pt x="3850997" y="811848"/>
                  <a:pt x="3970213" y="995559"/>
                </a:cubicBezTo>
                <a:cubicBezTo>
                  <a:pt x="3927384" y="796159"/>
                  <a:pt x="3865366" y="574806"/>
                  <a:pt x="3744487" y="383136"/>
                </a:cubicBezTo>
                <a:close/>
                <a:moveTo>
                  <a:pt x="3624562" y="367041"/>
                </a:moveTo>
                <a:cubicBezTo>
                  <a:pt x="3578160" y="403736"/>
                  <a:pt x="3532667" y="442805"/>
                  <a:pt x="3489712" y="485386"/>
                </a:cubicBezTo>
                <a:cubicBezTo>
                  <a:pt x="3380716" y="591858"/>
                  <a:pt x="3284219" y="714458"/>
                  <a:pt x="3182994" y="828265"/>
                </a:cubicBezTo>
                <a:cubicBezTo>
                  <a:pt x="3100902" y="919812"/>
                  <a:pt x="2899469" y="1135252"/>
                  <a:pt x="2892114" y="1172635"/>
                </a:cubicBezTo>
                <a:lnTo>
                  <a:pt x="3021459" y="1035385"/>
                </a:lnTo>
                <a:cubicBezTo>
                  <a:pt x="3064036" y="990026"/>
                  <a:pt x="3108229" y="943501"/>
                  <a:pt x="3153873" y="898971"/>
                </a:cubicBezTo>
                <a:cubicBezTo>
                  <a:pt x="3193783" y="860125"/>
                  <a:pt x="3235680" y="822883"/>
                  <a:pt x="3276511" y="786423"/>
                </a:cubicBezTo>
                <a:cubicBezTo>
                  <a:pt x="3390214" y="684175"/>
                  <a:pt x="3507852" y="578306"/>
                  <a:pt x="3584154" y="448218"/>
                </a:cubicBezTo>
                <a:cubicBezTo>
                  <a:pt x="3599491" y="421848"/>
                  <a:pt x="3612660" y="394752"/>
                  <a:pt x="3624562" y="367041"/>
                </a:cubicBezTo>
                <a:close/>
                <a:moveTo>
                  <a:pt x="3766672" y="359429"/>
                </a:moveTo>
                <a:cubicBezTo>
                  <a:pt x="3888797" y="549425"/>
                  <a:pt x="3952247" y="768223"/>
                  <a:pt x="3996338" y="968237"/>
                </a:cubicBezTo>
                <a:cubicBezTo>
                  <a:pt x="3973140" y="739339"/>
                  <a:pt x="3922473" y="455576"/>
                  <a:pt x="3766672" y="359429"/>
                </a:cubicBezTo>
                <a:close/>
                <a:moveTo>
                  <a:pt x="5805386" y="239240"/>
                </a:moveTo>
                <a:cubicBezTo>
                  <a:pt x="5783116" y="246988"/>
                  <a:pt x="5760847" y="254734"/>
                  <a:pt x="5736947" y="261367"/>
                </a:cubicBezTo>
                <a:cubicBezTo>
                  <a:pt x="5638133" y="287976"/>
                  <a:pt x="5538513" y="299897"/>
                  <a:pt x="5427012" y="311272"/>
                </a:cubicBezTo>
                <a:cubicBezTo>
                  <a:pt x="5345554" y="319953"/>
                  <a:pt x="5243942" y="330268"/>
                  <a:pt x="5147818" y="322112"/>
                </a:cubicBezTo>
                <a:cubicBezTo>
                  <a:pt x="5118835" y="319462"/>
                  <a:pt x="5090027" y="315925"/>
                  <a:pt x="5060854" y="311882"/>
                </a:cubicBezTo>
                <a:cubicBezTo>
                  <a:pt x="5021780" y="306636"/>
                  <a:pt x="4983964" y="301993"/>
                  <a:pt x="4945989" y="300516"/>
                </a:cubicBezTo>
                <a:cubicBezTo>
                  <a:pt x="5093776" y="343728"/>
                  <a:pt x="5255799" y="359063"/>
                  <a:pt x="5410479" y="348434"/>
                </a:cubicBezTo>
                <a:cubicBezTo>
                  <a:pt x="5535307" y="339607"/>
                  <a:pt x="5683741" y="304513"/>
                  <a:pt x="5805386" y="239240"/>
                </a:cubicBezTo>
                <a:close/>
                <a:moveTo>
                  <a:pt x="5905192" y="163079"/>
                </a:moveTo>
                <a:cubicBezTo>
                  <a:pt x="5892074" y="166484"/>
                  <a:pt x="5879136" y="168997"/>
                  <a:pt x="5865655" y="171901"/>
                </a:cubicBezTo>
                <a:cubicBezTo>
                  <a:pt x="5671371" y="212758"/>
                  <a:pt x="5464843" y="252569"/>
                  <a:pt x="5259740" y="257013"/>
                </a:cubicBezTo>
                <a:cubicBezTo>
                  <a:pt x="5242649" y="257191"/>
                  <a:pt x="5225558" y="257369"/>
                  <a:pt x="5208466" y="257550"/>
                </a:cubicBezTo>
                <a:cubicBezTo>
                  <a:pt x="5132177" y="258666"/>
                  <a:pt x="5054091" y="259560"/>
                  <a:pt x="4980204" y="271903"/>
                </a:cubicBezTo>
                <a:cubicBezTo>
                  <a:pt x="5009725" y="274165"/>
                  <a:pt x="5038894" y="278201"/>
                  <a:pt x="5068068" y="282244"/>
                </a:cubicBezTo>
                <a:cubicBezTo>
                  <a:pt x="5096338" y="286164"/>
                  <a:pt x="5124608" y="290090"/>
                  <a:pt x="5153231" y="292240"/>
                </a:cubicBezTo>
                <a:cubicBezTo>
                  <a:pt x="5246661" y="300067"/>
                  <a:pt x="5346469" y="289533"/>
                  <a:pt x="5426491" y="281128"/>
                </a:cubicBezTo>
                <a:cubicBezTo>
                  <a:pt x="5536189" y="269536"/>
                  <a:pt x="5634727" y="258390"/>
                  <a:pt x="5731212" y="231951"/>
                </a:cubicBezTo>
                <a:cubicBezTo>
                  <a:pt x="5794995" y="214721"/>
                  <a:pt x="5853525" y="191373"/>
                  <a:pt x="5905192" y="163079"/>
                </a:cubicBezTo>
                <a:close/>
                <a:moveTo>
                  <a:pt x="5944437" y="113829"/>
                </a:moveTo>
                <a:cubicBezTo>
                  <a:pt x="5917256" y="119186"/>
                  <a:pt x="5863594" y="140199"/>
                  <a:pt x="5825032" y="146405"/>
                </a:cubicBezTo>
                <a:cubicBezTo>
                  <a:pt x="5539893" y="189777"/>
                  <a:pt x="5237140" y="170377"/>
                  <a:pt x="4955599" y="247008"/>
                </a:cubicBezTo>
                <a:cubicBezTo>
                  <a:pt x="5038637" y="230314"/>
                  <a:pt x="5125543" y="229138"/>
                  <a:pt x="5210104" y="228123"/>
                </a:cubicBezTo>
                <a:cubicBezTo>
                  <a:pt x="5227195" y="227945"/>
                  <a:pt x="5244285" y="227765"/>
                  <a:pt x="5261015" y="227087"/>
                </a:cubicBezTo>
                <a:cubicBezTo>
                  <a:pt x="5463242" y="223204"/>
                  <a:pt x="5667966" y="183171"/>
                  <a:pt x="5861181" y="143093"/>
                </a:cubicBezTo>
                <a:cubicBezTo>
                  <a:pt x="5895331" y="135893"/>
                  <a:pt x="5928215" y="128080"/>
                  <a:pt x="5961252" y="114820"/>
                </a:cubicBezTo>
                <a:cubicBezTo>
                  <a:pt x="5959615" y="111998"/>
                  <a:pt x="5953497" y="112044"/>
                  <a:pt x="5944437" y="113829"/>
                </a:cubicBezTo>
                <a:close/>
                <a:moveTo>
                  <a:pt x="9095810" y="0"/>
                </a:moveTo>
                <a:lnTo>
                  <a:pt x="9215999" y="0"/>
                </a:lnTo>
                <a:lnTo>
                  <a:pt x="9250991" y="17650"/>
                </a:lnTo>
                <a:cubicBezTo>
                  <a:pt x="9345825" y="54329"/>
                  <a:pt x="9448424" y="64330"/>
                  <a:pt x="9551793" y="69947"/>
                </a:cubicBezTo>
                <a:cubicBezTo>
                  <a:pt x="9773323" y="81971"/>
                  <a:pt x="9993517" y="56091"/>
                  <a:pt x="10211701" y="15192"/>
                </a:cubicBezTo>
                <a:cubicBezTo>
                  <a:pt x="10030564" y="37013"/>
                  <a:pt x="9847820" y="45912"/>
                  <a:pt x="9665014" y="41266"/>
                </a:cubicBezTo>
                <a:cubicBezTo>
                  <a:pt x="9560295" y="38460"/>
                  <a:pt x="9467175" y="31066"/>
                  <a:pt x="9382567" y="18583"/>
                </a:cubicBezTo>
                <a:lnTo>
                  <a:pt x="9283159" y="0"/>
                </a:lnTo>
                <a:lnTo>
                  <a:pt x="9469266" y="0"/>
                </a:lnTo>
                <a:lnTo>
                  <a:pt x="9504117" y="4274"/>
                </a:lnTo>
                <a:cubicBezTo>
                  <a:pt x="9555272" y="8689"/>
                  <a:pt x="9609472" y="11637"/>
                  <a:pt x="9667223" y="13232"/>
                </a:cubicBezTo>
                <a:cubicBezTo>
                  <a:pt x="9740740" y="15225"/>
                  <a:pt x="9814266" y="15008"/>
                  <a:pt x="9887703" y="12601"/>
                </a:cubicBezTo>
                <a:lnTo>
                  <a:pt x="10088930" y="0"/>
                </a:lnTo>
                <a:lnTo>
                  <a:pt x="10544171" y="0"/>
                </a:lnTo>
                <a:lnTo>
                  <a:pt x="10392396" y="36772"/>
                </a:lnTo>
                <a:cubicBezTo>
                  <a:pt x="10070832" y="110795"/>
                  <a:pt x="9739873" y="167441"/>
                  <a:pt x="9413803" y="131277"/>
                </a:cubicBezTo>
                <a:cubicBezTo>
                  <a:pt x="9315472" y="120226"/>
                  <a:pt x="9243539" y="84460"/>
                  <a:pt x="9174626" y="44983"/>
                </a:cubicBezTo>
                <a:close/>
                <a:moveTo>
                  <a:pt x="8474998" y="0"/>
                </a:moveTo>
                <a:lnTo>
                  <a:pt x="8573502" y="0"/>
                </a:lnTo>
                <a:lnTo>
                  <a:pt x="8659539" y="117664"/>
                </a:lnTo>
                <a:cubicBezTo>
                  <a:pt x="8833725" y="341427"/>
                  <a:pt x="9029703" y="551148"/>
                  <a:pt x="9248507" y="743734"/>
                </a:cubicBezTo>
                <a:cubicBezTo>
                  <a:pt x="9268744" y="761313"/>
                  <a:pt x="9289217" y="778348"/>
                  <a:pt x="9309457" y="795932"/>
                </a:cubicBezTo>
                <a:cubicBezTo>
                  <a:pt x="9458210" y="686371"/>
                  <a:pt x="9607233" y="585288"/>
                  <a:pt x="9785496" y="530713"/>
                </a:cubicBezTo>
                <a:cubicBezTo>
                  <a:pt x="10009630" y="462073"/>
                  <a:pt x="10250992" y="434854"/>
                  <a:pt x="10482828" y="399738"/>
                </a:cubicBezTo>
                <a:cubicBezTo>
                  <a:pt x="10519933" y="394202"/>
                  <a:pt x="10478550" y="453937"/>
                  <a:pt x="10468382" y="461219"/>
                </a:cubicBezTo>
                <a:cubicBezTo>
                  <a:pt x="10161572" y="688641"/>
                  <a:pt x="9818370" y="924476"/>
                  <a:pt x="9430790" y="895589"/>
                </a:cubicBezTo>
                <a:cubicBezTo>
                  <a:pt x="9617112" y="1044003"/>
                  <a:pt x="9813963" y="1178199"/>
                  <a:pt x="10019780" y="1298815"/>
                </a:cubicBezTo>
                <a:cubicBezTo>
                  <a:pt x="10142151" y="1263712"/>
                  <a:pt x="10256792" y="1186061"/>
                  <a:pt x="10372218" y="1146081"/>
                </a:cubicBezTo>
                <a:cubicBezTo>
                  <a:pt x="10279439" y="901425"/>
                  <a:pt x="10751513" y="443317"/>
                  <a:pt x="10896429" y="310883"/>
                </a:cubicBezTo>
                <a:cubicBezTo>
                  <a:pt x="10907980" y="300321"/>
                  <a:pt x="10927341" y="295643"/>
                  <a:pt x="10919735" y="318176"/>
                </a:cubicBezTo>
                <a:cubicBezTo>
                  <a:pt x="10845552" y="531416"/>
                  <a:pt x="10769057" y="750112"/>
                  <a:pt x="10637064" y="935661"/>
                </a:cubicBezTo>
                <a:cubicBezTo>
                  <a:pt x="10618262" y="961821"/>
                  <a:pt x="10471373" y="1105010"/>
                  <a:pt x="10516995" y="1070245"/>
                </a:cubicBezTo>
                <a:cubicBezTo>
                  <a:pt x="10630585" y="984423"/>
                  <a:pt x="10740230" y="886628"/>
                  <a:pt x="10868835" y="815534"/>
                </a:cubicBezTo>
                <a:cubicBezTo>
                  <a:pt x="11133493" y="669415"/>
                  <a:pt x="11435682" y="612577"/>
                  <a:pt x="11704547" y="465665"/>
                </a:cubicBezTo>
                <a:cubicBezTo>
                  <a:pt x="11748194" y="441649"/>
                  <a:pt x="11962368" y="287033"/>
                  <a:pt x="12033562" y="350012"/>
                </a:cubicBezTo>
                <a:cubicBezTo>
                  <a:pt x="12042008" y="357446"/>
                  <a:pt x="12029170" y="377121"/>
                  <a:pt x="12025537" y="382666"/>
                </a:cubicBezTo>
                <a:cubicBezTo>
                  <a:pt x="11835636" y="694348"/>
                  <a:pt x="11402055" y="895784"/>
                  <a:pt x="11088649" y="1056676"/>
                </a:cubicBezTo>
                <a:cubicBezTo>
                  <a:pt x="10916755" y="1144851"/>
                  <a:pt x="10757473" y="1230645"/>
                  <a:pt x="10561600" y="1229477"/>
                </a:cubicBezTo>
                <a:cubicBezTo>
                  <a:pt x="10456897" y="1228927"/>
                  <a:pt x="10388434" y="1221837"/>
                  <a:pt x="10280797" y="1263181"/>
                </a:cubicBezTo>
                <a:cubicBezTo>
                  <a:pt x="10214114" y="1288380"/>
                  <a:pt x="10149765" y="1312641"/>
                  <a:pt x="10083376" y="1334114"/>
                </a:cubicBezTo>
                <a:cubicBezTo>
                  <a:pt x="10323674" y="1470609"/>
                  <a:pt x="10574467" y="1588379"/>
                  <a:pt x="10832582" y="1687356"/>
                </a:cubicBezTo>
                <a:cubicBezTo>
                  <a:pt x="10835145" y="1685866"/>
                  <a:pt x="10837160" y="1684144"/>
                  <a:pt x="10839263" y="1683743"/>
                </a:cubicBezTo>
                <a:cubicBezTo>
                  <a:pt x="11026680" y="1639479"/>
                  <a:pt x="11198523" y="1559010"/>
                  <a:pt x="11350910" y="1443899"/>
                </a:cubicBezTo>
                <a:cubicBezTo>
                  <a:pt x="11353302" y="1439761"/>
                  <a:pt x="11356166" y="1434532"/>
                  <a:pt x="11360346" y="1429225"/>
                </a:cubicBezTo>
                <a:cubicBezTo>
                  <a:pt x="11568454" y="1154547"/>
                  <a:pt x="11893126" y="995756"/>
                  <a:pt x="12167580" y="789523"/>
                </a:cubicBezTo>
                <a:lnTo>
                  <a:pt x="12192000" y="769876"/>
                </a:lnTo>
                <a:lnTo>
                  <a:pt x="12192000" y="802845"/>
                </a:lnTo>
                <a:lnTo>
                  <a:pt x="12173558" y="821317"/>
                </a:lnTo>
                <a:cubicBezTo>
                  <a:pt x="12156328" y="839775"/>
                  <a:pt x="12135859" y="862655"/>
                  <a:pt x="12117398" y="877374"/>
                </a:cubicBezTo>
                <a:cubicBezTo>
                  <a:pt x="11911342" y="1038644"/>
                  <a:pt x="11659100" y="1158472"/>
                  <a:pt x="11472926" y="1344259"/>
                </a:cubicBezTo>
                <a:cubicBezTo>
                  <a:pt x="11530856" y="1294104"/>
                  <a:pt x="11599815" y="1254410"/>
                  <a:pt x="11666978" y="1215889"/>
                </a:cubicBezTo>
                <a:cubicBezTo>
                  <a:pt x="11680568" y="1208123"/>
                  <a:pt x="11694155" y="1200357"/>
                  <a:pt x="11707200" y="1192361"/>
                </a:cubicBezTo>
                <a:cubicBezTo>
                  <a:pt x="11867081" y="1099094"/>
                  <a:pt x="12010478" y="976320"/>
                  <a:pt x="12144637" y="858646"/>
                </a:cubicBezTo>
                <a:lnTo>
                  <a:pt x="12192000" y="810414"/>
                </a:lnTo>
                <a:lnTo>
                  <a:pt x="12192000" y="916439"/>
                </a:lnTo>
                <a:lnTo>
                  <a:pt x="12150630" y="982925"/>
                </a:lnTo>
                <a:cubicBezTo>
                  <a:pt x="11972246" y="1237618"/>
                  <a:pt x="11719654" y="1416530"/>
                  <a:pt x="11389484" y="1469889"/>
                </a:cubicBezTo>
                <a:cubicBezTo>
                  <a:pt x="11249700" y="1582602"/>
                  <a:pt x="11093517" y="1667134"/>
                  <a:pt x="10923736" y="1721439"/>
                </a:cubicBezTo>
                <a:cubicBezTo>
                  <a:pt x="10979487" y="1741826"/>
                  <a:pt x="11035469" y="1761662"/>
                  <a:pt x="11091913" y="1780406"/>
                </a:cubicBezTo>
                <a:cubicBezTo>
                  <a:pt x="11318237" y="1855623"/>
                  <a:pt x="11544464" y="1908264"/>
                  <a:pt x="11771238" y="1944400"/>
                </a:cubicBezTo>
                <a:cubicBezTo>
                  <a:pt x="11775181" y="1939634"/>
                  <a:pt x="11778904" y="1935410"/>
                  <a:pt x="11783166" y="1931422"/>
                </a:cubicBezTo>
                <a:cubicBezTo>
                  <a:pt x="11885723" y="1797152"/>
                  <a:pt x="11990570" y="1669642"/>
                  <a:pt x="12131988" y="1574357"/>
                </a:cubicBezTo>
                <a:lnTo>
                  <a:pt x="12192000" y="1537429"/>
                </a:lnTo>
                <a:lnTo>
                  <a:pt x="12192000" y="1589108"/>
                </a:lnTo>
                <a:lnTo>
                  <a:pt x="12112105" y="1640352"/>
                </a:lnTo>
                <a:cubicBezTo>
                  <a:pt x="12011319" y="1713959"/>
                  <a:pt x="11928638" y="1801479"/>
                  <a:pt x="11849203" y="1900149"/>
                </a:cubicBezTo>
                <a:cubicBezTo>
                  <a:pt x="11883038" y="1876488"/>
                  <a:pt x="11915071" y="1849494"/>
                  <a:pt x="11946326" y="1822808"/>
                </a:cubicBezTo>
                <a:cubicBezTo>
                  <a:pt x="11980834" y="1792997"/>
                  <a:pt x="12017130" y="1762011"/>
                  <a:pt x="12055863" y="1735914"/>
                </a:cubicBezTo>
                <a:cubicBezTo>
                  <a:pt x="12086678" y="1714840"/>
                  <a:pt x="12119524" y="1696556"/>
                  <a:pt x="12150816" y="1678902"/>
                </a:cubicBezTo>
                <a:lnTo>
                  <a:pt x="12192000" y="1655121"/>
                </a:lnTo>
                <a:lnTo>
                  <a:pt x="12192000" y="1686869"/>
                </a:lnTo>
                <a:lnTo>
                  <a:pt x="12163772" y="1703058"/>
                </a:lnTo>
                <a:cubicBezTo>
                  <a:pt x="12132704" y="1720165"/>
                  <a:pt x="12100405" y="1738677"/>
                  <a:pt x="12070597" y="1758893"/>
                </a:cubicBezTo>
                <a:cubicBezTo>
                  <a:pt x="12033422" y="1784357"/>
                  <a:pt x="11997904" y="1815035"/>
                  <a:pt x="11963621" y="1844299"/>
                </a:cubicBezTo>
                <a:cubicBezTo>
                  <a:pt x="11938421" y="1865816"/>
                  <a:pt x="11913214" y="1887338"/>
                  <a:pt x="11886604" y="1907617"/>
                </a:cubicBezTo>
                <a:cubicBezTo>
                  <a:pt x="11977116" y="1884856"/>
                  <a:pt x="12067233" y="1841647"/>
                  <a:pt x="12153575" y="1786372"/>
                </a:cubicBezTo>
                <a:lnTo>
                  <a:pt x="12192000" y="1759693"/>
                </a:lnTo>
                <a:lnTo>
                  <a:pt x="12192000" y="1809459"/>
                </a:lnTo>
                <a:lnTo>
                  <a:pt x="12121362" y="1857561"/>
                </a:lnTo>
                <a:cubicBezTo>
                  <a:pt x="12048187" y="1902591"/>
                  <a:pt x="11972544" y="1939172"/>
                  <a:pt x="11895949" y="1963079"/>
                </a:cubicBezTo>
                <a:lnTo>
                  <a:pt x="12192000" y="1990579"/>
                </a:lnTo>
                <a:lnTo>
                  <a:pt x="12192000" y="2065582"/>
                </a:lnTo>
                <a:lnTo>
                  <a:pt x="12153918" y="2063926"/>
                </a:lnTo>
                <a:lnTo>
                  <a:pt x="12192000" y="2085104"/>
                </a:lnTo>
                <a:lnTo>
                  <a:pt x="12192000" y="2178471"/>
                </a:lnTo>
                <a:lnTo>
                  <a:pt x="12085355" y="2122457"/>
                </a:lnTo>
                <a:lnTo>
                  <a:pt x="12192000" y="2196158"/>
                </a:lnTo>
                <a:lnTo>
                  <a:pt x="12192000" y="2230374"/>
                </a:lnTo>
                <a:lnTo>
                  <a:pt x="12041237" y="2126309"/>
                </a:lnTo>
                <a:cubicBezTo>
                  <a:pt x="12076493" y="2177612"/>
                  <a:pt x="12124001" y="2222030"/>
                  <a:pt x="12174450" y="2262541"/>
                </a:cubicBezTo>
                <a:lnTo>
                  <a:pt x="12192000" y="2275857"/>
                </a:lnTo>
                <a:lnTo>
                  <a:pt x="12192000" y="2377131"/>
                </a:lnTo>
                <a:lnTo>
                  <a:pt x="12155801" y="2349925"/>
                </a:lnTo>
                <a:cubicBezTo>
                  <a:pt x="12047062" y="2264619"/>
                  <a:pt x="11950704" y="2181979"/>
                  <a:pt x="11930164" y="2041945"/>
                </a:cubicBezTo>
                <a:cubicBezTo>
                  <a:pt x="11807338" y="2027929"/>
                  <a:pt x="11684723" y="2008847"/>
                  <a:pt x="11561767" y="1984479"/>
                </a:cubicBezTo>
                <a:cubicBezTo>
                  <a:pt x="11829168" y="2318516"/>
                  <a:pt x="11916257" y="2737804"/>
                  <a:pt x="11987997" y="3153822"/>
                </a:cubicBezTo>
                <a:cubicBezTo>
                  <a:pt x="11991834" y="3176690"/>
                  <a:pt x="11945766" y="3233800"/>
                  <a:pt x="11926558" y="3203134"/>
                </a:cubicBezTo>
                <a:cubicBezTo>
                  <a:pt x="11688637" y="2826855"/>
                  <a:pt x="11343207" y="2452063"/>
                  <a:pt x="11440430" y="1973028"/>
                </a:cubicBezTo>
                <a:cubicBezTo>
                  <a:pt x="11441503" y="1968973"/>
                  <a:pt x="11443583" y="1964061"/>
                  <a:pt x="11446754" y="1959605"/>
                </a:cubicBezTo>
                <a:cubicBezTo>
                  <a:pt x="11314670" y="1929437"/>
                  <a:pt x="11182797" y="1894208"/>
                  <a:pt x="11050651" y="1850495"/>
                </a:cubicBezTo>
                <a:cubicBezTo>
                  <a:pt x="10825423" y="1775743"/>
                  <a:pt x="10604642" y="1687421"/>
                  <a:pt x="10389960" y="1586232"/>
                </a:cubicBezTo>
                <a:cubicBezTo>
                  <a:pt x="10423849" y="1697796"/>
                  <a:pt x="10481699" y="1805979"/>
                  <a:pt x="10500699" y="1913175"/>
                </a:cubicBezTo>
                <a:cubicBezTo>
                  <a:pt x="10502971" y="1915419"/>
                  <a:pt x="10505550" y="1918445"/>
                  <a:pt x="10507814" y="1920694"/>
                </a:cubicBezTo>
                <a:cubicBezTo>
                  <a:pt x="10511536" y="1916469"/>
                  <a:pt x="10515800" y="1912482"/>
                  <a:pt x="10518908" y="1911226"/>
                </a:cubicBezTo>
                <a:cubicBezTo>
                  <a:pt x="10803133" y="1788841"/>
                  <a:pt x="11118572" y="2264893"/>
                  <a:pt x="11258935" y="2442781"/>
                </a:cubicBezTo>
                <a:cubicBezTo>
                  <a:pt x="11271929" y="2459223"/>
                  <a:pt x="11230610" y="2515770"/>
                  <a:pt x="11211663" y="2510325"/>
                </a:cubicBezTo>
                <a:cubicBezTo>
                  <a:pt x="10952813" y="2437432"/>
                  <a:pt x="10754880" y="2286035"/>
                  <a:pt x="10571295" y="2105302"/>
                </a:cubicBezTo>
                <a:cubicBezTo>
                  <a:pt x="10593939" y="2333141"/>
                  <a:pt x="10477445" y="2625036"/>
                  <a:pt x="10435737" y="2805672"/>
                </a:cubicBezTo>
                <a:cubicBezTo>
                  <a:pt x="10398299" y="2965580"/>
                  <a:pt x="10359478" y="3078554"/>
                  <a:pt x="10206831" y="3151701"/>
                </a:cubicBezTo>
                <a:cubicBezTo>
                  <a:pt x="10193935" y="3157832"/>
                  <a:pt x="10194572" y="3142650"/>
                  <a:pt x="10196482" y="3135084"/>
                </a:cubicBezTo>
                <a:cubicBezTo>
                  <a:pt x="10274073" y="2811909"/>
                  <a:pt x="10304290" y="2478979"/>
                  <a:pt x="10381882" y="2155807"/>
                </a:cubicBezTo>
                <a:cubicBezTo>
                  <a:pt x="10395105" y="2100241"/>
                  <a:pt x="10437104" y="2020803"/>
                  <a:pt x="10439260" y="1962486"/>
                </a:cubicBezTo>
                <a:cubicBezTo>
                  <a:pt x="10439491" y="1961942"/>
                  <a:pt x="10439175" y="1961166"/>
                  <a:pt x="10439409" y="1960615"/>
                </a:cubicBezTo>
                <a:cubicBezTo>
                  <a:pt x="10439475" y="1957427"/>
                  <a:pt x="10440085" y="1954468"/>
                  <a:pt x="10439915" y="1951821"/>
                </a:cubicBezTo>
                <a:cubicBezTo>
                  <a:pt x="10433959" y="1836632"/>
                  <a:pt x="10332627" y="1683636"/>
                  <a:pt x="10314241" y="1556749"/>
                </a:cubicBezTo>
                <a:cubicBezTo>
                  <a:pt x="10313847" y="1554649"/>
                  <a:pt x="10314451" y="1551688"/>
                  <a:pt x="10315061" y="1548729"/>
                </a:cubicBezTo>
                <a:cubicBezTo>
                  <a:pt x="10038413" y="1412938"/>
                  <a:pt x="9774128" y="1254043"/>
                  <a:pt x="9526158" y="1071804"/>
                </a:cubicBezTo>
                <a:cubicBezTo>
                  <a:pt x="9586547" y="1245450"/>
                  <a:pt x="9699054" y="1407035"/>
                  <a:pt x="9758689" y="1585512"/>
                </a:cubicBezTo>
                <a:cubicBezTo>
                  <a:pt x="9851296" y="1860991"/>
                  <a:pt x="9909066" y="2144264"/>
                  <a:pt x="9941392" y="2432858"/>
                </a:cubicBezTo>
                <a:cubicBezTo>
                  <a:pt x="9942776" y="2446319"/>
                  <a:pt x="9898852" y="2512059"/>
                  <a:pt x="9887724" y="2495762"/>
                </a:cubicBezTo>
                <a:cubicBezTo>
                  <a:pt x="9758830" y="2305989"/>
                  <a:pt x="9675953" y="2083557"/>
                  <a:pt x="9587446" y="1872898"/>
                </a:cubicBezTo>
                <a:cubicBezTo>
                  <a:pt x="9504836" y="1675682"/>
                  <a:pt x="9450239" y="1492905"/>
                  <a:pt x="9462810" y="1288346"/>
                </a:cubicBezTo>
                <a:cubicBezTo>
                  <a:pt x="9416080" y="1372857"/>
                  <a:pt x="9368030" y="1457457"/>
                  <a:pt x="9318575" y="1540820"/>
                </a:cubicBezTo>
                <a:cubicBezTo>
                  <a:pt x="9284037" y="1599587"/>
                  <a:pt x="9257140" y="1661598"/>
                  <a:pt x="9191090" y="1688355"/>
                </a:cubicBezTo>
                <a:cubicBezTo>
                  <a:pt x="9186426" y="1690241"/>
                  <a:pt x="9179411" y="1688563"/>
                  <a:pt x="9177757" y="1683354"/>
                </a:cubicBezTo>
                <a:cubicBezTo>
                  <a:pt x="9143528" y="1583238"/>
                  <a:pt x="9220115" y="1420588"/>
                  <a:pt x="9274865" y="1336896"/>
                </a:cubicBezTo>
                <a:cubicBezTo>
                  <a:pt x="9324504" y="1260695"/>
                  <a:pt x="9393212" y="1200294"/>
                  <a:pt x="9478649" y="1173376"/>
                </a:cubicBezTo>
                <a:cubicBezTo>
                  <a:pt x="9479343" y="1171736"/>
                  <a:pt x="9480811" y="1169782"/>
                  <a:pt x="9482281" y="1167830"/>
                </a:cubicBezTo>
                <a:cubicBezTo>
                  <a:pt x="9463542" y="1119335"/>
                  <a:pt x="9448141" y="1069035"/>
                  <a:pt x="9438637" y="1015438"/>
                </a:cubicBezTo>
                <a:cubicBezTo>
                  <a:pt x="9438473" y="1012795"/>
                  <a:pt x="9438847" y="1010377"/>
                  <a:pt x="9439458" y="1007420"/>
                </a:cubicBezTo>
                <a:cubicBezTo>
                  <a:pt x="9356819" y="944106"/>
                  <a:pt x="9275563" y="877509"/>
                  <a:pt x="9197105" y="808882"/>
                </a:cubicBezTo>
                <a:cubicBezTo>
                  <a:pt x="9119732" y="740719"/>
                  <a:pt x="9045390" y="669969"/>
                  <a:pt x="8973607" y="597733"/>
                </a:cubicBezTo>
                <a:cubicBezTo>
                  <a:pt x="9117865" y="988437"/>
                  <a:pt x="9115639" y="1402749"/>
                  <a:pt x="8967512" y="1795211"/>
                </a:cubicBezTo>
                <a:cubicBezTo>
                  <a:pt x="8964595" y="1803635"/>
                  <a:pt x="8922055" y="1866099"/>
                  <a:pt x="8912526" y="1841464"/>
                </a:cubicBezTo>
                <a:cubicBezTo>
                  <a:pt x="8756044" y="1433999"/>
                  <a:pt x="8647107" y="967467"/>
                  <a:pt x="8893391" y="572788"/>
                </a:cubicBezTo>
                <a:cubicBezTo>
                  <a:pt x="8896018" y="568101"/>
                  <a:pt x="8899507" y="564428"/>
                  <a:pt x="8902990" y="560750"/>
                </a:cubicBezTo>
                <a:cubicBezTo>
                  <a:pt x="8907633" y="554349"/>
                  <a:pt x="8913596" y="547863"/>
                  <a:pt x="8919102" y="542471"/>
                </a:cubicBezTo>
                <a:cubicBezTo>
                  <a:pt x="8828814" y="448553"/>
                  <a:pt x="8743025" y="351231"/>
                  <a:pt x="8661728" y="250903"/>
                </a:cubicBezTo>
                <a:close/>
                <a:moveTo>
                  <a:pt x="8357758" y="0"/>
                </a:moveTo>
                <a:lnTo>
                  <a:pt x="8405492" y="0"/>
                </a:lnTo>
                <a:lnTo>
                  <a:pt x="8392083" y="30495"/>
                </a:lnTo>
                <a:cubicBezTo>
                  <a:pt x="8354166" y="121698"/>
                  <a:pt x="8324318" y="217584"/>
                  <a:pt x="8339888" y="306259"/>
                </a:cubicBezTo>
                <a:cubicBezTo>
                  <a:pt x="8364400" y="446040"/>
                  <a:pt x="8455049" y="577127"/>
                  <a:pt x="8473847" y="727373"/>
                </a:cubicBezTo>
                <a:cubicBezTo>
                  <a:pt x="8510300" y="1013846"/>
                  <a:pt x="8488635" y="1326579"/>
                  <a:pt x="8454081" y="1611960"/>
                </a:cubicBezTo>
                <a:cubicBezTo>
                  <a:pt x="8452268" y="1625361"/>
                  <a:pt x="8409518" y="1692886"/>
                  <a:pt x="8396000" y="1663986"/>
                </a:cubicBezTo>
                <a:cubicBezTo>
                  <a:pt x="8190763" y="1233305"/>
                  <a:pt x="8063839" y="818387"/>
                  <a:pt x="8238881" y="368438"/>
                </a:cubicBezTo>
                <a:lnTo>
                  <a:pt x="7668140" y="942511"/>
                </a:lnTo>
                <a:cubicBezTo>
                  <a:pt x="7658137" y="952438"/>
                  <a:pt x="7629107" y="972341"/>
                  <a:pt x="7637853" y="942567"/>
                </a:cubicBezTo>
                <a:cubicBezTo>
                  <a:pt x="7690270" y="771614"/>
                  <a:pt x="7793861" y="624255"/>
                  <a:pt x="7909649" y="489150"/>
                </a:cubicBezTo>
                <a:cubicBezTo>
                  <a:pt x="8010566" y="370919"/>
                  <a:pt x="8112174" y="322520"/>
                  <a:pt x="8256182" y="301724"/>
                </a:cubicBezTo>
                <a:cubicBezTo>
                  <a:pt x="8255907" y="293239"/>
                  <a:pt x="8255408" y="285302"/>
                  <a:pt x="8255912" y="276498"/>
                </a:cubicBezTo>
                <a:cubicBezTo>
                  <a:pt x="8260651" y="221208"/>
                  <a:pt x="8285427" y="155085"/>
                  <a:pt x="8315225" y="89075"/>
                </a:cubicBezTo>
                <a:close/>
                <a:moveTo>
                  <a:pt x="7497388" y="0"/>
                </a:moveTo>
                <a:lnTo>
                  <a:pt x="7560921" y="0"/>
                </a:lnTo>
                <a:lnTo>
                  <a:pt x="7546742" y="68966"/>
                </a:lnTo>
                <a:cubicBezTo>
                  <a:pt x="7513334" y="225436"/>
                  <a:pt x="7494394" y="379659"/>
                  <a:pt x="7488853" y="535687"/>
                </a:cubicBezTo>
                <a:lnTo>
                  <a:pt x="7529509" y="380358"/>
                </a:lnTo>
                <a:cubicBezTo>
                  <a:pt x="7546426" y="316055"/>
                  <a:pt x="7563725" y="249346"/>
                  <a:pt x="7585939" y="184712"/>
                </a:cubicBezTo>
                <a:cubicBezTo>
                  <a:pt x="7597162" y="152119"/>
                  <a:pt x="7609478" y="119997"/>
                  <a:pt x="7621792" y="87864"/>
                </a:cubicBezTo>
                <a:lnTo>
                  <a:pt x="7654204" y="0"/>
                </a:lnTo>
                <a:lnTo>
                  <a:pt x="7683986" y="0"/>
                </a:lnTo>
                <a:lnTo>
                  <a:pt x="7647914" y="97640"/>
                </a:lnTo>
                <a:cubicBezTo>
                  <a:pt x="7635833" y="129221"/>
                  <a:pt x="7623516" y="161350"/>
                  <a:pt x="7612524" y="193392"/>
                </a:cubicBezTo>
                <a:cubicBezTo>
                  <a:pt x="7590775" y="256933"/>
                  <a:pt x="7573702" y="323103"/>
                  <a:pt x="7557013" y="386853"/>
                </a:cubicBezTo>
                <a:lnTo>
                  <a:pt x="7517286" y="539999"/>
                </a:lnTo>
                <a:cubicBezTo>
                  <a:pt x="7579804" y="409054"/>
                  <a:pt x="7648790" y="283748"/>
                  <a:pt x="7704204" y="152292"/>
                </a:cubicBezTo>
                <a:lnTo>
                  <a:pt x="7756975" y="0"/>
                </a:lnTo>
                <a:lnTo>
                  <a:pt x="7837329" y="0"/>
                </a:lnTo>
                <a:lnTo>
                  <a:pt x="7821760" y="65656"/>
                </a:lnTo>
                <a:cubicBezTo>
                  <a:pt x="7739780" y="311007"/>
                  <a:pt x="7576279" y="519263"/>
                  <a:pt x="7488925" y="763628"/>
                </a:cubicBezTo>
                <a:cubicBezTo>
                  <a:pt x="7478308" y="793254"/>
                  <a:pt x="7422482" y="826275"/>
                  <a:pt x="7419999" y="774360"/>
                </a:cubicBezTo>
                <a:cubicBezTo>
                  <a:pt x="7407159" y="524115"/>
                  <a:pt x="7434412" y="279259"/>
                  <a:pt x="7487820" y="37416"/>
                </a:cubicBezTo>
                <a:close/>
                <a:moveTo>
                  <a:pt x="3882765" y="0"/>
                </a:moveTo>
                <a:lnTo>
                  <a:pt x="3995099" y="0"/>
                </a:lnTo>
                <a:lnTo>
                  <a:pt x="4163818" y="234104"/>
                </a:lnTo>
                <a:cubicBezTo>
                  <a:pt x="4167056" y="234046"/>
                  <a:pt x="4169933" y="233486"/>
                  <a:pt x="4172099" y="234207"/>
                </a:cubicBezTo>
                <a:cubicBezTo>
                  <a:pt x="4370329" y="290447"/>
                  <a:pt x="4575890" y="304753"/>
                  <a:pt x="4784282" y="276561"/>
                </a:cubicBezTo>
                <a:cubicBezTo>
                  <a:pt x="4788943" y="273941"/>
                  <a:pt x="4794689" y="270546"/>
                  <a:pt x="4801687" y="267764"/>
                </a:cubicBezTo>
                <a:cubicBezTo>
                  <a:pt x="5207052" y="98325"/>
                  <a:pt x="5661672" y="149587"/>
                  <a:pt x="6082788" y="64119"/>
                </a:cubicBezTo>
                <a:cubicBezTo>
                  <a:pt x="6097705" y="60940"/>
                  <a:pt x="6122565" y="65809"/>
                  <a:pt x="6099442" y="82568"/>
                </a:cubicBezTo>
                <a:cubicBezTo>
                  <a:pt x="5702970" y="366122"/>
                  <a:pt x="5250177" y="483706"/>
                  <a:pt x="4804137" y="320931"/>
                </a:cubicBezTo>
                <a:cubicBezTo>
                  <a:pt x="4608728" y="353445"/>
                  <a:pt x="4415104" y="351091"/>
                  <a:pt x="4227047" y="313415"/>
                </a:cubicBezTo>
                <a:cubicBezTo>
                  <a:pt x="4265992" y="361495"/>
                  <a:pt x="4305481" y="409180"/>
                  <a:pt x="4346041" y="456086"/>
                </a:cubicBezTo>
                <a:cubicBezTo>
                  <a:pt x="4508645" y="644218"/>
                  <a:pt x="4684629" y="811207"/>
                  <a:pt x="4870967" y="963061"/>
                </a:cubicBezTo>
                <a:cubicBezTo>
                  <a:pt x="4877428" y="960662"/>
                  <a:pt x="4883360" y="958653"/>
                  <a:pt x="4889647" y="957147"/>
                </a:cubicBezTo>
                <a:cubicBezTo>
                  <a:pt x="5063790" y="885104"/>
                  <a:pt x="5235998" y="820573"/>
                  <a:pt x="5422504" y="805191"/>
                </a:cubicBezTo>
                <a:cubicBezTo>
                  <a:pt x="5643719" y="786779"/>
                  <a:pt x="5869113" y="808075"/>
                  <a:pt x="6087656" y="826703"/>
                </a:cubicBezTo>
                <a:cubicBezTo>
                  <a:pt x="6118977" y="829180"/>
                  <a:pt x="6064821" y="863092"/>
                  <a:pt x="6058717" y="865992"/>
                </a:cubicBezTo>
                <a:cubicBezTo>
                  <a:pt x="5757093" y="988464"/>
                  <a:pt x="5312094" y="1115658"/>
                  <a:pt x="4974153" y="1045456"/>
                </a:cubicBezTo>
                <a:cubicBezTo>
                  <a:pt x="5180499" y="1203411"/>
                  <a:pt x="5398986" y="1344171"/>
                  <a:pt x="5627835" y="1472077"/>
                </a:cubicBezTo>
                <a:cubicBezTo>
                  <a:pt x="5628372" y="1471688"/>
                  <a:pt x="5629279" y="1471800"/>
                  <a:pt x="5629817" y="1471412"/>
                </a:cubicBezTo>
                <a:cubicBezTo>
                  <a:pt x="5631249" y="1471132"/>
                  <a:pt x="5633225" y="1470462"/>
                  <a:pt x="5634124" y="1470572"/>
                </a:cubicBezTo>
                <a:cubicBezTo>
                  <a:pt x="5647257" y="1469448"/>
                  <a:pt x="5751167" y="1386498"/>
                  <a:pt x="5755832" y="1383886"/>
                </a:cubicBezTo>
                <a:cubicBezTo>
                  <a:pt x="5837996" y="1338827"/>
                  <a:pt x="5925989" y="1306339"/>
                  <a:pt x="6014186" y="1279799"/>
                </a:cubicBezTo>
                <a:cubicBezTo>
                  <a:pt x="6310230" y="1190367"/>
                  <a:pt x="6608567" y="1157268"/>
                  <a:pt x="6901619" y="1047874"/>
                </a:cubicBezTo>
                <a:cubicBezTo>
                  <a:pt x="6921553" y="1040293"/>
                  <a:pt x="6976591" y="1037028"/>
                  <a:pt x="6931566" y="1062034"/>
                </a:cubicBezTo>
                <a:cubicBezTo>
                  <a:pt x="6610108" y="1243134"/>
                  <a:pt x="6183662" y="1573592"/>
                  <a:pt x="5790982" y="1561380"/>
                </a:cubicBezTo>
                <a:cubicBezTo>
                  <a:pt x="5920545" y="1629240"/>
                  <a:pt x="6053507" y="1693876"/>
                  <a:pt x="6188971" y="1755168"/>
                </a:cubicBezTo>
                <a:cubicBezTo>
                  <a:pt x="6193458" y="1753446"/>
                  <a:pt x="6198307" y="1752214"/>
                  <a:pt x="6202446" y="1752268"/>
                </a:cubicBezTo>
                <a:cubicBezTo>
                  <a:pt x="6504288" y="1570118"/>
                  <a:pt x="6833930" y="1471594"/>
                  <a:pt x="7179560" y="1467551"/>
                </a:cubicBezTo>
                <a:cubicBezTo>
                  <a:pt x="7221126" y="1467186"/>
                  <a:pt x="7172003" y="1501258"/>
                  <a:pt x="7158730" y="1507835"/>
                </a:cubicBezTo>
                <a:cubicBezTo>
                  <a:pt x="6888412" y="1630502"/>
                  <a:pt x="6618589" y="1809287"/>
                  <a:pt x="6326959" y="1817686"/>
                </a:cubicBezTo>
                <a:cubicBezTo>
                  <a:pt x="6396578" y="1848113"/>
                  <a:pt x="6466739" y="1878148"/>
                  <a:pt x="6537433" y="1907790"/>
                </a:cubicBezTo>
                <a:cubicBezTo>
                  <a:pt x="6542473" y="1907949"/>
                  <a:pt x="6546435" y="1908891"/>
                  <a:pt x="6550221" y="1910729"/>
                </a:cubicBezTo>
                <a:cubicBezTo>
                  <a:pt x="6742694" y="1932993"/>
                  <a:pt x="6849771" y="2068278"/>
                  <a:pt x="6964438" y="2209505"/>
                </a:cubicBezTo>
                <a:cubicBezTo>
                  <a:pt x="7113162" y="2393201"/>
                  <a:pt x="7266286" y="2592015"/>
                  <a:pt x="7367862" y="2806833"/>
                </a:cubicBezTo>
                <a:cubicBezTo>
                  <a:pt x="7371456" y="2814338"/>
                  <a:pt x="7369522" y="2821080"/>
                  <a:pt x="7364329" y="2826907"/>
                </a:cubicBezTo>
                <a:cubicBezTo>
                  <a:pt x="7348741" y="2844389"/>
                  <a:pt x="7303788" y="2853651"/>
                  <a:pt x="7290545" y="2850663"/>
                </a:cubicBezTo>
                <a:cubicBezTo>
                  <a:pt x="6859896" y="2738539"/>
                  <a:pt x="6609607" y="2342306"/>
                  <a:pt x="6472036" y="1959003"/>
                </a:cubicBezTo>
                <a:cubicBezTo>
                  <a:pt x="6239391" y="1862081"/>
                  <a:pt x="6011946" y="1759868"/>
                  <a:pt x="5792897" y="1647747"/>
                </a:cubicBezTo>
                <a:cubicBezTo>
                  <a:pt x="5817125" y="1702679"/>
                  <a:pt x="5838127" y="1759942"/>
                  <a:pt x="5842751" y="1816112"/>
                </a:cubicBezTo>
                <a:cubicBezTo>
                  <a:pt x="5844184" y="1815832"/>
                  <a:pt x="5846161" y="1815162"/>
                  <a:pt x="5847424" y="1815776"/>
                </a:cubicBezTo>
                <a:cubicBezTo>
                  <a:pt x="6140442" y="1830791"/>
                  <a:pt x="6291873" y="2115536"/>
                  <a:pt x="6399821" y="2344799"/>
                </a:cubicBezTo>
                <a:cubicBezTo>
                  <a:pt x="6413837" y="2374329"/>
                  <a:pt x="6342916" y="2402075"/>
                  <a:pt x="6323232" y="2389634"/>
                </a:cubicBezTo>
                <a:cubicBezTo>
                  <a:pt x="6177906" y="2301146"/>
                  <a:pt x="6052833" y="2198747"/>
                  <a:pt x="5942958" y="2077708"/>
                </a:cubicBezTo>
                <a:cubicBezTo>
                  <a:pt x="5949243" y="2174636"/>
                  <a:pt x="5937179" y="2273417"/>
                  <a:pt x="5921559" y="2378596"/>
                </a:cubicBezTo>
                <a:cubicBezTo>
                  <a:pt x="5888539" y="2593290"/>
                  <a:pt x="5878937" y="2813146"/>
                  <a:pt x="5817651" y="3023919"/>
                </a:cubicBezTo>
                <a:cubicBezTo>
                  <a:pt x="5810408" y="3049005"/>
                  <a:pt x="5741174" y="3089270"/>
                  <a:pt x="5729634" y="3051849"/>
                </a:cubicBezTo>
                <a:cubicBezTo>
                  <a:pt x="5657096" y="2815984"/>
                  <a:pt x="5581632" y="2571559"/>
                  <a:pt x="5611018" y="2316769"/>
                </a:cubicBezTo>
                <a:cubicBezTo>
                  <a:pt x="5622715" y="2217484"/>
                  <a:pt x="5656813" y="2135538"/>
                  <a:pt x="5687608" y="2039972"/>
                </a:cubicBezTo>
                <a:cubicBezTo>
                  <a:pt x="5744741" y="1859679"/>
                  <a:pt x="5733310" y="1742061"/>
                  <a:pt x="5657554" y="1576445"/>
                </a:cubicBezTo>
                <a:cubicBezTo>
                  <a:pt x="5483232" y="1483028"/>
                  <a:pt x="5313009" y="1382833"/>
                  <a:pt x="5150475" y="1274012"/>
                </a:cubicBezTo>
                <a:cubicBezTo>
                  <a:pt x="5326569" y="1559959"/>
                  <a:pt x="5457991" y="1838600"/>
                  <a:pt x="5349142" y="2204405"/>
                </a:cubicBezTo>
                <a:cubicBezTo>
                  <a:pt x="5342604" y="2225928"/>
                  <a:pt x="5273881" y="2261245"/>
                  <a:pt x="5262214" y="2233836"/>
                </a:cubicBezTo>
                <a:cubicBezTo>
                  <a:pt x="5160759" y="2006724"/>
                  <a:pt x="5064863" y="1777114"/>
                  <a:pt x="4981539" y="1542201"/>
                </a:cubicBezTo>
                <a:cubicBezTo>
                  <a:pt x="4932755" y="1405876"/>
                  <a:pt x="4893729" y="1278486"/>
                  <a:pt x="4958461" y="1136957"/>
                </a:cubicBezTo>
                <a:cubicBezTo>
                  <a:pt x="4854219" y="1059900"/>
                  <a:pt x="4753195" y="978221"/>
                  <a:pt x="4655015" y="891426"/>
                </a:cubicBezTo>
                <a:cubicBezTo>
                  <a:pt x="4700834" y="1342763"/>
                  <a:pt x="4530476" y="1779853"/>
                  <a:pt x="4348002" y="2205895"/>
                </a:cubicBezTo>
                <a:cubicBezTo>
                  <a:pt x="4337873" y="2229260"/>
                  <a:pt x="4261560" y="2258626"/>
                  <a:pt x="4262250" y="2219972"/>
                </a:cubicBezTo>
                <a:cubicBezTo>
                  <a:pt x="4268663" y="1744520"/>
                  <a:pt x="4175629" y="1214471"/>
                  <a:pt x="4550611" y="817540"/>
                </a:cubicBezTo>
                <a:cubicBezTo>
                  <a:pt x="4554014" y="814312"/>
                  <a:pt x="4558850" y="810804"/>
                  <a:pt x="4564418" y="808293"/>
                </a:cubicBezTo>
                <a:cubicBezTo>
                  <a:pt x="4461330" y="711325"/>
                  <a:pt x="4361455" y="609738"/>
                  <a:pt x="4266388" y="500083"/>
                </a:cubicBezTo>
                <a:cubicBezTo>
                  <a:pt x="4185451" y="406519"/>
                  <a:pt x="4107556" y="310364"/>
                  <a:pt x="4032842" y="211809"/>
                </a:cubicBezTo>
                <a:close/>
                <a:moveTo>
                  <a:pt x="3721337" y="0"/>
                </a:moveTo>
                <a:lnTo>
                  <a:pt x="3797544" y="0"/>
                </a:lnTo>
                <a:lnTo>
                  <a:pt x="3775734" y="95131"/>
                </a:lnTo>
                <a:cubicBezTo>
                  <a:pt x="3762598" y="156923"/>
                  <a:pt x="3748081" y="217234"/>
                  <a:pt x="3724807" y="272257"/>
                </a:cubicBezTo>
                <a:cubicBezTo>
                  <a:pt x="3725550" y="275539"/>
                  <a:pt x="3726109" y="279707"/>
                  <a:pt x="3726844" y="282988"/>
                </a:cubicBezTo>
                <a:cubicBezTo>
                  <a:pt x="3732776" y="280979"/>
                  <a:pt x="3739065" y="279475"/>
                  <a:pt x="3742664" y="279918"/>
                </a:cubicBezTo>
                <a:cubicBezTo>
                  <a:pt x="4076263" y="313585"/>
                  <a:pt x="4081377" y="922622"/>
                  <a:pt x="4103910" y="1161917"/>
                </a:cubicBezTo>
                <a:cubicBezTo>
                  <a:pt x="4106010" y="1184045"/>
                  <a:pt x="4034389" y="1215360"/>
                  <a:pt x="4020269" y="1200406"/>
                </a:cubicBezTo>
                <a:cubicBezTo>
                  <a:pt x="3826459" y="997506"/>
                  <a:pt x="3735339" y="752983"/>
                  <a:pt x="3674882" y="488524"/>
                </a:cubicBezTo>
                <a:cubicBezTo>
                  <a:pt x="3559684" y="713184"/>
                  <a:pt x="3278706" y="925237"/>
                  <a:pt x="3132682" y="1072284"/>
                </a:cubicBezTo>
                <a:cubicBezTo>
                  <a:pt x="3002939" y="1202191"/>
                  <a:pt x="2899935" y="1287527"/>
                  <a:pt x="2716346" y="1276376"/>
                </a:cubicBezTo>
                <a:cubicBezTo>
                  <a:pt x="2700863" y="1275390"/>
                  <a:pt x="2710506" y="1261536"/>
                  <a:pt x="2716772" y="1255462"/>
                </a:cubicBezTo>
                <a:cubicBezTo>
                  <a:pt x="2980750" y="993927"/>
                  <a:pt x="3207119" y="698608"/>
                  <a:pt x="3471096" y="437072"/>
                </a:cubicBezTo>
                <a:cubicBezTo>
                  <a:pt x="3516376" y="392044"/>
                  <a:pt x="3602281" y="339698"/>
                  <a:pt x="3639057" y="286334"/>
                </a:cubicBezTo>
                <a:cubicBezTo>
                  <a:pt x="3639591" y="285947"/>
                  <a:pt x="3639767" y="285058"/>
                  <a:pt x="3640309" y="284664"/>
                </a:cubicBezTo>
                <a:cubicBezTo>
                  <a:pt x="3642272" y="281720"/>
                  <a:pt x="3644597" y="279273"/>
                  <a:pt x="3646022" y="276711"/>
                </a:cubicBezTo>
                <a:cubicBezTo>
                  <a:pt x="3677659" y="221350"/>
                  <a:pt x="3693078" y="144742"/>
                  <a:pt x="3707943" y="65958"/>
                </a:cubicBezTo>
                <a:close/>
                <a:moveTo>
                  <a:pt x="2867960" y="0"/>
                </a:moveTo>
                <a:lnTo>
                  <a:pt x="2926351" y="0"/>
                </a:lnTo>
                <a:lnTo>
                  <a:pt x="2902823" y="262929"/>
                </a:lnTo>
                <a:cubicBezTo>
                  <a:pt x="2913215" y="221824"/>
                  <a:pt x="2926844" y="180662"/>
                  <a:pt x="2940663" y="140884"/>
                </a:cubicBezTo>
                <a:lnTo>
                  <a:pt x="2947039" y="122524"/>
                </a:lnTo>
                <a:lnTo>
                  <a:pt x="2984316" y="0"/>
                </a:lnTo>
                <a:lnTo>
                  <a:pt x="3016114" y="0"/>
                </a:lnTo>
                <a:lnTo>
                  <a:pt x="2979949" y="119274"/>
                </a:lnTo>
                <a:lnTo>
                  <a:pt x="3023879" y="0"/>
                </a:lnTo>
                <a:lnTo>
                  <a:pt x="3105400" y="0"/>
                </a:lnTo>
                <a:lnTo>
                  <a:pt x="3094669" y="30308"/>
                </a:lnTo>
                <a:cubicBezTo>
                  <a:pt x="3037894" y="178003"/>
                  <a:pt x="2973232" y="323305"/>
                  <a:pt x="2901945" y="466538"/>
                </a:cubicBezTo>
                <a:cubicBezTo>
                  <a:pt x="2895180" y="479835"/>
                  <a:pt x="2815686" y="518381"/>
                  <a:pt x="2815209" y="497361"/>
                </a:cubicBezTo>
                <a:cubicBezTo>
                  <a:pt x="2812746" y="375148"/>
                  <a:pt x="2825702" y="251298"/>
                  <a:pt x="2844845" y="127638"/>
                </a:cubicBezTo>
                <a:close/>
                <a:moveTo>
                  <a:pt x="1057230" y="0"/>
                </a:moveTo>
                <a:lnTo>
                  <a:pt x="1111003" y="0"/>
                </a:lnTo>
                <a:lnTo>
                  <a:pt x="1125553" y="52588"/>
                </a:lnTo>
                <a:cubicBezTo>
                  <a:pt x="1174409" y="196547"/>
                  <a:pt x="1244674" y="336170"/>
                  <a:pt x="1304276" y="476275"/>
                </a:cubicBezTo>
                <a:cubicBezTo>
                  <a:pt x="1351896" y="589579"/>
                  <a:pt x="1459984" y="863646"/>
                  <a:pt x="1492066" y="886333"/>
                </a:cubicBezTo>
                <a:lnTo>
                  <a:pt x="1423698" y="710817"/>
                </a:lnTo>
                <a:cubicBezTo>
                  <a:pt x="1401022" y="652964"/>
                  <a:pt x="1378015" y="593152"/>
                  <a:pt x="1357609" y="532892"/>
                </a:cubicBezTo>
                <a:cubicBezTo>
                  <a:pt x="1339853" y="480241"/>
                  <a:pt x="1324587" y="426487"/>
                  <a:pt x="1309550" y="374031"/>
                </a:cubicBezTo>
                <a:cubicBezTo>
                  <a:pt x="1277632" y="264242"/>
                  <a:pt x="1244842" y="151584"/>
                  <a:pt x="1193673" y="49533"/>
                </a:cubicBezTo>
                <a:lnTo>
                  <a:pt x="1164391" y="0"/>
                </a:lnTo>
                <a:lnTo>
                  <a:pt x="1200666" y="0"/>
                </a:lnTo>
                <a:lnTo>
                  <a:pt x="1223408" y="38996"/>
                </a:lnTo>
                <a:cubicBezTo>
                  <a:pt x="1274817" y="142454"/>
                  <a:pt x="1307626" y="255236"/>
                  <a:pt x="1339635" y="365517"/>
                </a:cubicBezTo>
                <a:cubicBezTo>
                  <a:pt x="1354670" y="417965"/>
                  <a:pt x="1370587" y="471608"/>
                  <a:pt x="1387469" y="523079"/>
                </a:cubicBezTo>
                <a:cubicBezTo>
                  <a:pt x="1407105" y="582792"/>
                  <a:pt x="1430659" y="641842"/>
                  <a:pt x="1452685" y="699806"/>
                </a:cubicBezTo>
                <a:lnTo>
                  <a:pt x="1492092" y="800424"/>
                </a:lnTo>
                <a:cubicBezTo>
                  <a:pt x="1484618" y="760762"/>
                  <a:pt x="1473155" y="705686"/>
                  <a:pt x="1455302" y="632913"/>
                </a:cubicBezTo>
                <a:cubicBezTo>
                  <a:pt x="1413478" y="460985"/>
                  <a:pt x="1347194" y="188426"/>
                  <a:pt x="1222336" y="9480"/>
                </a:cubicBezTo>
                <a:lnTo>
                  <a:pt x="1214634" y="0"/>
                </a:lnTo>
                <a:lnTo>
                  <a:pt x="1289827" y="0"/>
                </a:lnTo>
                <a:lnTo>
                  <a:pt x="1321076" y="59722"/>
                </a:lnTo>
                <a:cubicBezTo>
                  <a:pt x="1409905" y="250193"/>
                  <a:pt x="1460341" y="480374"/>
                  <a:pt x="1512579" y="626441"/>
                </a:cubicBezTo>
                <a:cubicBezTo>
                  <a:pt x="1573756" y="799163"/>
                  <a:pt x="1605359" y="928641"/>
                  <a:pt x="1506076" y="1089289"/>
                </a:cubicBezTo>
                <a:cubicBezTo>
                  <a:pt x="1497659" y="1102817"/>
                  <a:pt x="1489109" y="1088176"/>
                  <a:pt x="1486346" y="1079919"/>
                </a:cubicBezTo>
                <a:cubicBezTo>
                  <a:pt x="1364522" y="729689"/>
                  <a:pt x="1192335" y="398839"/>
                  <a:pt x="1070511" y="48609"/>
                </a:cubicBezTo>
                <a:close/>
                <a:moveTo>
                  <a:pt x="43151" y="0"/>
                </a:moveTo>
                <a:lnTo>
                  <a:pt x="95283" y="0"/>
                </a:lnTo>
                <a:lnTo>
                  <a:pt x="300708" y="154571"/>
                </a:lnTo>
                <a:cubicBezTo>
                  <a:pt x="379729" y="218614"/>
                  <a:pt x="456466" y="285481"/>
                  <a:pt x="530414" y="354673"/>
                </a:cubicBezTo>
                <a:cubicBezTo>
                  <a:pt x="466701" y="288424"/>
                  <a:pt x="401285" y="223977"/>
                  <a:pt x="333785" y="161564"/>
                </a:cubicBezTo>
                <a:lnTo>
                  <a:pt x="147005" y="0"/>
                </a:lnTo>
                <a:lnTo>
                  <a:pt x="272509" y="0"/>
                </a:lnTo>
                <a:lnTo>
                  <a:pt x="326276" y="45847"/>
                </a:lnTo>
                <a:cubicBezTo>
                  <a:pt x="505803" y="208268"/>
                  <a:pt x="670600" y="385490"/>
                  <a:pt x="823759" y="574145"/>
                </a:cubicBezTo>
                <a:cubicBezTo>
                  <a:pt x="833168" y="585952"/>
                  <a:pt x="831522" y="674146"/>
                  <a:pt x="811254" y="665546"/>
                </a:cubicBezTo>
                <a:cubicBezTo>
                  <a:pt x="575890" y="564984"/>
                  <a:pt x="364063" y="406029"/>
                  <a:pt x="154042" y="261522"/>
                </a:cubicBezTo>
                <a:cubicBezTo>
                  <a:pt x="104946" y="227663"/>
                  <a:pt x="58037" y="193597"/>
                  <a:pt x="13550" y="158423"/>
                </a:cubicBezTo>
                <a:lnTo>
                  <a:pt x="0" y="146618"/>
                </a:lnTo>
                <a:lnTo>
                  <a:pt x="0" y="59161"/>
                </a:lnTo>
                <a:lnTo>
                  <a:pt x="45427" y="101078"/>
                </a:lnTo>
                <a:cubicBezTo>
                  <a:pt x="223783" y="254949"/>
                  <a:pt x="433006" y="385896"/>
                  <a:pt x="630103" y="485885"/>
                </a:cubicBezTo>
                <a:cubicBezTo>
                  <a:pt x="595938" y="458865"/>
                  <a:pt x="563284" y="428899"/>
                  <a:pt x="532040" y="399359"/>
                </a:cubicBezTo>
                <a:lnTo>
                  <a:pt x="517618" y="385726"/>
                </a:lnTo>
                <a:cubicBezTo>
                  <a:pt x="442853" y="315667"/>
                  <a:pt x="365106" y="247799"/>
                  <a:pt x="285074" y="182755"/>
                </a:cubicBez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17" name="Rectangle 16">
            <a:extLst>
              <a:ext uri="{FF2B5EF4-FFF2-40B4-BE49-F238E27FC236}">
                <a16:creationId xmlns:a16="http://schemas.microsoft.com/office/drawing/2014/main" id="{ED888B23-07FA-482A-96DF-47E31AF1A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57201"/>
            <a:ext cx="11277600" cy="5943598"/>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İçerik Yer Tutucusu 2">
            <a:extLst>
              <a:ext uri="{FF2B5EF4-FFF2-40B4-BE49-F238E27FC236}">
                <a16:creationId xmlns:a16="http://schemas.microsoft.com/office/drawing/2014/main" id="{E42367CA-EF50-787B-3510-253BE1394010}"/>
              </a:ext>
            </a:extLst>
          </p:cNvPr>
          <p:cNvGraphicFramePr>
            <a:graphicFrameLocks noGrp="1"/>
          </p:cNvGraphicFramePr>
          <p:nvPr>
            <p:ph idx="1"/>
            <p:extLst>
              <p:ext uri="{D42A27DB-BD31-4B8C-83A1-F6EECF244321}">
                <p14:modId xmlns:p14="http://schemas.microsoft.com/office/powerpoint/2010/main" val="778867352"/>
              </p:ext>
            </p:extLst>
          </p:nvPr>
        </p:nvGraphicFramePr>
        <p:xfrm>
          <a:off x="685800" y="2137228"/>
          <a:ext cx="10820400" cy="37337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04851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7">
            <a:extLst>
              <a:ext uri="{FF2B5EF4-FFF2-40B4-BE49-F238E27FC236}">
                <a16:creationId xmlns:a16="http://schemas.microsoft.com/office/drawing/2014/main" id="{5C8908E2-EE49-44D2-9428-A28D2312A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26" name="Group 9">
            <a:extLst>
              <a:ext uri="{FF2B5EF4-FFF2-40B4-BE49-F238E27FC236}">
                <a16:creationId xmlns:a16="http://schemas.microsoft.com/office/drawing/2014/main" id="{A23D792D-D9F2-4EB4-ADE2-65A518DA648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67600" y="0"/>
            <a:ext cx="4724400" cy="6858000"/>
            <a:chOff x="7467600" y="0"/>
            <a:chExt cx="4724400" cy="6858000"/>
          </a:xfrm>
        </p:grpSpPr>
        <p:sp>
          <p:nvSpPr>
            <p:cNvPr id="11" name="Rectangle 10">
              <a:extLst>
                <a:ext uri="{FF2B5EF4-FFF2-40B4-BE49-F238E27FC236}">
                  <a16:creationId xmlns:a16="http://schemas.microsoft.com/office/drawing/2014/main" id="{25592A9C-8D2C-465B-A803-5CC96FD80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11">
              <a:extLst>
                <a:ext uri="{FF2B5EF4-FFF2-40B4-BE49-F238E27FC236}">
                  <a16:creationId xmlns:a16="http://schemas.microsoft.com/office/drawing/2014/main" id="{6B6D3DC2-5D3E-4BC5-AE58-2714933793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8" name="Freeform: Shape 13">
            <a:extLst>
              <a:ext uri="{FF2B5EF4-FFF2-40B4-BE49-F238E27FC236}">
                <a16:creationId xmlns:a16="http://schemas.microsoft.com/office/drawing/2014/main" id="{D06891CE-5B9C-4B9E-AA78-3A5E25434F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67600" y="1"/>
            <a:ext cx="4724400" cy="6857999"/>
          </a:xfrm>
          <a:custGeom>
            <a:avLst/>
            <a:gdLst>
              <a:gd name="connsiteX0" fmla="*/ 0 w 4724400"/>
              <a:gd name="connsiteY0" fmla="*/ 6805948 h 6857999"/>
              <a:gd name="connsiteX1" fmla="*/ 15600 w 4724400"/>
              <a:gd name="connsiteY1" fmla="*/ 6813099 h 6857999"/>
              <a:gd name="connsiteX2" fmla="*/ 117632 w 4724400"/>
              <a:gd name="connsiteY2" fmla="*/ 6850060 h 6857999"/>
              <a:gd name="connsiteX3" fmla="*/ 146175 w 4724400"/>
              <a:gd name="connsiteY3" fmla="*/ 6857998 h 6857999"/>
              <a:gd name="connsiteX4" fmla="*/ 54597 w 4724400"/>
              <a:gd name="connsiteY4" fmla="*/ 6857998 h 6857999"/>
              <a:gd name="connsiteX5" fmla="*/ 0 w 4724400"/>
              <a:gd name="connsiteY5" fmla="*/ 6831490 h 6857999"/>
              <a:gd name="connsiteX6" fmla="*/ 0 w 4724400"/>
              <a:gd name="connsiteY6" fmla="*/ 6736157 h 6857999"/>
              <a:gd name="connsiteX7" fmla="*/ 114811 w 4724400"/>
              <a:gd name="connsiteY7" fmla="*/ 6784122 h 6857999"/>
              <a:gd name="connsiteX8" fmla="*/ 138159 w 4724400"/>
              <a:gd name="connsiteY8" fmla="*/ 6793465 h 6857999"/>
              <a:gd name="connsiteX9" fmla="*/ 270310 w 4724400"/>
              <a:gd name="connsiteY9" fmla="*/ 6840638 h 6857999"/>
              <a:gd name="connsiteX10" fmla="*/ 358932 w 4724400"/>
              <a:gd name="connsiteY10" fmla="*/ 6857999 h 6857999"/>
              <a:gd name="connsiteX11" fmla="*/ 228496 w 4724400"/>
              <a:gd name="connsiteY11" fmla="*/ 6857999 h 6857999"/>
              <a:gd name="connsiteX12" fmla="*/ 126481 w 4724400"/>
              <a:gd name="connsiteY12" fmla="*/ 6821149 h 6857999"/>
              <a:gd name="connsiteX13" fmla="*/ 103134 w 4724400"/>
              <a:gd name="connsiteY13" fmla="*/ 6811799 h 6857999"/>
              <a:gd name="connsiteX14" fmla="*/ 0 w 4724400"/>
              <a:gd name="connsiteY14" fmla="*/ 6767913 h 6857999"/>
              <a:gd name="connsiteX15" fmla="*/ 2460543 w 4724400"/>
              <a:gd name="connsiteY15" fmla="*/ 6515312 h 6857999"/>
              <a:gd name="connsiteX16" fmla="*/ 2286201 w 4724400"/>
              <a:gd name="connsiteY16" fmla="*/ 6525103 h 6857999"/>
              <a:gd name="connsiteX17" fmla="*/ 2110427 w 4724400"/>
              <a:gd name="connsiteY17" fmla="*/ 6532104 h 6857999"/>
              <a:gd name="connsiteX18" fmla="*/ 1956742 w 4724400"/>
              <a:gd name="connsiteY18" fmla="*/ 6528403 h 6857999"/>
              <a:gd name="connsiteX19" fmla="*/ 1534307 w 4724400"/>
              <a:gd name="connsiteY19" fmla="*/ 6560369 h 6857999"/>
              <a:gd name="connsiteX20" fmla="*/ 1454538 w 4724400"/>
              <a:gd name="connsiteY20" fmla="*/ 6591702 h 6857999"/>
              <a:gd name="connsiteX21" fmla="*/ 1619950 w 4724400"/>
              <a:gd name="connsiteY21" fmla="*/ 6599765 h 6857999"/>
              <a:gd name="connsiteX22" fmla="*/ 2044875 w 4724400"/>
              <a:gd name="connsiteY22" fmla="*/ 6563693 h 6857999"/>
              <a:gd name="connsiteX23" fmla="*/ 2460543 w 4724400"/>
              <a:gd name="connsiteY23" fmla="*/ 6515312 h 6857999"/>
              <a:gd name="connsiteX24" fmla="*/ 1883620 w 4724400"/>
              <a:gd name="connsiteY24" fmla="*/ 6459370 h 6857999"/>
              <a:gd name="connsiteX25" fmla="*/ 1532156 w 4724400"/>
              <a:gd name="connsiteY25" fmla="*/ 6529929 h 6857999"/>
              <a:gd name="connsiteX26" fmla="*/ 1958230 w 4724400"/>
              <a:gd name="connsiteY26" fmla="*/ 6498517 h 6857999"/>
              <a:gd name="connsiteX27" fmla="*/ 2110707 w 4724400"/>
              <a:gd name="connsiteY27" fmla="*/ 6502035 h 6857999"/>
              <a:gd name="connsiteX28" fmla="*/ 2285171 w 4724400"/>
              <a:gd name="connsiteY28" fmla="*/ 6495471 h 6857999"/>
              <a:gd name="connsiteX29" fmla="*/ 2385179 w 4724400"/>
              <a:gd name="connsiteY29" fmla="*/ 6489665 h 6857999"/>
              <a:gd name="connsiteX30" fmla="*/ 2227262 w 4724400"/>
              <a:gd name="connsiteY30" fmla="*/ 6473140 h 6857999"/>
              <a:gd name="connsiteX31" fmla="*/ 1883620 w 4724400"/>
              <a:gd name="connsiteY31" fmla="*/ 6459370 h 6857999"/>
              <a:gd name="connsiteX32" fmla="*/ 1611255 w 4724400"/>
              <a:gd name="connsiteY32" fmla="*/ 5884754 h 6857999"/>
              <a:gd name="connsiteX33" fmla="*/ 1357588 w 4724400"/>
              <a:gd name="connsiteY33" fmla="*/ 6496752 h 6857999"/>
              <a:gd name="connsiteX34" fmla="*/ 1611255 w 4724400"/>
              <a:gd name="connsiteY34" fmla="*/ 5884754 h 6857999"/>
              <a:gd name="connsiteX35" fmla="*/ 1646205 w 4724400"/>
              <a:gd name="connsiteY35" fmla="*/ 5883072 h 6857999"/>
              <a:gd name="connsiteX36" fmla="*/ 1387600 w 4724400"/>
              <a:gd name="connsiteY36" fmla="*/ 6494950 h 6857999"/>
              <a:gd name="connsiteX37" fmla="*/ 1646205 w 4724400"/>
              <a:gd name="connsiteY37" fmla="*/ 5883072 h 6857999"/>
              <a:gd name="connsiteX38" fmla="*/ 0 w 4724400"/>
              <a:gd name="connsiteY38" fmla="*/ 5845526 h 6857999"/>
              <a:gd name="connsiteX39" fmla="*/ 23370 w 4724400"/>
              <a:gd name="connsiteY39" fmla="*/ 5869422 h 6857999"/>
              <a:gd name="connsiteX40" fmla="*/ 321428 w 4724400"/>
              <a:gd name="connsiteY40" fmla="*/ 6212316 h 6857999"/>
              <a:gd name="connsiteX41" fmla="*/ 626000 w 4724400"/>
              <a:gd name="connsiteY41" fmla="*/ 6710671 h 6857999"/>
              <a:gd name="connsiteX42" fmla="*/ 661825 w 4724400"/>
              <a:gd name="connsiteY42" fmla="*/ 6854298 h 6857999"/>
              <a:gd name="connsiteX43" fmla="*/ 663298 w 4724400"/>
              <a:gd name="connsiteY43" fmla="*/ 6857998 h 6857999"/>
              <a:gd name="connsiteX44" fmla="*/ 431765 w 4724400"/>
              <a:gd name="connsiteY44" fmla="*/ 6857998 h 6857999"/>
              <a:gd name="connsiteX45" fmla="*/ 293576 w 4724400"/>
              <a:gd name="connsiteY45" fmla="*/ 6816656 h 6857999"/>
              <a:gd name="connsiteX46" fmla="*/ 134480 w 4724400"/>
              <a:gd name="connsiteY46" fmla="*/ 6760867 h 6857999"/>
              <a:gd name="connsiteX47" fmla="*/ 0 w 4724400"/>
              <a:gd name="connsiteY47" fmla="*/ 6714215 h 6857999"/>
              <a:gd name="connsiteX48" fmla="*/ 0 w 4724400"/>
              <a:gd name="connsiteY48" fmla="*/ 6683873 h 6857999"/>
              <a:gd name="connsiteX49" fmla="*/ 143737 w 4724400"/>
              <a:gd name="connsiteY49" fmla="*/ 6732821 h 6857999"/>
              <a:gd name="connsiteX50" fmla="*/ 488162 w 4724400"/>
              <a:gd name="connsiteY50" fmla="*/ 6842006 h 6857999"/>
              <a:gd name="connsiteX51" fmla="*/ 44855 w 4724400"/>
              <a:gd name="connsiteY51" fmla="*/ 6674734 h 6857999"/>
              <a:gd name="connsiteX52" fmla="*/ 0 w 4724400"/>
              <a:gd name="connsiteY52" fmla="*/ 6668575 h 6857999"/>
              <a:gd name="connsiteX53" fmla="*/ 0 w 4724400"/>
              <a:gd name="connsiteY53" fmla="*/ 6628217 h 6857999"/>
              <a:gd name="connsiteX54" fmla="*/ 144942 w 4724400"/>
              <a:gd name="connsiteY54" fmla="*/ 6657611 h 6857999"/>
              <a:gd name="connsiteX55" fmla="*/ 312446 w 4724400"/>
              <a:gd name="connsiteY55" fmla="*/ 6711283 h 6857999"/>
              <a:gd name="connsiteX56" fmla="*/ 477357 w 4724400"/>
              <a:gd name="connsiteY56" fmla="*/ 6799347 h 6857999"/>
              <a:gd name="connsiteX57" fmla="*/ 134228 w 4724400"/>
              <a:gd name="connsiteY57" fmla="*/ 6503934 h 6857999"/>
              <a:gd name="connsiteX58" fmla="*/ 0 w 4724400"/>
              <a:gd name="connsiteY58" fmla="*/ 6334256 h 6857999"/>
              <a:gd name="connsiteX59" fmla="*/ 0 w 4724400"/>
              <a:gd name="connsiteY59" fmla="*/ 6221686 h 6857999"/>
              <a:gd name="connsiteX60" fmla="*/ 113296 w 4724400"/>
              <a:gd name="connsiteY60" fmla="*/ 6402069 h 6857999"/>
              <a:gd name="connsiteX61" fmla="*/ 523262 w 4724400"/>
              <a:gd name="connsiteY61" fmla="*/ 6807025 h 6857999"/>
              <a:gd name="connsiteX62" fmla="*/ 404364 w 4724400"/>
              <a:gd name="connsiteY62" fmla="*/ 6649139 h 6857999"/>
              <a:gd name="connsiteX63" fmla="*/ 392074 w 4724400"/>
              <a:gd name="connsiteY63" fmla="*/ 6636358 h 6857999"/>
              <a:gd name="connsiteX64" fmla="*/ 77450 w 4724400"/>
              <a:gd name="connsiteY64" fmla="*/ 6260110 h 6857999"/>
              <a:gd name="connsiteX65" fmla="*/ 0 w 4724400"/>
              <a:gd name="connsiteY65" fmla="*/ 6163634 h 6857999"/>
              <a:gd name="connsiteX66" fmla="*/ 0 w 4724400"/>
              <a:gd name="connsiteY66" fmla="*/ 6117703 h 6857999"/>
              <a:gd name="connsiteX67" fmla="*/ 99669 w 4724400"/>
              <a:gd name="connsiteY67" fmla="*/ 6240461 h 6857999"/>
              <a:gd name="connsiteX68" fmla="*/ 412670 w 4724400"/>
              <a:gd name="connsiteY68" fmla="*/ 6615176 h 6857999"/>
              <a:gd name="connsiteX69" fmla="*/ 424960 w 4724400"/>
              <a:gd name="connsiteY69" fmla="*/ 6627949 h 6857999"/>
              <a:gd name="connsiteX70" fmla="*/ 504043 w 4724400"/>
              <a:gd name="connsiteY70" fmla="*/ 6718236 h 6857999"/>
              <a:gd name="connsiteX71" fmla="*/ 251759 w 4724400"/>
              <a:gd name="connsiteY71" fmla="*/ 6299011 h 6857999"/>
              <a:gd name="connsiteX72" fmla="*/ 21191 w 4724400"/>
              <a:gd name="connsiteY72" fmla="*/ 6033111 h 6857999"/>
              <a:gd name="connsiteX73" fmla="*/ 0 w 4724400"/>
              <a:gd name="connsiteY73" fmla="*/ 6012219 h 6857999"/>
              <a:gd name="connsiteX74" fmla="*/ 0 w 4724400"/>
              <a:gd name="connsiteY74" fmla="*/ 5971257 h 6857999"/>
              <a:gd name="connsiteX75" fmla="*/ 41571 w 4724400"/>
              <a:gd name="connsiteY75" fmla="*/ 6012292 h 6857999"/>
              <a:gd name="connsiteX76" fmla="*/ 273883 w 4724400"/>
              <a:gd name="connsiteY76" fmla="*/ 6279980 h 6857999"/>
              <a:gd name="connsiteX77" fmla="*/ 541341 w 4724400"/>
              <a:gd name="connsiteY77" fmla="*/ 6733560 h 6857999"/>
              <a:gd name="connsiteX78" fmla="*/ 531634 w 4724400"/>
              <a:gd name="connsiteY78" fmla="*/ 6610993 h 6857999"/>
              <a:gd name="connsiteX79" fmla="*/ 247554 w 4724400"/>
              <a:gd name="connsiteY79" fmla="*/ 6197148 h 6857999"/>
              <a:gd name="connsiteX80" fmla="*/ 33651 w 4724400"/>
              <a:gd name="connsiteY80" fmla="*/ 5957901 h 6857999"/>
              <a:gd name="connsiteX81" fmla="*/ 0 w 4724400"/>
              <a:gd name="connsiteY81" fmla="*/ 5925131 h 6857999"/>
              <a:gd name="connsiteX82" fmla="*/ 1656340 w 4724400"/>
              <a:gd name="connsiteY82" fmla="*/ 5825040 h 6857999"/>
              <a:gd name="connsiteX83" fmla="*/ 1653246 w 4724400"/>
              <a:gd name="connsiteY83" fmla="*/ 5829053 h 6857999"/>
              <a:gd name="connsiteX84" fmla="*/ 1655667 w 4724400"/>
              <a:gd name="connsiteY84" fmla="*/ 5829425 h 6857999"/>
              <a:gd name="connsiteX85" fmla="*/ 2630124 w 4724400"/>
              <a:gd name="connsiteY85" fmla="*/ 5591852 h 6857999"/>
              <a:gd name="connsiteX86" fmla="*/ 2177648 w 4724400"/>
              <a:gd name="connsiteY86" fmla="*/ 5630119 h 6857999"/>
              <a:gd name="connsiteX87" fmla="*/ 2076258 w 4724400"/>
              <a:gd name="connsiteY87" fmla="*/ 5650510 h 6857999"/>
              <a:gd name="connsiteX88" fmla="*/ 2214048 w 4724400"/>
              <a:gd name="connsiteY88" fmla="*/ 5629828 h 6857999"/>
              <a:gd name="connsiteX89" fmla="*/ 3090246 w 4724400"/>
              <a:gd name="connsiteY89" fmla="*/ 5601337 h 6857999"/>
              <a:gd name="connsiteX90" fmla="*/ 2834104 w 4724400"/>
              <a:gd name="connsiteY90" fmla="*/ 5598847 h 6857999"/>
              <a:gd name="connsiteX91" fmla="*/ 2782953 w 4724400"/>
              <a:gd name="connsiteY91" fmla="*/ 5595539 h 6857999"/>
              <a:gd name="connsiteX92" fmla="*/ 2630124 w 4724400"/>
              <a:gd name="connsiteY92" fmla="*/ 5591852 h 6857999"/>
              <a:gd name="connsiteX93" fmla="*/ 2751064 w 4724400"/>
              <a:gd name="connsiteY93" fmla="*/ 5525300 h 6857999"/>
              <a:gd name="connsiteX94" fmla="*/ 2618554 w 4724400"/>
              <a:gd name="connsiteY94" fmla="*/ 5525937 h 6857999"/>
              <a:gd name="connsiteX95" fmla="*/ 2311014 w 4724400"/>
              <a:gd name="connsiteY95" fmla="*/ 5550189 h 6857999"/>
              <a:gd name="connsiteX96" fmla="*/ 2134103 w 4724400"/>
              <a:gd name="connsiteY96" fmla="*/ 5605852 h 6857999"/>
              <a:gd name="connsiteX97" fmla="*/ 2174084 w 4724400"/>
              <a:gd name="connsiteY97" fmla="*/ 5600203 h 6857999"/>
              <a:gd name="connsiteX98" fmla="*/ 2785199 w 4724400"/>
              <a:gd name="connsiteY98" fmla="*/ 5564971 h 6857999"/>
              <a:gd name="connsiteX99" fmla="*/ 2836697 w 4724400"/>
              <a:gd name="connsiteY99" fmla="*/ 5568822 h 6857999"/>
              <a:gd name="connsiteX100" fmla="*/ 3066345 w 4724400"/>
              <a:gd name="connsiteY100" fmla="*/ 5573703 h 6857999"/>
              <a:gd name="connsiteX101" fmla="*/ 2978461 w 4724400"/>
              <a:gd name="connsiteY101" fmla="*/ 5555562 h 6857999"/>
              <a:gd name="connsiteX102" fmla="*/ 2893277 w 4724400"/>
              <a:gd name="connsiteY102" fmla="*/ 5538004 h 6857999"/>
              <a:gd name="connsiteX103" fmla="*/ 2751064 w 4724400"/>
              <a:gd name="connsiteY103" fmla="*/ 5525300 h 6857999"/>
              <a:gd name="connsiteX104" fmla="*/ 2636807 w 4724400"/>
              <a:gd name="connsiteY104" fmla="*/ 5458317 h 6857999"/>
              <a:gd name="connsiteX105" fmla="*/ 2236775 w 4724400"/>
              <a:gd name="connsiteY105" fmla="*/ 5536349 h 6857999"/>
              <a:gd name="connsiteX106" fmla="*/ 2306204 w 4724400"/>
              <a:gd name="connsiteY106" fmla="*/ 5519543 h 6857999"/>
              <a:gd name="connsiteX107" fmla="*/ 2619005 w 4724400"/>
              <a:gd name="connsiteY107" fmla="*/ 5494992 h 6857999"/>
              <a:gd name="connsiteX108" fmla="*/ 2899676 w 4724400"/>
              <a:gd name="connsiteY108" fmla="*/ 5507848 h 6857999"/>
              <a:gd name="connsiteX109" fmla="*/ 2986662 w 4724400"/>
              <a:gd name="connsiteY109" fmla="*/ 5525798 h 6857999"/>
              <a:gd name="connsiteX110" fmla="*/ 3101623 w 4724400"/>
              <a:gd name="connsiteY110" fmla="*/ 5547311 h 6857999"/>
              <a:gd name="connsiteX111" fmla="*/ 2636807 w 4724400"/>
              <a:gd name="connsiteY111" fmla="*/ 5458317 h 6857999"/>
              <a:gd name="connsiteX112" fmla="*/ 0 w 4724400"/>
              <a:gd name="connsiteY112" fmla="*/ 5142496 h 6857999"/>
              <a:gd name="connsiteX113" fmla="*/ 127996 w 4724400"/>
              <a:gd name="connsiteY113" fmla="*/ 5201004 h 6857999"/>
              <a:gd name="connsiteX114" fmla="*/ 661087 w 4724400"/>
              <a:gd name="connsiteY114" fmla="*/ 5790959 h 6857999"/>
              <a:gd name="connsiteX115" fmla="*/ 1029402 w 4724400"/>
              <a:gd name="connsiteY115" fmla="*/ 6204913 h 6857999"/>
              <a:gd name="connsiteX116" fmla="*/ 1046692 w 4724400"/>
              <a:gd name="connsiteY116" fmla="*/ 6015372 h 6857999"/>
              <a:gd name="connsiteX117" fmla="*/ 1024238 w 4724400"/>
              <a:gd name="connsiteY117" fmla="*/ 5336275 h 6857999"/>
              <a:gd name="connsiteX118" fmla="*/ 1138131 w 4724400"/>
              <a:gd name="connsiteY118" fmla="*/ 5600804 h 6857999"/>
              <a:gd name="connsiteX119" fmla="*/ 1127280 w 4724400"/>
              <a:gd name="connsiteY119" fmla="*/ 6039262 h 6857999"/>
              <a:gd name="connsiteX120" fmla="*/ 1026642 w 4724400"/>
              <a:gd name="connsiteY120" fmla="*/ 6792600 h 6857999"/>
              <a:gd name="connsiteX121" fmla="*/ 1327075 w 4724400"/>
              <a:gd name="connsiteY121" fmla="*/ 6590735 h 6857999"/>
              <a:gd name="connsiteX122" fmla="*/ 1332848 w 4724400"/>
              <a:gd name="connsiteY122" fmla="*/ 6581371 h 6857999"/>
              <a:gd name="connsiteX123" fmla="*/ 1320586 w 4724400"/>
              <a:gd name="connsiteY123" fmla="*/ 6572441 h 6857999"/>
              <a:gd name="connsiteX124" fmla="*/ 1669632 w 4724400"/>
              <a:gd name="connsiteY124" fmla="*/ 5665639 h 6857999"/>
              <a:gd name="connsiteX125" fmla="*/ 1749165 w 4724400"/>
              <a:gd name="connsiteY125" fmla="*/ 5696416 h 6857999"/>
              <a:gd name="connsiteX126" fmla="*/ 1502249 w 4724400"/>
              <a:gd name="connsiteY126" fmla="*/ 6466405 h 6857999"/>
              <a:gd name="connsiteX127" fmla="*/ 2238637 w 4724400"/>
              <a:gd name="connsiteY127" fmla="*/ 6419148 h 6857999"/>
              <a:gd name="connsiteX128" fmla="*/ 2642775 w 4724400"/>
              <a:gd name="connsiteY128" fmla="*/ 6563116 h 6857999"/>
              <a:gd name="connsiteX129" fmla="*/ 2628681 w 4724400"/>
              <a:gd name="connsiteY129" fmla="*/ 6578254 h 6857999"/>
              <a:gd name="connsiteX130" fmla="*/ 1600072 w 4724400"/>
              <a:gd name="connsiteY130" fmla="*/ 6648608 h 6857999"/>
              <a:gd name="connsiteX131" fmla="*/ 1391841 w 4724400"/>
              <a:gd name="connsiteY131" fmla="*/ 6641028 h 6857999"/>
              <a:gd name="connsiteX132" fmla="*/ 1389928 w 4724400"/>
              <a:gd name="connsiteY132" fmla="*/ 6641375 h 6857999"/>
              <a:gd name="connsiteX133" fmla="*/ 1380979 w 4724400"/>
              <a:gd name="connsiteY133" fmla="*/ 6643204 h 6857999"/>
              <a:gd name="connsiteX134" fmla="*/ 1108685 w 4724400"/>
              <a:gd name="connsiteY134" fmla="*/ 6824788 h 6857999"/>
              <a:gd name="connsiteX135" fmla="*/ 1051559 w 4724400"/>
              <a:gd name="connsiteY135" fmla="*/ 6857998 h 6857999"/>
              <a:gd name="connsiteX136" fmla="*/ 925940 w 4724400"/>
              <a:gd name="connsiteY136" fmla="*/ 6857998 h 6857999"/>
              <a:gd name="connsiteX137" fmla="*/ 949746 w 4724400"/>
              <a:gd name="connsiteY137" fmla="*/ 6745652 h 6857999"/>
              <a:gd name="connsiteX138" fmla="*/ 1017902 w 4724400"/>
              <a:gd name="connsiteY138" fmla="*/ 6308216 h 6857999"/>
              <a:gd name="connsiteX139" fmla="*/ 1012614 w 4724400"/>
              <a:gd name="connsiteY139" fmla="*/ 6302278 h 6857999"/>
              <a:gd name="connsiteX140" fmla="*/ 644615 w 4724400"/>
              <a:gd name="connsiteY140" fmla="*/ 5837768 h 6857999"/>
              <a:gd name="connsiteX141" fmla="*/ 627546 w 4724400"/>
              <a:gd name="connsiteY141" fmla="*/ 5831943 h 6857999"/>
              <a:gd name="connsiteX142" fmla="*/ 128963 w 4724400"/>
              <a:gd name="connsiteY142" fmla="*/ 5481226 h 6857999"/>
              <a:gd name="connsiteX143" fmla="*/ 0 w 4724400"/>
              <a:gd name="connsiteY143" fmla="*/ 5361850 h 6857999"/>
              <a:gd name="connsiteX144" fmla="*/ 0 w 4724400"/>
              <a:gd name="connsiteY144" fmla="*/ 5297634 h 6857999"/>
              <a:gd name="connsiteX145" fmla="*/ 40861 w 4724400"/>
              <a:gd name="connsiteY145" fmla="*/ 5333413 h 6857999"/>
              <a:gd name="connsiteX146" fmla="*/ 514278 w 4724400"/>
              <a:gd name="connsiteY146" fmla="*/ 5738345 h 6857999"/>
              <a:gd name="connsiteX147" fmla="*/ 337180 w 4724400"/>
              <a:gd name="connsiteY147" fmla="*/ 5572174 h 6857999"/>
              <a:gd name="connsiteX148" fmla="*/ 303564 w 4724400"/>
              <a:gd name="connsiteY148" fmla="*/ 5536908 h 6857999"/>
              <a:gd name="connsiteX149" fmla="*/ 88496 w 4724400"/>
              <a:gd name="connsiteY149" fmla="*/ 5343132 h 6857999"/>
              <a:gd name="connsiteX150" fmla="*/ 0 w 4724400"/>
              <a:gd name="connsiteY150" fmla="*/ 5277736 h 6857999"/>
              <a:gd name="connsiteX151" fmla="*/ 0 w 4724400"/>
              <a:gd name="connsiteY151" fmla="*/ 5241225 h 6857999"/>
              <a:gd name="connsiteX152" fmla="*/ 106479 w 4724400"/>
              <a:gd name="connsiteY152" fmla="*/ 5319780 h 6857999"/>
              <a:gd name="connsiteX153" fmla="*/ 324159 w 4724400"/>
              <a:gd name="connsiteY153" fmla="*/ 5515717 h 6857999"/>
              <a:gd name="connsiteX154" fmla="*/ 357680 w 4724400"/>
              <a:gd name="connsiteY154" fmla="*/ 5551608 h 6857999"/>
              <a:gd name="connsiteX155" fmla="*/ 514810 w 4724400"/>
              <a:gd name="connsiteY155" fmla="*/ 5702551 h 6857999"/>
              <a:gd name="connsiteX156" fmla="*/ 464808 w 4724400"/>
              <a:gd name="connsiteY156" fmla="*/ 5632736 h 6857999"/>
              <a:gd name="connsiteX157" fmla="*/ 416327 w 4724400"/>
              <a:gd name="connsiteY157" fmla="*/ 5565087 h 6857999"/>
              <a:gd name="connsiteX158" fmla="*/ 232232 w 4724400"/>
              <a:gd name="connsiteY158" fmla="*/ 5379904 h 6857999"/>
              <a:gd name="connsiteX159" fmla="*/ 2640 w 4724400"/>
              <a:gd name="connsiteY159" fmla="*/ 5200559 h 6857999"/>
              <a:gd name="connsiteX160" fmla="*/ 0 w 4724400"/>
              <a:gd name="connsiteY160" fmla="*/ 5199146 h 6857999"/>
              <a:gd name="connsiteX161" fmla="*/ 0 w 4724400"/>
              <a:gd name="connsiteY161" fmla="*/ 5164774 h 6857999"/>
              <a:gd name="connsiteX162" fmla="*/ 18363 w 4724400"/>
              <a:gd name="connsiteY162" fmla="*/ 5174783 h 6857999"/>
              <a:gd name="connsiteX163" fmla="*/ 251810 w 4724400"/>
              <a:gd name="connsiteY163" fmla="*/ 5357281 h 6857999"/>
              <a:gd name="connsiteX164" fmla="*/ 439563 w 4724400"/>
              <a:gd name="connsiteY164" fmla="*/ 5546863 h 6857999"/>
              <a:gd name="connsiteX165" fmla="*/ 489056 w 4724400"/>
              <a:gd name="connsiteY165" fmla="*/ 5615961 h 6857999"/>
              <a:gd name="connsiteX166" fmla="*/ 555845 w 4724400"/>
              <a:gd name="connsiteY166" fmla="*/ 5705642 h 6857999"/>
              <a:gd name="connsiteX167" fmla="*/ 287056 w 4724400"/>
              <a:gd name="connsiteY167" fmla="*/ 5341546 h 6857999"/>
              <a:gd name="connsiteX168" fmla="*/ 49874 w 4724400"/>
              <a:gd name="connsiteY168" fmla="*/ 5178238 h 6857999"/>
              <a:gd name="connsiteX169" fmla="*/ 0 w 4724400"/>
              <a:gd name="connsiteY169" fmla="*/ 5158623 h 6857999"/>
              <a:gd name="connsiteX170" fmla="*/ 4076694 w 4724400"/>
              <a:gd name="connsiteY170" fmla="*/ 4944364 h 6857999"/>
              <a:gd name="connsiteX171" fmla="*/ 4287610 w 4724400"/>
              <a:gd name="connsiteY171" fmla="*/ 5588157 h 6857999"/>
              <a:gd name="connsiteX172" fmla="*/ 4076694 w 4724400"/>
              <a:gd name="connsiteY172" fmla="*/ 4944364 h 6857999"/>
              <a:gd name="connsiteX173" fmla="*/ 4103808 w 4724400"/>
              <a:gd name="connsiteY173" fmla="*/ 4918599 h 6857999"/>
              <a:gd name="connsiteX174" fmla="*/ 4310650 w 4724400"/>
              <a:gd name="connsiteY174" fmla="*/ 5565760 h 6857999"/>
              <a:gd name="connsiteX175" fmla="*/ 4103808 w 4724400"/>
              <a:gd name="connsiteY175" fmla="*/ 4918599 h 6857999"/>
              <a:gd name="connsiteX176" fmla="*/ 4072554 w 4724400"/>
              <a:gd name="connsiteY176" fmla="*/ 4867303 h 6857999"/>
              <a:gd name="connsiteX177" fmla="*/ 4072780 w 4724400"/>
              <a:gd name="connsiteY177" fmla="*/ 4872526 h 6857999"/>
              <a:gd name="connsiteX178" fmla="*/ 4074990 w 4724400"/>
              <a:gd name="connsiteY178" fmla="*/ 4871112 h 6857999"/>
              <a:gd name="connsiteX179" fmla="*/ 3100062 w 4724400"/>
              <a:gd name="connsiteY179" fmla="*/ 4866948 h 6857999"/>
              <a:gd name="connsiteX180" fmla="*/ 2963625 w 4724400"/>
              <a:gd name="connsiteY180" fmla="*/ 4877568 h 6857999"/>
              <a:gd name="connsiteX181" fmla="*/ 2809956 w 4724400"/>
              <a:gd name="connsiteY181" fmla="*/ 4889247 h 6857999"/>
              <a:gd name="connsiteX182" fmla="*/ 2688275 w 4724400"/>
              <a:gd name="connsiteY182" fmla="*/ 4882769 h 6857999"/>
              <a:gd name="connsiteX183" fmla="*/ 2605133 w 4724400"/>
              <a:gd name="connsiteY183" fmla="*/ 4876924 h 6857999"/>
              <a:gd name="connsiteX184" fmla="*/ 2414900 w 4724400"/>
              <a:gd name="connsiteY184" fmla="*/ 4881330 h 6857999"/>
              <a:gd name="connsiteX185" fmla="*/ 2217605 w 4724400"/>
              <a:gd name="connsiteY185" fmla="*/ 4885650 h 6857999"/>
              <a:gd name="connsiteX186" fmla="*/ 2199332 w 4724400"/>
              <a:gd name="connsiteY186" fmla="*/ 4885075 h 6857999"/>
              <a:gd name="connsiteX187" fmla="*/ 2141062 w 4724400"/>
              <a:gd name="connsiteY187" fmla="*/ 4884027 h 6857999"/>
              <a:gd name="connsiteX188" fmla="*/ 2558630 w 4724400"/>
              <a:gd name="connsiteY188" fmla="*/ 4938088 h 6857999"/>
              <a:gd name="connsiteX189" fmla="*/ 3100062 w 4724400"/>
              <a:gd name="connsiteY189" fmla="*/ 4866948 h 6857999"/>
              <a:gd name="connsiteX190" fmla="*/ 2753415 w 4724400"/>
              <a:gd name="connsiteY190" fmla="*/ 4783657 h 6857999"/>
              <a:gd name="connsiteX191" fmla="*/ 2639521 w 4724400"/>
              <a:gd name="connsiteY191" fmla="*/ 4785091 h 6857999"/>
              <a:gd name="connsiteX192" fmla="*/ 2193068 w 4724400"/>
              <a:gd name="connsiteY192" fmla="*/ 4854595 h 6857999"/>
              <a:gd name="connsiteX193" fmla="*/ 2201931 w 4724400"/>
              <a:gd name="connsiteY193" fmla="*/ 4855057 h 6857999"/>
              <a:gd name="connsiteX194" fmla="*/ 2219654 w 4724400"/>
              <a:gd name="connsiteY194" fmla="*/ 4855986 h 6857999"/>
              <a:gd name="connsiteX195" fmla="*/ 2413690 w 4724400"/>
              <a:gd name="connsiteY195" fmla="*/ 4851445 h 6857999"/>
              <a:gd name="connsiteX196" fmla="*/ 2606832 w 4724400"/>
              <a:gd name="connsiteY196" fmla="*/ 4846715 h 6857999"/>
              <a:gd name="connsiteX197" fmla="*/ 2691769 w 4724400"/>
              <a:gd name="connsiteY197" fmla="*/ 4852935 h 6857999"/>
              <a:gd name="connsiteX198" fmla="*/ 2811106 w 4724400"/>
              <a:gd name="connsiteY198" fmla="*/ 4859393 h 6857999"/>
              <a:gd name="connsiteX199" fmla="*/ 2961520 w 4724400"/>
              <a:gd name="connsiteY199" fmla="*/ 4847493 h 6857999"/>
              <a:gd name="connsiteX200" fmla="*/ 3070965 w 4724400"/>
              <a:gd name="connsiteY200" fmla="*/ 4837270 h 6857999"/>
              <a:gd name="connsiteX201" fmla="*/ 2753415 w 4724400"/>
              <a:gd name="connsiteY201" fmla="*/ 4783657 h 6857999"/>
              <a:gd name="connsiteX202" fmla="*/ 2389654 w 4724400"/>
              <a:gd name="connsiteY202" fmla="*/ 4275904 h 6857999"/>
              <a:gd name="connsiteX203" fmla="*/ 1522266 w 4724400"/>
              <a:gd name="connsiteY203" fmla="*/ 4472742 h 6857999"/>
              <a:gd name="connsiteX204" fmla="*/ 1464014 w 4724400"/>
              <a:gd name="connsiteY204" fmla="*/ 4498508 h 6857999"/>
              <a:gd name="connsiteX205" fmla="*/ 1376111 w 4724400"/>
              <a:gd name="connsiteY205" fmla="*/ 4536334 h 6857999"/>
              <a:gd name="connsiteX206" fmla="*/ 1498493 w 4724400"/>
              <a:gd name="connsiteY206" fmla="*/ 4502509 h 6857999"/>
              <a:gd name="connsiteX207" fmla="*/ 1831627 w 4724400"/>
              <a:gd name="connsiteY207" fmla="*/ 4454994 h 6857999"/>
              <a:gd name="connsiteX208" fmla="*/ 2389654 w 4724400"/>
              <a:gd name="connsiteY208" fmla="*/ 4275904 h 6857999"/>
              <a:gd name="connsiteX209" fmla="*/ 2147582 w 4724400"/>
              <a:gd name="connsiteY209" fmla="*/ 4220499 h 6857999"/>
              <a:gd name="connsiteX210" fmla="*/ 1556088 w 4724400"/>
              <a:gd name="connsiteY210" fmla="*/ 4425819 h 6857999"/>
              <a:gd name="connsiteX211" fmla="*/ 2346927 w 4724400"/>
              <a:gd name="connsiteY211" fmla="*/ 4248048 h 6857999"/>
              <a:gd name="connsiteX212" fmla="*/ 2147582 w 4724400"/>
              <a:gd name="connsiteY212" fmla="*/ 4220499 h 6857999"/>
              <a:gd name="connsiteX213" fmla="*/ 1790494 w 4724400"/>
              <a:gd name="connsiteY213" fmla="*/ 3958602 h 6857999"/>
              <a:gd name="connsiteX214" fmla="*/ 1059112 w 4724400"/>
              <a:gd name="connsiteY214" fmla="*/ 4119804 h 6857999"/>
              <a:gd name="connsiteX215" fmla="*/ 1790494 w 4724400"/>
              <a:gd name="connsiteY215" fmla="*/ 3958602 h 6857999"/>
              <a:gd name="connsiteX216" fmla="*/ 3757613 w 4724400"/>
              <a:gd name="connsiteY216" fmla="*/ 3936722 h 6857999"/>
              <a:gd name="connsiteX217" fmla="*/ 3715314 w 4724400"/>
              <a:gd name="connsiteY217" fmla="*/ 4196771 h 6857999"/>
              <a:gd name="connsiteX218" fmla="*/ 3631611 w 4724400"/>
              <a:gd name="connsiteY218" fmla="*/ 4613594 h 6857999"/>
              <a:gd name="connsiteX219" fmla="*/ 3596909 w 4724400"/>
              <a:gd name="connsiteY219" fmla="*/ 4707830 h 6857999"/>
              <a:gd name="connsiteX220" fmla="*/ 3581749 w 4724400"/>
              <a:gd name="connsiteY220" fmla="*/ 4747418 h 6857999"/>
              <a:gd name="connsiteX221" fmla="*/ 3510660 w 4724400"/>
              <a:gd name="connsiteY221" fmla="*/ 4966094 h 6857999"/>
              <a:gd name="connsiteX222" fmla="*/ 3757613 w 4724400"/>
              <a:gd name="connsiteY222" fmla="*/ 3936722 h 6857999"/>
              <a:gd name="connsiteX223" fmla="*/ 1701387 w 4724400"/>
              <a:gd name="connsiteY223" fmla="*/ 3919232 h 6857999"/>
              <a:gd name="connsiteX224" fmla="*/ 1136310 w 4724400"/>
              <a:gd name="connsiteY224" fmla="*/ 4068895 h 6857999"/>
              <a:gd name="connsiteX225" fmla="*/ 1784782 w 4724400"/>
              <a:gd name="connsiteY225" fmla="*/ 3927759 h 6857999"/>
              <a:gd name="connsiteX226" fmla="*/ 1701387 w 4724400"/>
              <a:gd name="connsiteY226" fmla="*/ 3919232 h 6857999"/>
              <a:gd name="connsiteX227" fmla="*/ 3733405 w 4724400"/>
              <a:gd name="connsiteY227" fmla="*/ 3900089 h 6857999"/>
              <a:gd name="connsiteX228" fmla="*/ 3500832 w 4724400"/>
              <a:gd name="connsiteY228" fmla="*/ 4885010 h 6857999"/>
              <a:gd name="connsiteX229" fmla="*/ 3552367 w 4724400"/>
              <a:gd name="connsiteY229" fmla="*/ 4735553 h 6857999"/>
              <a:gd name="connsiteX230" fmla="*/ 3567525 w 4724400"/>
              <a:gd name="connsiteY230" fmla="*/ 4695966 h 6857999"/>
              <a:gd name="connsiteX231" fmla="*/ 3602372 w 4724400"/>
              <a:gd name="connsiteY231" fmla="*/ 4603168 h 6857999"/>
              <a:gd name="connsiteX232" fmla="*/ 3684639 w 4724400"/>
              <a:gd name="connsiteY232" fmla="*/ 4192628 h 6857999"/>
              <a:gd name="connsiteX233" fmla="*/ 3733405 w 4724400"/>
              <a:gd name="connsiteY233" fmla="*/ 3900089 h 6857999"/>
              <a:gd name="connsiteX234" fmla="*/ 2800959 w 4724400"/>
              <a:gd name="connsiteY234" fmla="*/ 3871054 h 6857999"/>
              <a:gd name="connsiteX235" fmla="*/ 3026569 w 4724400"/>
              <a:gd name="connsiteY235" fmla="*/ 4520780 h 6857999"/>
              <a:gd name="connsiteX236" fmla="*/ 2889061 w 4724400"/>
              <a:gd name="connsiteY236" fmla="*/ 4157302 h 6857999"/>
              <a:gd name="connsiteX237" fmla="*/ 2800959 w 4724400"/>
              <a:gd name="connsiteY237" fmla="*/ 3871054 h 6857999"/>
              <a:gd name="connsiteX238" fmla="*/ 2809929 w 4724400"/>
              <a:gd name="connsiteY238" fmla="*/ 3701307 h 6857999"/>
              <a:gd name="connsiteX239" fmla="*/ 2809197 w 4724400"/>
              <a:gd name="connsiteY239" fmla="*/ 3708672 h 6857999"/>
              <a:gd name="connsiteX240" fmla="*/ 2918306 w 4724400"/>
              <a:gd name="connsiteY240" fmla="*/ 4147031 h 6857999"/>
              <a:gd name="connsiteX241" fmla="*/ 3068858 w 4724400"/>
              <a:gd name="connsiteY241" fmla="*/ 4544310 h 6857999"/>
              <a:gd name="connsiteX242" fmla="*/ 2968879 w 4724400"/>
              <a:gd name="connsiteY242" fmla="*/ 4144570 h 6857999"/>
              <a:gd name="connsiteX243" fmla="*/ 2809929 w 4724400"/>
              <a:gd name="connsiteY243" fmla="*/ 3701307 h 6857999"/>
              <a:gd name="connsiteX244" fmla="*/ 1867196 w 4724400"/>
              <a:gd name="connsiteY244" fmla="*/ 3456584 h 6857999"/>
              <a:gd name="connsiteX245" fmla="*/ 2183970 w 4724400"/>
              <a:gd name="connsiteY245" fmla="*/ 3826505 h 6857999"/>
              <a:gd name="connsiteX246" fmla="*/ 1867196 w 4724400"/>
              <a:gd name="connsiteY246" fmla="*/ 3456584 h 6857999"/>
              <a:gd name="connsiteX247" fmla="*/ 2322880 w 4724400"/>
              <a:gd name="connsiteY247" fmla="*/ 3078533 h 6857999"/>
              <a:gd name="connsiteX248" fmla="*/ 2295695 w 4724400"/>
              <a:gd name="connsiteY248" fmla="*/ 3245370 h 6857999"/>
              <a:gd name="connsiteX249" fmla="*/ 2268858 w 4724400"/>
              <a:gd name="connsiteY249" fmla="*/ 3758413 h 6857999"/>
              <a:gd name="connsiteX250" fmla="*/ 2295899 w 4724400"/>
              <a:gd name="connsiteY250" fmla="*/ 3528057 h 6857999"/>
              <a:gd name="connsiteX251" fmla="*/ 2326306 w 4724400"/>
              <a:gd name="connsiteY251" fmla="*/ 3231157 h 6857999"/>
              <a:gd name="connsiteX252" fmla="*/ 2324274 w 4724400"/>
              <a:gd name="connsiteY252" fmla="*/ 3142788 h 6857999"/>
              <a:gd name="connsiteX253" fmla="*/ 2322880 w 4724400"/>
              <a:gd name="connsiteY253" fmla="*/ 3078533 h 6857999"/>
              <a:gd name="connsiteX254" fmla="*/ 912797 w 4724400"/>
              <a:gd name="connsiteY254" fmla="*/ 2896659 h 6857999"/>
              <a:gd name="connsiteX255" fmla="*/ 1167201 w 4724400"/>
              <a:gd name="connsiteY255" fmla="*/ 3304169 h 6857999"/>
              <a:gd name="connsiteX256" fmla="*/ 1503848 w 4724400"/>
              <a:gd name="connsiteY256" fmla="*/ 3675946 h 6857999"/>
              <a:gd name="connsiteX257" fmla="*/ 1353091 w 4724400"/>
              <a:gd name="connsiteY257" fmla="*/ 3486482 h 6857999"/>
              <a:gd name="connsiteX258" fmla="*/ 1340012 w 4724400"/>
              <a:gd name="connsiteY258" fmla="*/ 3467256 h 6857999"/>
              <a:gd name="connsiteX259" fmla="*/ 1089196 w 4724400"/>
              <a:gd name="connsiteY259" fmla="*/ 3116474 h 6857999"/>
              <a:gd name="connsiteX260" fmla="*/ 959418 w 4724400"/>
              <a:gd name="connsiteY260" fmla="*/ 2948853 h 6857999"/>
              <a:gd name="connsiteX261" fmla="*/ 912797 w 4724400"/>
              <a:gd name="connsiteY261" fmla="*/ 2896659 h 6857999"/>
              <a:gd name="connsiteX262" fmla="*/ 2363420 w 4724400"/>
              <a:gd name="connsiteY262" fmla="*/ 2871730 h 6857999"/>
              <a:gd name="connsiteX263" fmla="*/ 2360107 w 4724400"/>
              <a:gd name="connsiteY263" fmla="*/ 2915231 h 6857999"/>
              <a:gd name="connsiteX264" fmla="*/ 2353099 w 4724400"/>
              <a:gd name="connsiteY264" fmla="*/ 3051540 h 6857999"/>
              <a:gd name="connsiteX265" fmla="*/ 2354925 w 4724400"/>
              <a:gd name="connsiteY265" fmla="*/ 3140814 h 6857999"/>
              <a:gd name="connsiteX266" fmla="*/ 2357104 w 4724400"/>
              <a:gd name="connsiteY266" fmla="*/ 3230628 h 6857999"/>
              <a:gd name="connsiteX267" fmla="*/ 2326221 w 4724400"/>
              <a:gd name="connsiteY267" fmla="*/ 3531652 h 6857999"/>
              <a:gd name="connsiteX268" fmla="*/ 2299836 w 4724400"/>
              <a:gd name="connsiteY268" fmla="*/ 3750864 h 6857999"/>
              <a:gd name="connsiteX269" fmla="*/ 2346877 w 4724400"/>
              <a:gd name="connsiteY269" fmla="*/ 3662531 h 6857999"/>
              <a:gd name="connsiteX270" fmla="*/ 2363420 w 4724400"/>
              <a:gd name="connsiteY270" fmla="*/ 2871730 h 6857999"/>
              <a:gd name="connsiteX271" fmla="*/ 912921 w 4724400"/>
              <a:gd name="connsiteY271" fmla="*/ 2850596 h 6857999"/>
              <a:gd name="connsiteX272" fmla="*/ 983846 w 4724400"/>
              <a:gd name="connsiteY272" fmla="*/ 2928627 h 6857999"/>
              <a:gd name="connsiteX273" fmla="*/ 1114669 w 4724400"/>
              <a:gd name="connsiteY273" fmla="*/ 3097880 h 6857999"/>
              <a:gd name="connsiteX274" fmla="*/ 1366183 w 4724400"/>
              <a:gd name="connsiteY274" fmla="*/ 3449753 h 6857999"/>
              <a:gd name="connsiteX275" fmla="*/ 1379263 w 4724400"/>
              <a:gd name="connsiteY275" fmla="*/ 3468981 h 6857999"/>
              <a:gd name="connsiteX276" fmla="*/ 1492446 w 4724400"/>
              <a:gd name="connsiteY276" fmla="*/ 3620389 h 6857999"/>
              <a:gd name="connsiteX277" fmla="*/ 912921 w 4724400"/>
              <a:gd name="connsiteY277" fmla="*/ 2850596 h 6857999"/>
              <a:gd name="connsiteX278" fmla="*/ 2386551 w 4724400"/>
              <a:gd name="connsiteY278" fmla="*/ 2642862 h 6857999"/>
              <a:gd name="connsiteX279" fmla="*/ 2403741 w 4724400"/>
              <a:gd name="connsiteY279" fmla="*/ 2659697 h 6857999"/>
              <a:gd name="connsiteX280" fmla="*/ 2499078 w 4724400"/>
              <a:gd name="connsiteY280" fmla="*/ 3423399 h 6857999"/>
              <a:gd name="connsiteX281" fmla="*/ 2413232 w 4724400"/>
              <a:gd name="connsiteY281" fmla="*/ 3700562 h 6857999"/>
              <a:gd name="connsiteX282" fmla="*/ 2428424 w 4724400"/>
              <a:gd name="connsiteY282" fmla="*/ 4178295 h 6857999"/>
              <a:gd name="connsiteX283" fmla="*/ 2927779 w 4724400"/>
              <a:gd name="connsiteY283" fmla="*/ 4531843 h 6857999"/>
              <a:gd name="connsiteX284" fmla="*/ 2758380 w 4724400"/>
              <a:gd name="connsiteY284" fmla="*/ 3561061 h 6857999"/>
              <a:gd name="connsiteX285" fmla="*/ 2846610 w 4724400"/>
              <a:gd name="connsiteY285" fmla="*/ 3538353 h 6857999"/>
              <a:gd name="connsiteX286" fmla="*/ 3106063 w 4724400"/>
              <a:gd name="connsiteY286" fmla="*/ 4271430 h 6857999"/>
              <a:gd name="connsiteX287" fmla="*/ 3116136 w 4724400"/>
              <a:gd name="connsiteY287" fmla="*/ 4688819 h 6857999"/>
              <a:gd name="connsiteX288" fmla="*/ 3412872 w 4724400"/>
              <a:gd name="connsiteY288" fmla="*/ 4966558 h 6857999"/>
              <a:gd name="connsiteX289" fmla="*/ 3763612 w 4724400"/>
              <a:gd name="connsiteY289" fmla="*/ 3645474 h 6857999"/>
              <a:gd name="connsiteX290" fmla="*/ 3850165 w 4724400"/>
              <a:gd name="connsiteY290" fmla="*/ 3638405 h 6857999"/>
              <a:gd name="connsiteX291" fmla="*/ 3515311 w 4724400"/>
              <a:gd name="connsiteY291" fmla="*/ 5051260 h 6857999"/>
              <a:gd name="connsiteX292" fmla="*/ 3501147 w 4724400"/>
              <a:gd name="connsiteY292" fmla="*/ 5059552 h 6857999"/>
              <a:gd name="connsiteX293" fmla="*/ 3790420 w 4724400"/>
              <a:gd name="connsiteY293" fmla="*/ 5401078 h 6857999"/>
              <a:gd name="connsiteX294" fmla="*/ 4221141 w 4724400"/>
              <a:gd name="connsiteY294" fmla="*/ 6045312 h 6857999"/>
              <a:gd name="connsiteX295" fmla="*/ 4326825 w 4724400"/>
              <a:gd name="connsiteY295" fmla="*/ 5681109 h 6857999"/>
              <a:gd name="connsiteX296" fmla="*/ 4325127 w 4724400"/>
              <a:gd name="connsiteY296" fmla="*/ 5669934 h 6857999"/>
              <a:gd name="connsiteX297" fmla="*/ 4309144 w 4724400"/>
              <a:gd name="connsiteY297" fmla="*/ 5671723 h 6857999"/>
              <a:gd name="connsiteX298" fmla="*/ 3974946 w 4724400"/>
              <a:gd name="connsiteY298" fmla="*/ 4736592 h 6857999"/>
              <a:gd name="connsiteX299" fmla="*/ 4060171 w 4724400"/>
              <a:gd name="connsiteY299" fmla="*/ 4704317 h 6857999"/>
              <a:gd name="connsiteX300" fmla="*/ 4383942 w 4724400"/>
              <a:gd name="connsiteY300" fmla="*/ 5463703 h 6857999"/>
              <a:gd name="connsiteX301" fmla="*/ 4654905 w 4724400"/>
              <a:gd name="connsiteY301" fmla="*/ 5156948 h 6857999"/>
              <a:gd name="connsiteX302" fmla="*/ 4724400 w 4724400"/>
              <a:gd name="connsiteY302" fmla="*/ 5098975 h 6857999"/>
              <a:gd name="connsiteX303" fmla="*/ 4724400 w 4724400"/>
              <a:gd name="connsiteY303" fmla="*/ 5160063 h 6857999"/>
              <a:gd name="connsiteX304" fmla="*/ 4687505 w 4724400"/>
              <a:gd name="connsiteY304" fmla="*/ 5191181 h 6857999"/>
              <a:gd name="connsiteX305" fmla="*/ 4451303 w 4724400"/>
              <a:gd name="connsiteY305" fmla="*/ 5491132 h 6857999"/>
              <a:gd name="connsiteX306" fmla="*/ 4599954 w 4724400"/>
              <a:gd name="connsiteY306" fmla="*/ 5317498 h 6857999"/>
              <a:gd name="connsiteX307" fmla="*/ 4724400 w 4724400"/>
              <a:gd name="connsiteY307" fmla="*/ 5211392 h 6857999"/>
              <a:gd name="connsiteX308" fmla="*/ 4724400 w 4724400"/>
              <a:gd name="connsiteY308" fmla="*/ 5251559 h 6857999"/>
              <a:gd name="connsiteX309" fmla="*/ 4619898 w 4724400"/>
              <a:gd name="connsiteY309" fmla="*/ 5340764 h 6857999"/>
              <a:gd name="connsiteX310" fmla="*/ 4473735 w 4724400"/>
              <a:gd name="connsiteY310" fmla="*/ 5512809 h 6857999"/>
              <a:gd name="connsiteX311" fmla="*/ 4430539 w 4724400"/>
              <a:gd name="connsiteY311" fmla="*/ 5592553 h 6857999"/>
              <a:gd name="connsiteX312" fmla="*/ 4569759 w 4724400"/>
              <a:gd name="connsiteY312" fmla="*/ 5482816 h 6857999"/>
              <a:gd name="connsiteX313" fmla="*/ 4724400 w 4724400"/>
              <a:gd name="connsiteY313" fmla="*/ 5330891 h 6857999"/>
              <a:gd name="connsiteX314" fmla="*/ 4724400 w 4724400"/>
              <a:gd name="connsiteY314" fmla="*/ 5402912 h 6857999"/>
              <a:gd name="connsiteX315" fmla="*/ 4586888 w 4724400"/>
              <a:gd name="connsiteY315" fmla="*/ 5533939 h 6857999"/>
              <a:gd name="connsiteX316" fmla="*/ 4413377 w 4724400"/>
              <a:gd name="connsiteY316" fmla="*/ 5674040 h 6857999"/>
              <a:gd name="connsiteX317" fmla="*/ 4412066 w 4724400"/>
              <a:gd name="connsiteY317" fmla="*/ 5675644 h 6857999"/>
              <a:gd name="connsiteX318" fmla="*/ 4406074 w 4724400"/>
              <a:gd name="connsiteY318" fmla="*/ 5683306 h 6857999"/>
              <a:gd name="connsiteX319" fmla="*/ 4271008 w 4724400"/>
              <a:gd name="connsiteY319" fmla="*/ 6118417 h 6857999"/>
              <a:gd name="connsiteX320" fmla="*/ 4265220 w 4724400"/>
              <a:gd name="connsiteY320" fmla="*/ 6125184 h 6857999"/>
              <a:gd name="connsiteX321" fmla="*/ 4590463 w 4724400"/>
              <a:gd name="connsiteY321" fmla="*/ 6805045 h 6857999"/>
              <a:gd name="connsiteX322" fmla="*/ 4610122 w 4724400"/>
              <a:gd name="connsiteY322" fmla="*/ 6857999 h 6857999"/>
              <a:gd name="connsiteX323" fmla="*/ 4513231 w 4724400"/>
              <a:gd name="connsiteY323" fmla="*/ 6857999 h 6857999"/>
              <a:gd name="connsiteX324" fmla="*/ 4374770 w 4724400"/>
              <a:gd name="connsiteY324" fmla="*/ 6532596 h 6857999"/>
              <a:gd name="connsiteX325" fmla="*/ 4339518 w 4724400"/>
              <a:gd name="connsiteY325" fmla="*/ 6461642 h 6857999"/>
              <a:gd name="connsiteX326" fmla="*/ 3884810 w 4724400"/>
              <a:gd name="connsiteY326" fmla="*/ 5682534 h 6857999"/>
              <a:gd name="connsiteX327" fmla="*/ 3876498 w 4724400"/>
              <a:gd name="connsiteY327" fmla="*/ 5681717 h 6857999"/>
              <a:gd name="connsiteX328" fmla="*/ 3263209 w 4724400"/>
              <a:gd name="connsiteY328" fmla="*/ 5585749 h 6857999"/>
              <a:gd name="connsiteX329" fmla="*/ 3245450 w 4724400"/>
              <a:gd name="connsiteY329" fmla="*/ 5593271 h 6857999"/>
              <a:gd name="connsiteX330" fmla="*/ 1952592 w 4724400"/>
              <a:gd name="connsiteY330" fmla="*/ 5692050 h 6857999"/>
              <a:gd name="connsiteX331" fmla="*/ 1936466 w 4724400"/>
              <a:gd name="connsiteY331" fmla="*/ 5671708 h 6857999"/>
              <a:gd name="connsiteX332" fmla="*/ 3244709 w 4724400"/>
              <a:gd name="connsiteY332" fmla="*/ 5538562 h 6857999"/>
              <a:gd name="connsiteX333" fmla="*/ 3823886 w 4724400"/>
              <a:gd name="connsiteY333" fmla="*/ 5595804 h 6857999"/>
              <a:gd name="connsiteX334" fmla="*/ 3709024 w 4724400"/>
              <a:gd name="connsiteY334" fmla="*/ 5439340 h 6857999"/>
              <a:gd name="connsiteX335" fmla="*/ 3198362 w 4724400"/>
              <a:gd name="connsiteY335" fmla="*/ 4874588 h 6857999"/>
              <a:gd name="connsiteX336" fmla="*/ 3179417 w 4724400"/>
              <a:gd name="connsiteY336" fmla="*/ 4879047 h 6857999"/>
              <a:gd name="connsiteX337" fmla="*/ 2639496 w 4724400"/>
              <a:gd name="connsiteY337" fmla="*/ 4989072 h 6857999"/>
              <a:gd name="connsiteX338" fmla="*/ 1972353 w 4724400"/>
              <a:gd name="connsiteY338" fmla="*/ 4909921 h 6857999"/>
              <a:gd name="connsiteX339" fmla="*/ 2002679 w 4724400"/>
              <a:gd name="connsiteY339" fmla="*/ 4872131 h 6857999"/>
              <a:gd name="connsiteX340" fmla="*/ 3097424 w 4724400"/>
              <a:gd name="connsiteY340" fmla="*/ 4781269 h 6857999"/>
              <a:gd name="connsiteX341" fmla="*/ 2454890 w 4724400"/>
              <a:gd name="connsiteY341" fmla="*/ 4287833 h 6857999"/>
              <a:gd name="connsiteX342" fmla="*/ 2452881 w 4724400"/>
              <a:gd name="connsiteY342" fmla="*/ 4288346 h 6857999"/>
              <a:gd name="connsiteX343" fmla="*/ 2448527 w 4724400"/>
              <a:gd name="connsiteY343" fmla="*/ 4288836 h 6857999"/>
              <a:gd name="connsiteX344" fmla="*/ 2323525 w 4724400"/>
              <a:gd name="connsiteY344" fmla="*/ 4367248 h 6857999"/>
              <a:gd name="connsiteX345" fmla="*/ 2060764 w 4724400"/>
              <a:gd name="connsiteY345" fmla="*/ 4451767 h 6857999"/>
              <a:gd name="connsiteX346" fmla="*/ 1162250 w 4724400"/>
              <a:gd name="connsiteY346" fmla="*/ 4613329 h 6857999"/>
              <a:gd name="connsiteX347" fmla="*/ 1132639 w 4724400"/>
              <a:gd name="connsiteY347" fmla="*/ 4596243 h 6857999"/>
              <a:gd name="connsiteX348" fmla="*/ 2293970 w 4724400"/>
              <a:gd name="connsiteY348" fmla="*/ 4182283 h 6857999"/>
              <a:gd name="connsiteX349" fmla="*/ 1900637 w 4724400"/>
              <a:gd name="connsiteY349" fmla="*/ 3949470 h 6857999"/>
              <a:gd name="connsiteX350" fmla="*/ 1887014 w 4724400"/>
              <a:gd name="connsiteY350" fmla="*/ 3951288 h 6857999"/>
              <a:gd name="connsiteX351" fmla="*/ 896751 w 4724400"/>
              <a:gd name="connsiteY351" fmla="*/ 4159267 h 6857999"/>
              <a:gd name="connsiteX352" fmla="*/ 918967 w 4724400"/>
              <a:gd name="connsiteY352" fmla="*/ 4119760 h 6857999"/>
              <a:gd name="connsiteX353" fmla="*/ 1764113 w 4724400"/>
              <a:gd name="connsiteY353" fmla="*/ 3873539 h 6857999"/>
              <a:gd name="connsiteX354" fmla="*/ 1555701 w 4724400"/>
              <a:gd name="connsiteY354" fmla="*/ 3763109 h 6857999"/>
              <a:gd name="connsiteX355" fmla="*/ 1542956 w 4724400"/>
              <a:gd name="connsiteY355" fmla="*/ 3758998 h 6857999"/>
              <a:gd name="connsiteX356" fmla="*/ 1136724 w 4724400"/>
              <a:gd name="connsiteY356" fmla="*/ 3417171 h 6857999"/>
              <a:gd name="connsiteX357" fmla="*/ 750977 w 4724400"/>
              <a:gd name="connsiteY357" fmla="*/ 2770227 h 6857999"/>
              <a:gd name="connsiteX358" fmla="*/ 755174 w 4724400"/>
              <a:gd name="connsiteY358" fmla="*/ 2749954 h 6857999"/>
              <a:gd name="connsiteX359" fmla="*/ 830023 w 4724400"/>
              <a:gd name="connsiteY359" fmla="*/ 2731935 h 6857999"/>
              <a:gd name="connsiteX360" fmla="*/ 1623018 w 4724400"/>
              <a:gd name="connsiteY360" fmla="*/ 3716225 h 6857999"/>
              <a:gd name="connsiteX361" fmla="*/ 2294841 w 4724400"/>
              <a:gd name="connsiteY361" fmla="*/ 4093587 h 6857999"/>
              <a:gd name="connsiteX362" fmla="*/ 2250226 w 4724400"/>
              <a:gd name="connsiteY362" fmla="*/ 3916719 h 6857999"/>
              <a:gd name="connsiteX363" fmla="*/ 2245523 w 4724400"/>
              <a:gd name="connsiteY363" fmla="*/ 3916663 h 6857999"/>
              <a:gd name="connsiteX364" fmla="*/ 1707994 w 4724400"/>
              <a:gd name="connsiteY364" fmla="*/ 3326950 h 6857999"/>
              <a:gd name="connsiteX365" fmla="*/ 1786341 w 4724400"/>
              <a:gd name="connsiteY365" fmla="*/ 3287566 h 6857999"/>
              <a:gd name="connsiteX366" fmla="*/ 2158071 w 4724400"/>
              <a:gd name="connsiteY366" fmla="*/ 3639960 h 6857999"/>
              <a:gd name="connsiteX367" fmla="*/ 2189281 w 4724400"/>
              <a:gd name="connsiteY367" fmla="*/ 3333361 h 6857999"/>
              <a:gd name="connsiteX368" fmla="*/ 2314466 w 4724400"/>
              <a:gd name="connsiteY368" fmla="*/ 2680771 h 6857999"/>
              <a:gd name="connsiteX369" fmla="*/ 2386551 w 4724400"/>
              <a:gd name="connsiteY369" fmla="*/ 2642862 h 6857999"/>
              <a:gd name="connsiteX370" fmla="*/ 3646699 w 4724400"/>
              <a:gd name="connsiteY370" fmla="*/ 2390555 h 6857999"/>
              <a:gd name="connsiteX371" fmla="*/ 3645773 w 4724400"/>
              <a:gd name="connsiteY371" fmla="*/ 2392739 h 6857999"/>
              <a:gd name="connsiteX372" fmla="*/ 3649597 w 4724400"/>
              <a:gd name="connsiteY372" fmla="*/ 2394358 h 6857999"/>
              <a:gd name="connsiteX373" fmla="*/ 3646699 w 4724400"/>
              <a:gd name="connsiteY373" fmla="*/ 2390555 h 6857999"/>
              <a:gd name="connsiteX374" fmla="*/ 3038676 w 4724400"/>
              <a:gd name="connsiteY374" fmla="*/ 2118977 h 6857999"/>
              <a:gd name="connsiteX375" fmla="*/ 2963942 w 4724400"/>
              <a:gd name="connsiteY375" fmla="*/ 2525128 h 6857999"/>
              <a:gd name="connsiteX376" fmla="*/ 2923775 w 4724400"/>
              <a:gd name="connsiteY376" fmla="*/ 2667145 h 6857999"/>
              <a:gd name="connsiteX377" fmla="*/ 2887447 w 4724400"/>
              <a:gd name="connsiteY377" fmla="*/ 2832031 h 6857999"/>
              <a:gd name="connsiteX378" fmla="*/ 2868480 w 4724400"/>
              <a:gd name="connsiteY378" fmla="*/ 2927011 h 6857999"/>
              <a:gd name="connsiteX379" fmla="*/ 2921794 w 4724400"/>
              <a:gd name="connsiteY379" fmla="*/ 2782834 h 6857999"/>
              <a:gd name="connsiteX380" fmla="*/ 3038676 w 4724400"/>
              <a:gd name="connsiteY380" fmla="*/ 2118977 h 6857999"/>
              <a:gd name="connsiteX381" fmla="*/ 4070579 w 4724400"/>
              <a:gd name="connsiteY381" fmla="*/ 2090376 h 6857999"/>
              <a:gd name="connsiteX382" fmla="*/ 4109879 w 4724400"/>
              <a:gd name="connsiteY382" fmla="*/ 2228695 h 6857999"/>
              <a:gd name="connsiteX383" fmla="*/ 4119154 w 4724400"/>
              <a:gd name="connsiteY383" fmla="*/ 2266098 h 6857999"/>
              <a:gd name="connsiteX384" fmla="*/ 4141411 w 4724400"/>
              <a:gd name="connsiteY384" fmla="*/ 2353427 h 6857999"/>
              <a:gd name="connsiteX385" fmla="*/ 4293979 w 4724400"/>
              <a:gd name="connsiteY385" fmla="*/ 2703223 h 6857999"/>
              <a:gd name="connsiteX386" fmla="*/ 4410111 w 4724400"/>
              <a:gd name="connsiteY386" fmla="*/ 2947465 h 6857999"/>
              <a:gd name="connsiteX387" fmla="*/ 4070579 w 4724400"/>
              <a:gd name="connsiteY387" fmla="*/ 2090376 h 6857999"/>
              <a:gd name="connsiteX388" fmla="*/ 4020821 w 4724400"/>
              <a:gd name="connsiteY388" fmla="*/ 2034549 h 6857999"/>
              <a:gd name="connsiteX389" fmla="*/ 4372756 w 4724400"/>
              <a:gd name="connsiteY389" fmla="*/ 2932293 h 6857999"/>
              <a:gd name="connsiteX390" fmla="*/ 4268731 w 4724400"/>
              <a:gd name="connsiteY390" fmla="*/ 2715710 h 6857999"/>
              <a:gd name="connsiteX391" fmla="*/ 4113960 w 4724400"/>
              <a:gd name="connsiteY391" fmla="*/ 2360474 h 6857999"/>
              <a:gd name="connsiteX392" fmla="*/ 4090842 w 4724400"/>
              <a:gd name="connsiteY392" fmla="*/ 2272139 h 6857999"/>
              <a:gd name="connsiteX393" fmla="*/ 4081569 w 4724400"/>
              <a:gd name="connsiteY393" fmla="*/ 2234734 h 6857999"/>
              <a:gd name="connsiteX394" fmla="*/ 4020821 w 4724400"/>
              <a:gd name="connsiteY394" fmla="*/ 2034549 h 6857999"/>
              <a:gd name="connsiteX395" fmla="*/ 3001316 w 4724400"/>
              <a:gd name="connsiteY395" fmla="*/ 2032338 h 6857999"/>
              <a:gd name="connsiteX396" fmla="*/ 2953880 w 4724400"/>
              <a:gd name="connsiteY396" fmla="*/ 2185446 h 6857999"/>
              <a:gd name="connsiteX397" fmla="*/ 2883664 w 4724400"/>
              <a:gd name="connsiteY397" fmla="*/ 2591574 h 6857999"/>
              <a:gd name="connsiteX398" fmla="*/ 2826885 w 4724400"/>
              <a:gd name="connsiteY398" fmla="*/ 2991809 h 6857999"/>
              <a:gd name="connsiteX399" fmla="*/ 2860250 w 4724400"/>
              <a:gd name="connsiteY399" fmla="*/ 2826310 h 6857999"/>
              <a:gd name="connsiteX400" fmla="*/ 2896499 w 4724400"/>
              <a:gd name="connsiteY400" fmla="*/ 2660098 h 6857999"/>
              <a:gd name="connsiteX401" fmla="*/ 2937125 w 4724400"/>
              <a:gd name="connsiteY401" fmla="*/ 2516991 h 6857999"/>
              <a:gd name="connsiteX402" fmla="*/ 3010471 w 4724400"/>
              <a:gd name="connsiteY402" fmla="*/ 2114122 h 6857999"/>
              <a:gd name="connsiteX403" fmla="*/ 3001316 w 4724400"/>
              <a:gd name="connsiteY403" fmla="*/ 2032338 h 6857999"/>
              <a:gd name="connsiteX404" fmla="*/ 3105532 w 4724400"/>
              <a:gd name="connsiteY404" fmla="*/ 1991479 h 6857999"/>
              <a:gd name="connsiteX405" fmla="*/ 3599280 w 4724400"/>
              <a:gd name="connsiteY405" fmla="*/ 2371770 h 6857999"/>
              <a:gd name="connsiteX406" fmla="*/ 3105532 w 4724400"/>
              <a:gd name="connsiteY406" fmla="*/ 1991479 h 6857999"/>
              <a:gd name="connsiteX407" fmla="*/ 3111169 w 4724400"/>
              <a:gd name="connsiteY407" fmla="*/ 1962963 h 6857999"/>
              <a:gd name="connsiteX408" fmla="*/ 3606223 w 4724400"/>
              <a:gd name="connsiteY408" fmla="*/ 2338658 h 6857999"/>
              <a:gd name="connsiteX409" fmla="*/ 3111169 w 4724400"/>
              <a:gd name="connsiteY409" fmla="*/ 1962963 h 6857999"/>
              <a:gd name="connsiteX410" fmla="*/ 2050698 w 4724400"/>
              <a:gd name="connsiteY410" fmla="*/ 1338235 h 6857999"/>
              <a:gd name="connsiteX411" fmla="*/ 2370409 w 4724400"/>
              <a:gd name="connsiteY411" fmla="*/ 2272553 h 6857999"/>
              <a:gd name="connsiteX412" fmla="*/ 2338306 w 4724400"/>
              <a:gd name="connsiteY412" fmla="*/ 2159819 h 6857999"/>
              <a:gd name="connsiteX413" fmla="*/ 2334023 w 4724400"/>
              <a:gd name="connsiteY413" fmla="*/ 2142555 h 6857999"/>
              <a:gd name="connsiteX414" fmla="*/ 2161071 w 4724400"/>
              <a:gd name="connsiteY414" fmla="*/ 1617375 h 6857999"/>
              <a:gd name="connsiteX415" fmla="*/ 2130699 w 4724400"/>
              <a:gd name="connsiteY415" fmla="*/ 1544643 h 6857999"/>
              <a:gd name="connsiteX416" fmla="*/ 2050698 w 4724400"/>
              <a:gd name="connsiteY416" fmla="*/ 1338235 h 6857999"/>
              <a:gd name="connsiteX417" fmla="*/ 2060478 w 4724400"/>
              <a:gd name="connsiteY417" fmla="*/ 1278636 h 6857999"/>
              <a:gd name="connsiteX418" fmla="*/ 2156346 w 4724400"/>
              <a:gd name="connsiteY418" fmla="*/ 1534260 h 6857999"/>
              <a:gd name="connsiteX419" fmla="*/ 2187258 w 4724400"/>
              <a:gd name="connsiteY419" fmla="*/ 1607218 h 6857999"/>
              <a:gd name="connsiteX420" fmla="*/ 2358704 w 4724400"/>
              <a:gd name="connsiteY420" fmla="*/ 2125320 h 6857999"/>
              <a:gd name="connsiteX421" fmla="*/ 2233598 w 4724400"/>
              <a:gd name="connsiteY421" fmla="*/ 1646797 h 6857999"/>
              <a:gd name="connsiteX422" fmla="*/ 2060478 w 4724400"/>
              <a:gd name="connsiteY422" fmla="*/ 1278636 h 6857999"/>
              <a:gd name="connsiteX423" fmla="*/ 1974152 w 4724400"/>
              <a:gd name="connsiteY423" fmla="*/ 1245311 h 6857999"/>
              <a:gd name="connsiteX424" fmla="*/ 1811379 w 4724400"/>
              <a:gd name="connsiteY424" fmla="*/ 1406236 h 6857999"/>
              <a:gd name="connsiteX425" fmla="*/ 1767940 w 4724400"/>
              <a:gd name="connsiteY425" fmla="*/ 1546869 h 6857999"/>
              <a:gd name="connsiteX426" fmla="*/ 1796474 w 4724400"/>
              <a:gd name="connsiteY426" fmla="*/ 1557016 h 6857999"/>
              <a:gd name="connsiteX427" fmla="*/ 1974152 w 4724400"/>
              <a:gd name="connsiteY427" fmla="*/ 1245311 h 6857999"/>
              <a:gd name="connsiteX428" fmla="*/ 4681531 w 4724400"/>
              <a:gd name="connsiteY428" fmla="*/ 959050 h 6857999"/>
              <a:gd name="connsiteX429" fmla="*/ 4638064 w 4724400"/>
              <a:gd name="connsiteY429" fmla="*/ 1006960 h 6857999"/>
              <a:gd name="connsiteX430" fmla="*/ 4415502 w 4724400"/>
              <a:gd name="connsiteY430" fmla="*/ 1184424 h 6857999"/>
              <a:gd name="connsiteX431" fmla="*/ 4197574 w 4724400"/>
              <a:gd name="connsiteY431" fmla="*/ 1317493 h 6857999"/>
              <a:gd name="connsiteX432" fmla="*/ 4122737 w 4724400"/>
              <a:gd name="connsiteY432" fmla="*/ 1348256 h 6857999"/>
              <a:gd name="connsiteX433" fmla="*/ 4024988 w 4724400"/>
              <a:gd name="connsiteY433" fmla="*/ 1390573 h 6857999"/>
              <a:gd name="connsiteX434" fmla="*/ 4421265 w 4724400"/>
              <a:gd name="connsiteY434" fmla="*/ 1220988 h 6857999"/>
              <a:gd name="connsiteX435" fmla="*/ 4681531 w 4724400"/>
              <a:gd name="connsiteY435" fmla="*/ 959050 h 6857999"/>
              <a:gd name="connsiteX436" fmla="*/ 4722484 w 4724400"/>
              <a:gd name="connsiteY436" fmla="*/ 854709 h 6857999"/>
              <a:gd name="connsiteX437" fmla="*/ 4695347 w 4724400"/>
              <a:gd name="connsiteY437" fmla="*/ 879275 h 6857999"/>
              <a:gd name="connsiteX438" fmla="*/ 4253878 w 4724400"/>
              <a:gd name="connsiteY438" fmla="*/ 1216434 h 6857999"/>
              <a:gd name="connsiteX439" fmla="*/ 4213112 w 4724400"/>
              <a:gd name="connsiteY439" fmla="*/ 1239730 h 6857999"/>
              <a:gd name="connsiteX440" fmla="*/ 4037747 w 4724400"/>
              <a:gd name="connsiteY440" fmla="*/ 1352837 h 6857999"/>
              <a:gd name="connsiteX441" fmla="*/ 4113362 w 4724400"/>
              <a:gd name="connsiteY441" fmla="*/ 1321759 h 6857999"/>
              <a:gd name="connsiteX442" fmla="*/ 4186634 w 4724400"/>
              <a:gd name="connsiteY442" fmla="*/ 1291618 h 6857999"/>
              <a:gd name="connsiteX443" fmla="*/ 4399674 w 4724400"/>
              <a:gd name="connsiteY443" fmla="*/ 1160983 h 6857999"/>
              <a:gd name="connsiteX444" fmla="*/ 4618435 w 4724400"/>
              <a:gd name="connsiteY444" fmla="*/ 986418 h 6857999"/>
              <a:gd name="connsiteX445" fmla="*/ 4722484 w 4724400"/>
              <a:gd name="connsiteY445" fmla="*/ 854709 h 6857999"/>
              <a:gd name="connsiteX446" fmla="*/ 1456504 w 4724400"/>
              <a:gd name="connsiteY446" fmla="*/ 777000 h 6857999"/>
              <a:gd name="connsiteX447" fmla="*/ 1454399 w 4724400"/>
              <a:gd name="connsiteY447" fmla="*/ 794136 h 6857999"/>
              <a:gd name="connsiteX448" fmla="*/ 1448466 w 4724400"/>
              <a:gd name="connsiteY448" fmla="*/ 843129 h 6857999"/>
              <a:gd name="connsiteX449" fmla="*/ 1442252 w 4724400"/>
              <a:gd name="connsiteY449" fmla="*/ 1005313 h 6857999"/>
              <a:gd name="connsiteX450" fmla="*/ 1469382 w 4724400"/>
              <a:gd name="connsiteY450" fmla="*/ 1614896 h 6857999"/>
              <a:gd name="connsiteX451" fmla="*/ 1472106 w 4724400"/>
              <a:gd name="connsiteY451" fmla="*/ 1632791 h 6857999"/>
              <a:gd name="connsiteX452" fmla="*/ 1479091 w 4724400"/>
              <a:gd name="connsiteY452" fmla="*/ 1680170 h 6857999"/>
              <a:gd name="connsiteX453" fmla="*/ 1480043 w 4724400"/>
              <a:gd name="connsiteY453" fmla="*/ 1649028 h 6857999"/>
              <a:gd name="connsiteX454" fmla="*/ 1464087 w 4724400"/>
              <a:gd name="connsiteY454" fmla="*/ 871628 h 6857999"/>
              <a:gd name="connsiteX455" fmla="*/ 1462204 w 4724400"/>
              <a:gd name="connsiteY455" fmla="*/ 850229 h 6857999"/>
              <a:gd name="connsiteX456" fmla="*/ 1456504 w 4724400"/>
              <a:gd name="connsiteY456" fmla="*/ 777000 h 6857999"/>
              <a:gd name="connsiteX457" fmla="*/ 1483619 w 4724400"/>
              <a:gd name="connsiteY457" fmla="*/ 764662 h 6857999"/>
              <a:gd name="connsiteX458" fmla="*/ 1489670 w 4724400"/>
              <a:gd name="connsiteY458" fmla="*/ 847698 h 6857999"/>
              <a:gd name="connsiteX459" fmla="*/ 1491553 w 4724400"/>
              <a:gd name="connsiteY459" fmla="*/ 869097 h 6857999"/>
              <a:gd name="connsiteX460" fmla="*/ 1508481 w 4724400"/>
              <a:gd name="connsiteY460" fmla="*/ 1619865 h 6857999"/>
              <a:gd name="connsiteX461" fmla="*/ 1483619 w 4724400"/>
              <a:gd name="connsiteY461" fmla="*/ 764662 h 6857999"/>
              <a:gd name="connsiteX462" fmla="*/ 1430481 w 4724400"/>
              <a:gd name="connsiteY462" fmla="*/ 630137 h 6857999"/>
              <a:gd name="connsiteX463" fmla="*/ 1442495 w 4724400"/>
              <a:gd name="connsiteY463" fmla="*/ 1626691 h 6857999"/>
              <a:gd name="connsiteX464" fmla="*/ 1441222 w 4724400"/>
              <a:gd name="connsiteY464" fmla="*/ 1619067 h 6857999"/>
              <a:gd name="connsiteX465" fmla="*/ 1414069 w 4724400"/>
              <a:gd name="connsiteY465" fmla="*/ 1004967 h 6857999"/>
              <a:gd name="connsiteX466" fmla="*/ 1420665 w 4724400"/>
              <a:gd name="connsiteY466" fmla="*/ 840369 h 6857999"/>
              <a:gd name="connsiteX467" fmla="*/ 1426829 w 4724400"/>
              <a:gd name="connsiteY467" fmla="*/ 790831 h 6857999"/>
              <a:gd name="connsiteX468" fmla="*/ 1430481 w 4724400"/>
              <a:gd name="connsiteY468" fmla="*/ 630137 h 6857999"/>
              <a:gd name="connsiteX469" fmla="*/ 4023796 w 4724400"/>
              <a:gd name="connsiteY469" fmla="*/ 623931 h 6857999"/>
              <a:gd name="connsiteX470" fmla="*/ 3945729 w 4724400"/>
              <a:gd name="connsiteY470" fmla="*/ 662344 h 6857999"/>
              <a:gd name="connsiteX471" fmla="*/ 3498947 w 4724400"/>
              <a:gd name="connsiteY471" fmla="*/ 818916 h 6857999"/>
              <a:gd name="connsiteX472" fmla="*/ 3031283 w 4724400"/>
              <a:gd name="connsiteY472" fmla="*/ 1111507 h 6857999"/>
              <a:gd name="connsiteX473" fmla="*/ 3203692 w 4724400"/>
              <a:gd name="connsiteY473" fmla="*/ 1035777 h 6857999"/>
              <a:gd name="connsiteX474" fmla="*/ 3218294 w 4724400"/>
              <a:gd name="connsiteY474" fmla="*/ 1027151 h 6857999"/>
              <a:gd name="connsiteX475" fmla="*/ 3636737 w 4724400"/>
              <a:gd name="connsiteY475" fmla="*/ 817377 h 6857999"/>
              <a:gd name="connsiteX476" fmla="*/ 4023796 w 4724400"/>
              <a:gd name="connsiteY476" fmla="*/ 623931 h 6857999"/>
              <a:gd name="connsiteX477" fmla="*/ 3311704 w 4724400"/>
              <a:gd name="connsiteY477" fmla="*/ 584486 h 6857999"/>
              <a:gd name="connsiteX478" fmla="*/ 3190778 w 4724400"/>
              <a:gd name="connsiteY478" fmla="*/ 772788 h 6857999"/>
              <a:gd name="connsiteX479" fmla="*/ 3007981 w 4724400"/>
              <a:gd name="connsiteY479" fmla="*/ 1070739 h 6857999"/>
              <a:gd name="connsiteX480" fmla="*/ 3267578 w 4724400"/>
              <a:gd name="connsiteY480" fmla="*/ 693281 h 6857999"/>
              <a:gd name="connsiteX481" fmla="*/ 2664888 w 4724400"/>
              <a:gd name="connsiteY481" fmla="*/ 518596 h 6857999"/>
              <a:gd name="connsiteX482" fmla="*/ 2411865 w 4724400"/>
              <a:gd name="connsiteY482" fmla="*/ 567273 h 6857999"/>
              <a:gd name="connsiteX483" fmla="*/ 1896643 w 4724400"/>
              <a:gd name="connsiteY483" fmla="*/ 809468 h 6857999"/>
              <a:gd name="connsiteX484" fmla="*/ 1899055 w 4724400"/>
              <a:gd name="connsiteY484" fmla="*/ 809848 h 6857999"/>
              <a:gd name="connsiteX485" fmla="*/ 2446633 w 4724400"/>
              <a:gd name="connsiteY485" fmla="*/ 596159 h 6857999"/>
              <a:gd name="connsiteX486" fmla="*/ 2796924 w 4724400"/>
              <a:gd name="connsiteY486" fmla="*/ 501747 h 6857999"/>
              <a:gd name="connsiteX487" fmla="*/ 2455237 w 4724400"/>
              <a:gd name="connsiteY487" fmla="*/ 622979 h 6857999"/>
              <a:gd name="connsiteX488" fmla="*/ 1949308 w 4724400"/>
              <a:gd name="connsiteY488" fmla="*/ 818889 h 6857999"/>
              <a:gd name="connsiteX489" fmla="*/ 1950634 w 4724400"/>
              <a:gd name="connsiteY489" fmla="*/ 818810 h 6857999"/>
              <a:gd name="connsiteX490" fmla="*/ 2796924 w 4724400"/>
              <a:gd name="connsiteY490" fmla="*/ 501747 h 6857999"/>
              <a:gd name="connsiteX491" fmla="*/ 3335099 w 4724400"/>
              <a:gd name="connsiteY491" fmla="*/ 488163 h 6857999"/>
              <a:gd name="connsiteX492" fmla="*/ 3151139 w 4724400"/>
              <a:gd name="connsiteY492" fmla="*/ 734118 h 6857999"/>
              <a:gd name="connsiteX493" fmla="*/ 3136980 w 4724400"/>
              <a:gd name="connsiteY493" fmla="*/ 753877 h 6857999"/>
              <a:gd name="connsiteX494" fmla="*/ 3062043 w 4724400"/>
              <a:gd name="connsiteY494" fmla="*/ 867004 h 6857999"/>
              <a:gd name="connsiteX495" fmla="*/ 2994594 w 4724400"/>
              <a:gd name="connsiteY495" fmla="*/ 1035452 h 6857999"/>
              <a:gd name="connsiteX496" fmla="*/ 3167517 w 4724400"/>
              <a:gd name="connsiteY496" fmla="*/ 757788 h 6857999"/>
              <a:gd name="connsiteX497" fmla="*/ 3335099 w 4724400"/>
              <a:gd name="connsiteY497" fmla="*/ 488163 h 6857999"/>
              <a:gd name="connsiteX498" fmla="*/ 2891507 w 4724400"/>
              <a:gd name="connsiteY498" fmla="*/ 485136 h 6857999"/>
              <a:gd name="connsiteX499" fmla="*/ 2047508 w 4724400"/>
              <a:gd name="connsiteY499" fmla="*/ 825701 h 6857999"/>
              <a:gd name="connsiteX500" fmla="*/ 2891507 w 4724400"/>
              <a:gd name="connsiteY500" fmla="*/ 485136 h 6857999"/>
              <a:gd name="connsiteX501" fmla="*/ 4418489 w 4724400"/>
              <a:gd name="connsiteY501" fmla="*/ 483936 h 6857999"/>
              <a:gd name="connsiteX502" fmla="*/ 4155290 w 4724400"/>
              <a:gd name="connsiteY502" fmla="*/ 661575 h 6857999"/>
              <a:gd name="connsiteX503" fmla="*/ 3571040 w 4724400"/>
              <a:gd name="connsiteY503" fmla="*/ 996875 h 6857999"/>
              <a:gd name="connsiteX504" fmla="*/ 3093710 w 4724400"/>
              <a:gd name="connsiteY504" fmla="*/ 1145020 h 6857999"/>
              <a:gd name="connsiteX505" fmla="*/ 3207527 w 4724400"/>
              <a:gd name="connsiteY505" fmla="*/ 1163586 h 6857999"/>
              <a:gd name="connsiteX506" fmla="*/ 3652751 w 4724400"/>
              <a:gd name="connsiteY506" fmla="*/ 990907 h 6857999"/>
              <a:gd name="connsiteX507" fmla="*/ 4180906 w 4724400"/>
              <a:gd name="connsiteY507" fmla="*/ 680145 h 6857999"/>
              <a:gd name="connsiteX508" fmla="*/ 4418489 w 4724400"/>
              <a:gd name="connsiteY508" fmla="*/ 483936 h 6857999"/>
              <a:gd name="connsiteX509" fmla="*/ 3316944 w 4724400"/>
              <a:gd name="connsiteY509" fmla="*/ 465669 h 6857999"/>
              <a:gd name="connsiteX510" fmla="*/ 2958819 w 4724400"/>
              <a:gd name="connsiteY510" fmla="*/ 1062158 h 6857999"/>
              <a:gd name="connsiteX511" fmla="*/ 3004132 w 4724400"/>
              <a:gd name="connsiteY511" fmla="*/ 921679 h 6857999"/>
              <a:gd name="connsiteX512" fmla="*/ 3037224 w 4724400"/>
              <a:gd name="connsiteY512" fmla="*/ 852631 h 6857999"/>
              <a:gd name="connsiteX513" fmla="*/ 3114637 w 4724400"/>
              <a:gd name="connsiteY513" fmla="*/ 736692 h 6857999"/>
              <a:gd name="connsiteX514" fmla="*/ 3128801 w 4724400"/>
              <a:gd name="connsiteY514" fmla="*/ 716935 h 6857999"/>
              <a:gd name="connsiteX515" fmla="*/ 3316944 w 4724400"/>
              <a:gd name="connsiteY515" fmla="*/ 465669 h 6857999"/>
              <a:gd name="connsiteX516" fmla="*/ 4448894 w 4724400"/>
              <a:gd name="connsiteY516" fmla="*/ 422768 h 6857999"/>
              <a:gd name="connsiteX517" fmla="*/ 4235585 w 4724400"/>
              <a:gd name="connsiteY517" fmla="*/ 528178 h 6857999"/>
              <a:gd name="connsiteX518" fmla="*/ 4213155 w 4724400"/>
              <a:gd name="connsiteY518" fmla="*/ 543149 h 6857999"/>
              <a:gd name="connsiteX519" fmla="*/ 3649218 w 4724400"/>
              <a:gd name="connsiteY519" fmla="*/ 842623 h 6857999"/>
              <a:gd name="connsiteX520" fmla="*/ 3232564 w 4724400"/>
              <a:gd name="connsiteY520" fmla="*/ 1051220 h 6857999"/>
              <a:gd name="connsiteX521" fmla="*/ 3217970 w 4724400"/>
              <a:gd name="connsiteY521" fmla="*/ 1059849 h 6857999"/>
              <a:gd name="connsiteX522" fmla="*/ 3116688 w 4724400"/>
              <a:gd name="connsiteY522" fmla="*/ 1113543 h 6857999"/>
              <a:gd name="connsiteX523" fmla="*/ 3559098 w 4724400"/>
              <a:gd name="connsiteY523" fmla="*/ 971858 h 6857999"/>
              <a:gd name="connsiteX524" fmla="*/ 4140004 w 4724400"/>
              <a:gd name="connsiteY524" fmla="*/ 638368 h 6857999"/>
              <a:gd name="connsiteX525" fmla="*/ 4451852 w 4724400"/>
              <a:gd name="connsiteY525" fmla="*/ 423380 h 6857999"/>
              <a:gd name="connsiteX526" fmla="*/ 4448894 w 4724400"/>
              <a:gd name="connsiteY526" fmla="*/ 422768 h 6857999"/>
              <a:gd name="connsiteX527" fmla="*/ 680568 w 4724400"/>
              <a:gd name="connsiteY527" fmla="*/ 416949 h 6857999"/>
              <a:gd name="connsiteX528" fmla="*/ 394452 w 4724400"/>
              <a:gd name="connsiteY528" fmla="*/ 694330 h 6857999"/>
              <a:gd name="connsiteX529" fmla="*/ 340402 w 4724400"/>
              <a:gd name="connsiteY529" fmla="*/ 759654 h 6857999"/>
              <a:gd name="connsiteX530" fmla="*/ 827699 w 4724400"/>
              <a:gd name="connsiteY530" fmla="*/ 416143 h 6857999"/>
              <a:gd name="connsiteX531" fmla="*/ 841524 w 4724400"/>
              <a:gd name="connsiteY531" fmla="*/ 534021 h 6857999"/>
              <a:gd name="connsiteX532" fmla="*/ 825554 w 4724400"/>
              <a:gd name="connsiteY532" fmla="*/ 672115 h 6857999"/>
              <a:gd name="connsiteX533" fmla="*/ 811499 w 4724400"/>
              <a:gd name="connsiteY533" fmla="*/ 769176 h 6857999"/>
              <a:gd name="connsiteX534" fmla="*/ 841586 w 4724400"/>
              <a:gd name="connsiteY534" fmla="*/ 1060039 h 6857999"/>
              <a:gd name="connsiteX535" fmla="*/ 942912 w 4724400"/>
              <a:gd name="connsiteY535" fmla="*/ 1511108 h 6857999"/>
              <a:gd name="connsiteX536" fmla="*/ 884057 w 4724400"/>
              <a:gd name="connsiteY536" fmla="*/ 521768 h 6857999"/>
              <a:gd name="connsiteX537" fmla="*/ 827699 w 4724400"/>
              <a:gd name="connsiteY537" fmla="*/ 416143 h 6857999"/>
              <a:gd name="connsiteX538" fmla="*/ 798883 w 4724400"/>
              <a:gd name="connsiteY538" fmla="*/ 414244 h 6857999"/>
              <a:gd name="connsiteX539" fmla="*/ 875825 w 4724400"/>
              <a:gd name="connsiteY539" fmla="*/ 1357811 h 6857999"/>
              <a:gd name="connsiteX540" fmla="*/ 814514 w 4724400"/>
              <a:gd name="connsiteY540" fmla="*/ 1064671 h 6857999"/>
              <a:gd name="connsiteX541" fmla="*/ 783698 w 4724400"/>
              <a:gd name="connsiteY541" fmla="*/ 766414 h 6857999"/>
              <a:gd name="connsiteX542" fmla="*/ 798129 w 4724400"/>
              <a:gd name="connsiteY542" fmla="*/ 666939 h 6857999"/>
              <a:gd name="connsiteX543" fmla="*/ 813894 w 4724400"/>
              <a:gd name="connsiteY543" fmla="*/ 533909 h 6857999"/>
              <a:gd name="connsiteX544" fmla="*/ 798883 w 4724400"/>
              <a:gd name="connsiteY544" fmla="*/ 414244 h 6857999"/>
              <a:gd name="connsiteX545" fmla="*/ 673202 w 4724400"/>
              <a:gd name="connsiteY545" fmla="*/ 388720 h 6857999"/>
              <a:gd name="connsiteX546" fmla="*/ 392779 w 4724400"/>
              <a:gd name="connsiteY546" fmla="*/ 596411 h 6857999"/>
              <a:gd name="connsiteX547" fmla="*/ 270088 w 4724400"/>
              <a:gd name="connsiteY547" fmla="*/ 790400 h 6857999"/>
              <a:gd name="connsiteX548" fmla="*/ 259285 w 4724400"/>
              <a:gd name="connsiteY548" fmla="*/ 812869 h 6857999"/>
              <a:gd name="connsiteX549" fmla="*/ 372890 w 4724400"/>
              <a:gd name="connsiteY549" fmla="*/ 676832 h 6857999"/>
              <a:gd name="connsiteX550" fmla="*/ 673202 w 4724400"/>
              <a:gd name="connsiteY550" fmla="*/ 388720 h 6857999"/>
              <a:gd name="connsiteX551" fmla="*/ 1628210 w 4724400"/>
              <a:gd name="connsiteY551" fmla="*/ 0 h 6857999"/>
              <a:gd name="connsiteX552" fmla="*/ 1748399 w 4724400"/>
              <a:gd name="connsiteY552" fmla="*/ 0 h 6857999"/>
              <a:gd name="connsiteX553" fmla="*/ 1783391 w 4724400"/>
              <a:gd name="connsiteY553" fmla="*/ 17650 h 6857999"/>
              <a:gd name="connsiteX554" fmla="*/ 2084193 w 4724400"/>
              <a:gd name="connsiteY554" fmla="*/ 69947 h 6857999"/>
              <a:gd name="connsiteX555" fmla="*/ 2744101 w 4724400"/>
              <a:gd name="connsiteY555" fmla="*/ 15192 h 6857999"/>
              <a:gd name="connsiteX556" fmla="*/ 2197414 w 4724400"/>
              <a:gd name="connsiteY556" fmla="*/ 41266 h 6857999"/>
              <a:gd name="connsiteX557" fmla="*/ 1914967 w 4724400"/>
              <a:gd name="connsiteY557" fmla="*/ 18583 h 6857999"/>
              <a:gd name="connsiteX558" fmla="*/ 1815559 w 4724400"/>
              <a:gd name="connsiteY558" fmla="*/ 0 h 6857999"/>
              <a:gd name="connsiteX559" fmla="*/ 2001666 w 4724400"/>
              <a:gd name="connsiteY559" fmla="*/ 0 h 6857999"/>
              <a:gd name="connsiteX560" fmla="*/ 2036517 w 4724400"/>
              <a:gd name="connsiteY560" fmla="*/ 4274 h 6857999"/>
              <a:gd name="connsiteX561" fmla="*/ 2199623 w 4724400"/>
              <a:gd name="connsiteY561" fmla="*/ 13232 h 6857999"/>
              <a:gd name="connsiteX562" fmla="*/ 2420103 w 4724400"/>
              <a:gd name="connsiteY562" fmla="*/ 12601 h 6857999"/>
              <a:gd name="connsiteX563" fmla="*/ 2621330 w 4724400"/>
              <a:gd name="connsiteY563" fmla="*/ 0 h 6857999"/>
              <a:gd name="connsiteX564" fmla="*/ 3076571 w 4724400"/>
              <a:gd name="connsiteY564" fmla="*/ 0 h 6857999"/>
              <a:gd name="connsiteX565" fmla="*/ 2924796 w 4724400"/>
              <a:gd name="connsiteY565" fmla="*/ 36772 h 6857999"/>
              <a:gd name="connsiteX566" fmla="*/ 1946203 w 4724400"/>
              <a:gd name="connsiteY566" fmla="*/ 131277 h 6857999"/>
              <a:gd name="connsiteX567" fmla="*/ 1707026 w 4724400"/>
              <a:gd name="connsiteY567" fmla="*/ 44983 h 6857999"/>
              <a:gd name="connsiteX568" fmla="*/ 1007398 w 4724400"/>
              <a:gd name="connsiteY568" fmla="*/ 0 h 6857999"/>
              <a:gd name="connsiteX569" fmla="*/ 1105902 w 4724400"/>
              <a:gd name="connsiteY569" fmla="*/ 0 h 6857999"/>
              <a:gd name="connsiteX570" fmla="*/ 1191939 w 4724400"/>
              <a:gd name="connsiteY570" fmla="*/ 117664 h 6857999"/>
              <a:gd name="connsiteX571" fmla="*/ 1780907 w 4724400"/>
              <a:gd name="connsiteY571" fmla="*/ 743734 h 6857999"/>
              <a:gd name="connsiteX572" fmla="*/ 1841857 w 4724400"/>
              <a:gd name="connsiteY572" fmla="*/ 795932 h 6857999"/>
              <a:gd name="connsiteX573" fmla="*/ 2317896 w 4724400"/>
              <a:gd name="connsiteY573" fmla="*/ 530713 h 6857999"/>
              <a:gd name="connsiteX574" fmla="*/ 3015228 w 4724400"/>
              <a:gd name="connsiteY574" fmla="*/ 399738 h 6857999"/>
              <a:gd name="connsiteX575" fmla="*/ 3000782 w 4724400"/>
              <a:gd name="connsiteY575" fmla="*/ 461219 h 6857999"/>
              <a:gd name="connsiteX576" fmla="*/ 1963190 w 4724400"/>
              <a:gd name="connsiteY576" fmla="*/ 895589 h 6857999"/>
              <a:gd name="connsiteX577" fmla="*/ 2552180 w 4724400"/>
              <a:gd name="connsiteY577" fmla="*/ 1298815 h 6857999"/>
              <a:gd name="connsiteX578" fmla="*/ 2904618 w 4724400"/>
              <a:gd name="connsiteY578" fmla="*/ 1146081 h 6857999"/>
              <a:gd name="connsiteX579" fmla="*/ 3428829 w 4724400"/>
              <a:gd name="connsiteY579" fmla="*/ 310883 h 6857999"/>
              <a:gd name="connsiteX580" fmla="*/ 3452135 w 4724400"/>
              <a:gd name="connsiteY580" fmla="*/ 318176 h 6857999"/>
              <a:gd name="connsiteX581" fmla="*/ 3169464 w 4724400"/>
              <a:gd name="connsiteY581" fmla="*/ 935661 h 6857999"/>
              <a:gd name="connsiteX582" fmla="*/ 3049395 w 4724400"/>
              <a:gd name="connsiteY582" fmla="*/ 1070245 h 6857999"/>
              <a:gd name="connsiteX583" fmla="*/ 3401235 w 4724400"/>
              <a:gd name="connsiteY583" fmla="*/ 815534 h 6857999"/>
              <a:gd name="connsiteX584" fmla="*/ 4236947 w 4724400"/>
              <a:gd name="connsiteY584" fmla="*/ 465665 h 6857999"/>
              <a:gd name="connsiteX585" fmla="*/ 4565962 w 4724400"/>
              <a:gd name="connsiteY585" fmla="*/ 350012 h 6857999"/>
              <a:gd name="connsiteX586" fmla="*/ 4557937 w 4724400"/>
              <a:gd name="connsiteY586" fmla="*/ 382666 h 6857999"/>
              <a:gd name="connsiteX587" fmla="*/ 3621049 w 4724400"/>
              <a:gd name="connsiteY587" fmla="*/ 1056676 h 6857999"/>
              <a:gd name="connsiteX588" fmla="*/ 3094000 w 4724400"/>
              <a:gd name="connsiteY588" fmla="*/ 1229477 h 6857999"/>
              <a:gd name="connsiteX589" fmla="*/ 2813197 w 4724400"/>
              <a:gd name="connsiteY589" fmla="*/ 1263181 h 6857999"/>
              <a:gd name="connsiteX590" fmla="*/ 2615776 w 4724400"/>
              <a:gd name="connsiteY590" fmla="*/ 1334114 h 6857999"/>
              <a:gd name="connsiteX591" fmla="*/ 3364982 w 4724400"/>
              <a:gd name="connsiteY591" fmla="*/ 1687356 h 6857999"/>
              <a:gd name="connsiteX592" fmla="*/ 3371663 w 4724400"/>
              <a:gd name="connsiteY592" fmla="*/ 1683743 h 6857999"/>
              <a:gd name="connsiteX593" fmla="*/ 3883310 w 4724400"/>
              <a:gd name="connsiteY593" fmla="*/ 1443899 h 6857999"/>
              <a:gd name="connsiteX594" fmla="*/ 3892746 w 4724400"/>
              <a:gd name="connsiteY594" fmla="*/ 1429225 h 6857999"/>
              <a:gd name="connsiteX595" fmla="*/ 4699980 w 4724400"/>
              <a:gd name="connsiteY595" fmla="*/ 789523 h 6857999"/>
              <a:gd name="connsiteX596" fmla="*/ 4724400 w 4724400"/>
              <a:gd name="connsiteY596" fmla="*/ 769876 h 6857999"/>
              <a:gd name="connsiteX597" fmla="*/ 4724400 w 4724400"/>
              <a:gd name="connsiteY597" fmla="*/ 802845 h 6857999"/>
              <a:gd name="connsiteX598" fmla="*/ 4705958 w 4724400"/>
              <a:gd name="connsiteY598" fmla="*/ 821317 h 6857999"/>
              <a:gd name="connsiteX599" fmla="*/ 4649798 w 4724400"/>
              <a:gd name="connsiteY599" fmla="*/ 877374 h 6857999"/>
              <a:gd name="connsiteX600" fmla="*/ 4005326 w 4724400"/>
              <a:gd name="connsiteY600" fmla="*/ 1344259 h 6857999"/>
              <a:gd name="connsiteX601" fmla="*/ 4199378 w 4724400"/>
              <a:gd name="connsiteY601" fmla="*/ 1215889 h 6857999"/>
              <a:gd name="connsiteX602" fmla="*/ 4239600 w 4724400"/>
              <a:gd name="connsiteY602" fmla="*/ 1192361 h 6857999"/>
              <a:gd name="connsiteX603" fmla="*/ 4677037 w 4724400"/>
              <a:gd name="connsiteY603" fmla="*/ 858646 h 6857999"/>
              <a:gd name="connsiteX604" fmla="*/ 4724400 w 4724400"/>
              <a:gd name="connsiteY604" fmla="*/ 810414 h 6857999"/>
              <a:gd name="connsiteX605" fmla="*/ 4724400 w 4724400"/>
              <a:gd name="connsiteY605" fmla="*/ 916439 h 6857999"/>
              <a:gd name="connsiteX606" fmla="*/ 4683030 w 4724400"/>
              <a:gd name="connsiteY606" fmla="*/ 982925 h 6857999"/>
              <a:gd name="connsiteX607" fmla="*/ 3921884 w 4724400"/>
              <a:gd name="connsiteY607" fmla="*/ 1469889 h 6857999"/>
              <a:gd name="connsiteX608" fmla="*/ 3456136 w 4724400"/>
              <a:gd name="connsiteY608" fmla="*/ 1721439 h 6857999"/>
              <a:gd name="connsiteX609" fmla="*/ 3624313 w 4724400"/>
              <a:gd name="connsiteY609" fmla="*/ 1780406 h 6857999"/>
              <a:gd name="connsiteX610" fmla="*/ 4303638 w 4724400"/>
              <a:gd name="connsiteY610" fmla="*/ 1944400 h 6857999"/>
              <a:gd name="connsiteX611" fmla="*/ 4315566 w 4724400"/>
              <a:gd name="connsiteY611" fmla="*/ 1931422 h 6857999"/>
              <a:gd name="connsiteX612" fmla="*/ 4664388 w 4724400"/>
              <a:gd name="connsiteY612" fmla="*/ 1574357 h 6857999"/>
              <a:gd name="connsiteX613" fmla="*/ 4724400 w 4724400"/>
              <a:gd name="connsiteY613" fmla="*/ 1537429 h 6857999"/>
              <a:gd name="connsiteX614" fmla="*/ 4724400 w 4724400"/>
              <a:gd name="connsiteY614" fmla="*/ 1589108 h 6857999"/>
              <a:gd name="connsiteX615" fmla="*/ 4644505 w 4724400"/>
              <a:gd name="connsiteY615" fmla="*/ 1640352 h 6857999"/>
              <a:gd name="connsiteX616" fmla="*/ 4381603 w 4724400"/>
              <a:gd name="connsiteY616" fmla="*/ 1900149 h 6857999"/>
              <a:gd name="connsiteX617" fmla="*/ 4478726 w 4724400"/>
              <a:gd name="connsiteY617" fmla="*/ 1822808 h 6857999"/>
              <a:gd name="connsiteX618" fmla="*/ 4588263 w 4724400"/>
              <a:gd name="connsiteY618" fmla="*/ 1735914 h 6857999"/>
              <a:gd name="connsiteX619" fmla="*/ 4683216 w 4724400"/>
              <a:gd name="connsiteY619" fmla="*/ 1678902 h 6857999"/>
              <a:gd name="connsiteX620" fmla="*/ 4724400 w 4724400"/>
              <a:gd name="connsiteY620" fmla="*/ 1655121 h 6857999"/>
              <a:gd name="connsiteX621" fmla="*/ 4724400 w 4724400"/>
              <a:gd name="connsiteY621" fmla="*/ 1686869 h 6857999"/>
              <a:gd name="connsiteX622" fmla="*/ 4696172 w 4724400"/>
              <a:gd name="connsiteY622" fmla="*/ 1703058 h 6857999"/>
              <a:gd name="connsiteX623" fmla="*/ 4602997 w 4724400"/>
              <a:gd name="connsiteY623" fmla="*/ 1758893 h 6857999"/>
              <a:gd name="connsiteX624" fmla="*/ 4496021 w 4724400"/>
              <a:gd name="connsiteY624" fmla="*/ 1844299 h 6857999"/>
              <a:gd name="connsiteX625" fmla="*/ 4419004 w 4724400"/>
              <a:gd name="connsiteY625" fmla="*/ 1907617 h 6857999"/>
              <a:gd name="connsiteX626" fmla="*/ 4685975 w 4724400"/>
              <a:gd name="connsiteY626" fmla="*/ 1786372 h 6857999"/>
              <a:gd name="connsiteX627" fmla="*/ 4724400 w 4724400"/>
              <a:gd name="connsiteY627" fmla="*/ 1759693 h 6857999"/>
              <a:gd name="connsiteX628" fmla="*/ 4724400 w 4724400"/>
              <a:gd name="connsiteY628" fmla="*/ 1809459 h 6857999"/>
              <a:gd name="connsiteX629" fmla="*/ 4653762 w 4724400"/>
              <a:gd name="connsiteY629" fmla="*/ 1857561 h 6857999"/>
              <a:gd name="connsiteX630" fmla="*/ 4428349 w 4724400"/>
              <a:gd name="connsiteY630" fmla="*/ 1963079 h 6857999"/>
              <a:gd name="connsiteX631" fmla="*/ 4724400 w 4724400"/>
              <a:gd name="connsiteY631" fmla="*/ 1990579 h 6857999"/>
              <a:gd name="connsiteX632" fmla="*/ 4724400 w 4724400"/>
              <a:gd name="connsiteY632" fmla="*/ 2065582 h 6857999"/>
              <a:gd name="connsiteX633" fmla="*/ 4686318 w 4724400"/>
              <a:gd name="connsiteY633" fmla="*/ 2063926 h 6857999"/>
              <a:gd name="connsiteX634" fmla="*/ 4724400 w 4724400"/>
              <a:gd name="connsiteY634" fmla="*/ 2085104 h 6857999"/>
              <a:gd name="connsiteX635" fmla="*/ 4724400 w 4724400"/>
              <a:gd name="connsiteY635" fmla="*/ 2178471 h 6857999"/>
              <a:gd name="connsiteX636" fmla="*/ 4617755 w 4724400"/>
              <a:gd name="connsiteY636" fmla="*/ 2122457 h 6857999"/>
              <a:gd name="connsiteX637" fmla="*/ 4724400 w 4724400"/>
              <a:gd name="connsiteY637" fmla="*/ 2196158 h 6857999"/>
              <a:gd name="connsiteX638" fmla="*/ 4724400 w 4724400"/>
              <a:gd name="connsiteY638" fmla="*/ 2230374 h 6857999"/>
              <a:gd name="connsiteX639" fmla="*/ 4573637 w 4724400"/>
              <a:gd name="connsiteY639" fmla="*/ 2126309 h 6857999"/>
              <a:gd name="connsiteX640" fmla="*/ 4706850 w 4724400"/>
              <a:gd name="connsiteY640" fmla="*/ 2262541 h 6857999"/>
              <a:gd name="connsiteX641" fmla="*/ 4724400 w 4724400"/>
              <a:gd name="connsiteY641" fmla="*/ 2275857 h 6857999"/>
              <a:gd name="connsiteX642" fmla="*/ 4724400 w 4724400"/>
              <a:gd name="connsiteY642" fmla="*/ 2377131 h 6857999"/>
              <a:gd name="connsiteX643" fmla="*/ 4688201 w 4724400"/>
              <a:gd name="connsiteY643" fmla="*/ 2349925 h 6857999"/>
              <a:gd name="connsiteX644" fmla="*/ 4462564 w 4724400"/>
              <a:gd name="connsiteY644" fmla="*/ 2041945 h 6857999"/>
              <a:gd name="connsiteX645" fmla="*/ 4094167 w 4724400"/>
              <a:gd name="connsiteY645" fmla="*/ 1984479 h 6857999"/>
              <a:gd name="connsiteX646" fmla="*/ 4520397 w 4724400"/>
              <a:gd name="connsiteY646" fmla="*/ 3153822 h 6857999"/>
              <a:gd name="connsiteX647" fmla="*/ 4458958 w 4724400"/>
              <a:gd name="connsiteY647" fmla="*/ 3203134 h 6857999"/>
              <a:gd name="connsiteX648" fmla="*/ 3972830 w 4724400"/>
              <a:gd name="connsiteY648" fmla="*/ 1973028 h 6857999"/>
              <a:gd name="connsiteX649" fmla="*/ 3979154 w 4724400"/>
              <a:gd name="connsiteY649" fmla="*/ 1959605 h 6857999"/>
              <a:gd name="connsiteX650" fmla="*/ 3583051 w 4724400"/>
              <a:gd name="connsiteY650" fmla="*/ 1850495 h 6857999"/>
              <a:gd name="connsiteX651" fmla="*/ 2922360 w 4724400"/>
              <a:gd name="connsiteY651" fmla="*/ 1586232 h 6857999"/>
              <a:gd name="connsiteX652" fmla="*/ 3033099 w 4724400"/>
              <a:gd name="connsiteY652" fmla="*/ 1913175 h 6857999"/>
              <a:gd name="connsiteX653" fmla="*/ 3040214 w 4724400"/>
              <a:gd name="connsiteY653" fmla="*/ 1920694 h 6857999"/>
              <a:gd name="connsiteX654" fmla="*/ 3051308 w 4724400"/>
              <a:gd name="connsiteY654" fmla="*/ 1911226 h 6857999"/>
              <a:gd name="connsiteX655" fmla="*/ 3791335 w 4724400"/>
              <a:gd name="connsiteY655" fmla="*/ 2442781 h 6857999"/>
              <a:gd name="connsiteX656" fmla="*/ 3744063 w 4724400"/>
              <a:gd name="connsiteY656" fmla="*/ 2510325 h 6857999"/>
              <a:gd name="connsiteX657" fmla="*/ 3103695 w 4724400"/>
              <a:gd name="connsiteY657" fmla="*/ 2105302 h 6857999"/>
              <a:gd name="connsiteX658" fmla="*/ 2968137 w 4724400"/>
              <a:gd name="connsiteY658" fmla="*/ 2805672 h 6857999"/>
              <a:gd name="connsiteX659" fmla="*/ 2739231 w 4724400"/>
              <a:gd name="connsiteY659" fmla="*/ 3151701 h 6857999"/>
              <a:gd name="connsiteX660" fmla="*/ 2728882 w 4724400"/>
              <a:gd name="connsiteY660" fmla="*/ 3135084 h 6857999"/>
              <a:gd name="connsiteX661" fmla="*/ 2914282 w 4724400"/>
              <a:gd name="connsiteY661" fmla="*/ 2155807 h 6857999"/>
              <a:gd name="connsiteX662" fmla="*/ 2971660 w 4724400"/>
              <a:gd name="connsiteY662" fmla="*/ 1962486 h 6857999"/>
              <a:gd name="connsiteX663" fmla="*/ 2971809 w 4724400"/>
              <a:gd name="connsiteY663" fmla="*/ 1960615 h 6857999"/>
              <a:gd name="connsiteX664" fmla="*/ 2972315 w 4724400"/>
              <a:gd name="connsiteY664" fmla="*/ 1951821 h 6857999"/>
              <a:gd name="connsiteX665" fmla="*/ 2846641 w 4724400"/>
              <a:gd name="connsiteY665" fmla="*/ 1556749 h 6857999"/>
              <a:gd name="connsiteX666" fmla="*/ 2847461 w 4724400"/>
              <a:gd name="connsiteY666" fmla="*/ 1548729 h 6857999"/>
              <a:gd name="connsiteX667" fmla="*/ 2058558 w 4724400"/>
              <a:gd name="connsiteY667" fmla="*/ 1071804 h 6857999"/>
              <a:gd name="connsiteX668" fmla="*/ 2291089 w 4724400"/>
              <a:gd name="connsiteY668" fmla="*/ 1585512 h 6857999"/>
              <a:gd name="connsiteX669" fmla="*/ 2473792 w 4724400"/>
              <a:gd name="connsiteY669" fmla="*/ 2432858 h 6857999"/>
              <a:gd name="connsiteX670" fmla="*/ 2420124 w 4724400"/>
              <a:gd name="connsiteY670" fmla="*/ 2495762 h 6857999"/>
              <a:gd name="connsiteX671" fmla="*/ 2119846 w 4724400"/>
              <a:gd name="connsiteY671" fmla="*/ 1872898 h 6857999"/>
              <a:gd name="connsiteX672" fmla="*/ 1995210 w 4724400"/>
              <a:gd name="connsiteY672" fmla="*/ 1288346 h 6857999"/>
              <a:gd name="connsiteX673" fmla="*/ 1850975 w 4724400"/>
              <a:gd name="connsiteY673" fmla="*/ 1540820 h 6857999"/>
              <a:gd name="connsiteX674" fmla="*/ 1723490 w 4724400"/>
              <a:gd name="connsiteY674" fmla="*/ 1688355 h 6857999"/>
              <a:gd name="connsiteX675" fmla="*/ 1710157 w 4724400"/>
              <a:gd name="connsiteY675" fmla="*/ 1683354 h 6857999"/>
              <a:gd name="connsiteX676" fmla="*/ 1807265 w 4724400"/>
              <a:gd name="connsiteY676" fmla="*/ 1336896 h 6857999"/>
              <a:gd name="connsiteX677" fmla="*/ 2011049 w 4724400"/>
              <a:gd name="connsiteY677" fmla="*/ 1173376 h 6857999"/>
              <a:gd name="connsiteX678" fmla="*/ 2014681 w 4724400"/>
              <a:gd name="connsiteY678" fmla="*/ 1167830 h 6857999"/>
              <a:gd name="connsiteX679" fmla="*/ 1971037 w 4724400"/>
              <a:gd name="connsiteY679" fmla="*/ 1015438 h 6857999"/>
              <a:gd name="connsiteX680" fmla="*/ 1971858 w 4724400"/>
              <a:gd name="connsiteY680" fmla="*/ 1007420 h 6857999"/>
              <a:gd name="connsiteX681" fmla="*/ 1729505 w 4724400"/>
              <a:gd name="connsiteY681" fmla="*/ 808882 h 6857999"/>
              <a:gd name="connsiteX682" fmla="*/ 1506007 w 4724400"/>
              <a:gd name="connsiteY682" fmla="*/ 597733 h 6857999"/>
              <a:gd name="connsiteX683" fmla="*/ 1499912 w 4724400"/>
              <a:gd name="connsiteY683" fmla="*/ 1795211 h 6857999"/>
              <a:gd name="connsiteX684" fmla="*/ 1444926 w 4724400"/>
              <a:gd name="connsiteY684" fmla="*/ 1841464 h 6857999"/>
              <a:gd name="connsiteX685" fmla="*/ 1425791 w 4724400"/>
              <a:gd name="connsiteY685" fmla="*/ 572788 h 6857999"/>
              <a:gd name="connsiteX686" fmla="*/ 1435390 w 4724400"/>
              <a:gd name="connsiteY686" fmla="*/ 560750 h 6857999"/>
              <a:gd name="connsiteX687" fmla="*/ 1451502 w 4724400"/>
              <a:gd name="connsiteY687" fmla="*/ 542471 h 6857999"/>
              <a:gd name="connsiteX688" fmla="*/ 1194128 w 4724400"/>
              <a:gd name="connsiteY688" fmla="*/ 250903 h 6857999"/>
              <a:gd name="connsiteX689" fmla="*/ 890158 w 4724400"/>
              <a:gd name="connsiteY689" fmla="*/ 0 h 6857999"/>
              <a:gd name="connsiteX690" fmla="*/ 937892 w 4724400"/>
              <a:gd name="connsiteY690" fmla="*/ 0 h 6857999"/>
              <a:gd name="connsiteX691" fmla="*/ 924483 w 4724400"/>
              <a:gd name="connsiteY691" fmla="*/ 30495 h 6857999"/>
              <a:gd name="connsiteX692" fmla="*/ 872288 w 4724400"/>
              <a:gd name="connsiteY692" fmla="*/ 306259 h 6857999"/>
              <a:gd name="connsiteX693" fmla="*/ 1006247 w 4724400"/>
              <a:gd name="connsiteY693" fmla="*/ 727373 h 6857999"/>
              <a:gd name="connsiteX694" fmla="*/ 986481 w 4724400"/>
              <a:gd name="connsiteY694" fmla="*/ 1611960 h 6857999"/>
              <a:gd name="connsiteX695" fmla="*/ 928400 w 4724400"/>
              <a:gd name="connsiteY695" fmla="*/ 1663986 h 6857999"/>
              <a:gd name="connsiteX696" fmla="*/ 771281 w 4724400"/>
              <a:gd name="connsiteY696" fmla="*/ 368438 h 6857999"/>
              <a:gd name="connsiteX697" fmla="*/ 200540 w 4724400"/>
              <a:gd name="connsiteY697" fmla="*/ 942511 h 6857999"/>
              <a:gd name="connsiteX698" fmla="*/ 170253 w 4724400"/>
              <a:gd name="connsiteY698" fmla="*/ 942567 h 6857999"/>
              <a:gd name="connsiteX699" fmla="*/ 442049 w 4724400"/>
              <a:gd name="connsiteY699" fmla="*/ 489150 h 6857999"/>
              <a:gd name="connsiteX700" fmla="*/ 788582 w 4724400"/>
              <a:gd name="connsiteY700" fmla="*/ 301724 h 6857999"/>
              <a:gd name="connsiteX701" fmla="*/ 788312 w 4724400"/>
              <a:gd name="connsiteY701" fmla="*/ 276498 h 6857999"/>
              <a:gd name="connsiteX702" fmla="*/ 847625 w 4724400"/>
              <a:gd name="connsiteY702" fmla="*/ 89075 h 6857999"/>
              <a:gd name="connsiteX703" fmla="*/ 29788 w 4724400"/>
              <a:gd name="connsiteY703" fmla="*/ 0 h 6857999"/>
              <a:gd name="connsiteX704" fmla="*/ 93321 w 4724400"/>
              <a:gd name="connsiteY704" fmla="*/ 0 h 6857999"/>
              <a:gd name="connsiteX705" fmla="*/ 79142 w 4724400"/>
              <a:gd name="connsiteY705" fmla="*/ 68966 h 6857999"/>
              <a:gd name="connsiteX706" fmla="*/ 21253 w 4724400"/>
              <a:gd name="connsiteY706" fmla="*/ 535687 h 6857999"/>
              <a:gd name="connsiteX707" fmla="*/ 61909 w 4724400"/>
              <a:gd name="connsiteY707" fmla="*/ 380358 h 6857999"/>
              <a:gd name="connsiteX708" fmla="*/ 118339 w 4724400"/>
              <a:gd name="connsiteY708" fmla="*/ 184712 h 6857999"/>
              <a:gd name="connsiteX709" fmla="*/ 154192 w 4724400"/>
              <a:gd name="connsiteY709" fmla="*/ 87864 h 6857999"/>
              <a:gd name="connsiteX710" fmla="*/ 186604 w 4724400"/>
              <a:gd name="connsiteY710" fmla="*/ 0 h 6857999"/>
              <a:gd name="connsiteX711" fmla="*/ 216386 w 4724400"/>
              <a:gd name="connsiteY711" fmla="*/ 0 h 6857999"/>
              <a:gd name="connsiteX712" fmla="*/ 180314 w 4724400"/>
              <a:gd name="connsiteY712" fmla="*/ 97640 h 6857999"/>
              <a:gd name="connsiteX713" fmla="*/ 144924 w 4724400"/>
              <a:gd name="connsiteY713" fmla="*/ 193392 h 6857999"/>
              <a:gd name="connsiteX714" fmla="*/ 89413 w 4724400"/>
              <a:gd name="connsiteY714" fmla="*/ 386853 h 6857999"/>
              <a:gd name="connsiteX715" fmla="*/ 49686 w 4724400"/>
              <a:gd name="connsiteY715" fmla="*/ 539999 h 6857999"/>
              <a:gd name="connsiteX716" fmla="*/ 236604 w 4724400"/>
              <a:gd name="connsiteY716" fmla="*/ 152292 h 6857999"/>
              <a:gd name="connsiteX717" fmla="*/ 289375 w 4724400"/>
              <a:gd name="connsiteY717" fmla="*/ 0 h 6857999"/>
              <a:gd name="connsiteX718" fmla="*/ 369729 w 4724400"/>
              <a:gd name="connsiteY718" fmla="*/ 0 h 6857999"/>
              <a:gd name="connsiteX719" fmla="*/ 354160 w 4724400"/>
              <a:gd name="connsiteY719" fmla="*/ 65656 h 6857999"/>
              <a:gd name="connsiteX720" fmla="*/ 21325 w 4724400"/>
              <a:gd name="connsiteY720" fmla="*/ 763628 h 6857999"/>
              <a:gd name="connsiteX721" fmla="*/ 6426 w 4724400"/>
              <a:gd name="connsiteY721" fmla="*/ 785104 h 6857999"/>
              <a:gd name="connsiteX722" fmla="*/ 0 w 4724400"/>
              <a:gd name="connsiteY722" fmla="*/ 789215 h 6857999"/>
              <a:gd name="connsiteX723" fmla="*/ 0 w 4724400"/>
              <a:gd name="connsiteY723" fmla="*/ 163142 h 6857999"/>
              <a:gd name="connsiteX724" fmla="*/ 20220 w 4724400"/>
              <a:gd name="connsiteY724" fmla="*/ 3741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Lst>
            <a:rect l="l" t="t" r="r" b="b"/>
            <a:pathLst>
              <a:path w="4724400" h="6857999">
                <a:moveTo>
                  <a:pt x="0" y="6805948"/>
                </a:moveTo>
                <a:lnTo>
                  <a:pt x="15600" y="6813099"/>
                </a:lnTo>
                <a:cubicBezTo>
                  <a:pt x="48179" y="6826367"/>
                  <a:pt x="82589" y="6838841"/>
                  <a:pt x="117632" y="6850060"/>
                </a:cubicBezTo>
                <a:lnTo>
                  <a:pt x="146175" y="6857998"/>
                </a:lnTo>
                <a:lnTo>
                  <a:pt x="54597" y="6857998"/>
                </a:lnTo>
                <a:lnTo>
                  <a:pt x="0" y="6831490"/>
                </a:lnTo>
                <a:close/>
                <a:moveTo>
                  <a:pt x="0" y="6736157"/>
                </a:moveTo>
                <a:lnTo>
                  <a:pt x="114811" y="6784122"/>
                </a:lnTo>
                <a:lnTo>
                  <a:pt x="138159" y="6793465"/>
                </a:lnTo>
                <a:cubicBezTo>
                  <a:pt x="184756" y="6812785"/>
                  <a:pt x="226800" y="6829482"/>
                  <a:pt x="270310" y="6840638"/>
                </a:cubicBezTo>
                <a:lnTo>
                  <a:pt x="358932" y="6857999"/>
                </a:lnTo>
                <a:lnTo>
                  <a:pt x="228496" y="6857999"/>
                </a:lnTo>
                <a:lnTo>
                  <a:pt x="126481" y="6821149"/>
                </a:lnTo>
                <a:lnTo>
                  <a:pt x="103134" y="6811799"/>
                </a:lnTo>
                <a:lnTo>
                  <a:pt x="0" y="6767913"/>
                </a:lnTo>
                <a:close/>
                <a:moveTo>
                  <a:pt x="2460543" y="6515312"/>
                </a:moveTo>
                <a:lnTo>
                  <a:pt x="2286201" y="6525103"/>
                </a:lnTo>
                <a:cubicBezTo>
                  <a:pt x="2228694" y="6528458"/>
                  <a:pt x="2169369" y="6531530"/>
                  <a:pt x="2110427" y="6532104"/>
                </a:cubicBezTo>
                <a:cubicBezTo>
                  <a:pt x="2058946" y="6532538"/>
                  <a:pt x="2007242" y="6530381"/>
                  <a:pt x="1956742" y="6528403"/>
                </a:cubicBezTo>
                <a:cubicBezTo>
                  <a:pt x="1815643" y="6523421"/>
                  <a:pt x="1669606" y="6518329"/>
                  <a:pt x="1534307" y="6560369"/>
                </a:cubicBezTo>
                <a:cubicBezTo>
                  <a:pt x="1506964" y="6568983"/>
                  <a:pt x="1480544" y="6579668"/>
                  <a:pt x="1454538" y="6591702"/>
                </a:cubicBezTo>
                <a:cubicBezTo>
                  <a:pt x="1508795" y="6597451"/>
                  <a:pt x="1564033" y="6600803"/>
                  <a:pt x="1619950" y="6599765"/>
                </a:cubicBezTo>
                <a:cubicBezTo>
                  <a:pt x="1760796" y="6598297"/>
                  <a:pt x="1904212" y="6576077"/>
                  <a:pt x="2044875" y="6563693"/>
                </a:cubicBezTo>
                <a:cubicBezTo>
                  <a:pt x="2158459" y="6554204"/>
                  <a:pt x="2431086" y="6537707"/>
                  <a:pt x="2460543" y="6515312"/>
                </a:cubicBezTo>
                <a:close/>
                <a:moveTo>
                  <a:pt x="1883620" y="6459370"/>
                </a:moveTo>
                <a:cubicBezTo>
                  <a:pt x="1757800" y="6463303"/>
                  <a:pt x="1630678" y="6481291"/>
                  <a:pt x="1532156" y="6529929"/>
                </a:cubicBezTo>
                <a:cubicBezTo>
                  <a:pt x="1670483" y="6488352"/>
                  <a:pt x="1816519" y="6493450"/>
                  <a:pt x="1958230" y="6498517"/>
                </a:cubicBezTo>
                <a:cubicBezTo>
                  <a:pt x="2008720" y="6500495"/>
                  <a:pt x="2060523" y="6502029"/>
                  <a:pt x="2110707" y="6502035"/>
                </a:cubicBezTo>
                <a:cubicBezTo>
                  <a:pt x="2168940" y="6501999"/>
                  <a:pt x="2227759" y="6498204"/>
                  <a:pt x="2285171" y="6495471"/>
                </a:cubicBezTo>
                <a:lnTo>
                  <a:pt x="2385179" y="6489665"/>
                </a:lnTo>
                <a:cubicBezTo>
                  <a:pt x="2348158" y="6484629"/>
                  <a:pt x="2296424" y="6478620"/>
                  <a:pt x="2227262" y="6473140"/>
                </a:cubicBezTo>
                <a:cubicBezTo>
                  <a:pt x="2133953" y="6465560"/>
                  <a:pt x="2009438" y="6455438"/>
                  <a:pt x="1883620" y="6459370"/>
                </a:cubicBezTo>
                <a:close/>
                <a:moveTo>
                  <a:pt x="1611255" y="5884754"/>
                </a:moveTo>
                <a:cubicBezTo>
                  <a:pt x="1475034" y="6070158"/>
                  <a:pt x="1320332" y="6315508"/>
                  <a:pt x="1357588" y="6496752"/>
                </a:cubicBezTo>
                <a:cubicBezTo>
                  <a:pt x="1404118" y="6270055"/>
                  <a:pt x="1507631" y="6063621"/>
                  <a:pt x="1611255" y="5884754"/>
                </a:cubicBezTo>
                <a:close/>
                <a:moveTo>
                  <a:pt x="1646205" y="5883072"/>
                </a:moveTo>
                <a:cubicBezTo>
                  <a:pt x="1542170" y="6060592"/>
                  <a:pt x="1436044" y="6267900"/>
                  <a:pt x="1387600" y="6494950"/>
                </a:cubicBezTo>
                <a:cubicBezTo>
                  <a:pt x="1504199" y="6300136"/>
                  <a:pt x="1601945" y="6103069"/>
                  <a:pt x="1646205" y="5883072"/>
                </a:cubicBezTo>
                <a:close/>
                <a:moveTo>
                  <a:pt x="0" y="5845526"/>
                </a:moveTo>
                <a:lnTo>
                  <a:pt x="23370" y="5869422"/>
                </a:lnTo>
                <a:cubicBezTo>
                  <a:pt x="131924" y="5985784"/>
                  <a:pt x="231640" y="6107018"/>
                  <a:pt x="321428" y="6212316"/>
                </a:cubicBezTo>
                <a:cubicBezTo>
                  <a:pt x="452682" y="6366340"/>
                  <a:pt x="578409" y="6507973"/>
                  <a:pt x="626000" y="6710671"/>
                </a:cubicBezTo>
                <a:cubicBezTo>
                  <a:pt x="638757" y="6764837"/>
                  <a:pt x="647619" y="6810078"/>
                  <a:pt x="661825" y="6854298"/>
                </a:cubicBezTo>
                <a:lnTo>
                  <a:pt x="663298" y="6857998"/>
                </a:lnTo>
                <a:lnTo>
                  <a:pt x="431765" y="6857998"/>
                </a:lnTo>
                <a:lnTo>
                  <a:pt x="293576" y="6816656"/>
                </a:lnTo>
                <a:cubicBezTo>
                  <a:pt x="240014" y="6798833"/>
                  <a:pt x="187020" y="6779815"/>
                  <a:pt x="134480" y="6760867"/>
                </a:cubicBezTo>
                <a:lnTo>
                  <a:pt x="0" y="6714215"/>
                </a:lnTo>
                <a:lnTo>
                  <a:pt x="0" y="6683873"/>
                </a:lnTo>
                <a:lnTo>
                  <a:pt x="143737" y="6732821"/>
                </a:lnTo>
                <a:cubicBezTo>
                  <a:pt x="255889" y="6773078"/>
                  <a:pt x="371066" y="6813801"/>
                  <a:pt x="488162" y="6842006"/>
                </a:cubicBezTo>
                <a:cubicBezTo>
                  <a:pt x="358293" y="6763794"/>
                  <a:pt x="187560" y="6705586"/>
                  <a:pt x="44855" y="6674734"/>
                </a:cubicBezTo>
                <a:lnTo>
                  <a:pt x="0" y="6668575"/>
                </a:lnTo>
                <a:lnTo>
                  <a:pt x="0" y="6628217"/>
                </a:lnTo>
                <a:lnTo>
                  <a:pt x="144942" y="6657611"/>
                </a:lnTo>
                <a:cubicBezTo>
                  <a:pt x="201726" y="6672044"/>
                  <a:pt x="257694" y="6689595"/>
                  <a:pt x="312446" y="6711283"/>
                </a:cubicBezTo>
                <a:cubicBezTo>
                  <a:pt x="343371" y="6723712"/>
                  <a:pt x="523593" y="6837187"/>
                  <a:pt x="477357" y="6799347"/>
                </a:cubicBezTo>
                <a:cubicBezTo>
                  <a:pt x="362978" y="6704934"/>
                  <a:pt x="237571" y="6617800"/>
                  <a:pt x="134228" y="6503934"/>
                </a:cubicBezTo>
                <a:lnTo>
                  <a:pt x="0" y="6334256"/>
                </a:lnTo>
                <a:lnTo>
                  <a:pt x="0" y="6221686"/>
                </a:lnTo>
                <a:lnTo>
                  <a:pt x="113296" y="6402069"/>
                </a:lnTo>
                <a:cubicBezTo>
                  <a:pt x="227569" y="6561808"/>
                  <a:pt x="381603" y="6676399"/>
                  <a:pt x="523262" y="6807025"/>
                </a:cubicBezTo>
                <a:cubicBezTo>
                  <a:pt x="495103" y="6748256"/>
                  <a:pt x="449573" y="6697712"/>
                  <a:pt x="404364" y="6649139"/>
                </a:cubicBezTo>
                <a:lnTo>
                  <a:pt x="392074" y="6636358"/>
                </a:lnTo>
                <a:cubicBezTo>
                  <a:pt x="280930" y="6516822"/>
                  <a:pt x="177660" y="6386311"/>
                  <a:pt x="77450" y="6260110"/>
                </a:cubicBezTo>
                <a:lnTo>
                  <a:pt x="0" y="6163634"/>
                </a:lnTo>
                <a:lnTo>
                  <a:pt x="0" y="6117703"/>
                </a:lnTo>
                <a:lnTo>
                  <a:pt x="99669" y="6240461"/>
                </a:lnTo>
                <a:cubicBezTo>
                  <a:pt x="199276" y="6366562"/>
                  <a:pt x="302033" y="6496348"/>
                  <a:pt x="412670" y="6615176"/>
                </a:cubicBezTo>
                <a:lnTo>
                  <a:pt x="424960" y="6627949"/>
                </a:lnTo>
                <a:cubicBezTo>
                  <a:pt x="452087" y="6657095"/>
                  <a:pt x="479817" y="6686334"/>
                  <a:pt x="504043" y="6718236"/>
                </a:cubicBezTo>
                <a:cubicBezTo>
                  <a:pt x="434583" y="6569208"/>
                  <a:pt x="350187" y="6428779"/>
                  <a:pt x="251759" y="6299011"/>
                </a:cubicBezTo>
                <a:cubicBezTo>
                  <a:pt x="180915" y="6205508"/>
                  <a:pt x="102557" y="6117579"/>
                  <a:pt x="21191" y="6033111"/>
                </a:cubicBezTo>
                <a:lnTo>
                  <a:pt x="0" y="6012219"/>
                </a:lnTo>
                <a:lnTo>
                  <a:pt x="0" y="5971257"/>
                </a:lnTo>
                <a:lnTo>
                  <a:pt x="41571" y="6012292"/>
                </a:lnTo>
                <a:cubicBezTo>
                  <a:pt x="123333" y="6097220"/>
                  <a:pt x="202225" y="6185713"/>
                  <a:pt x="273883" y="6279980"/>
                </a:cubicBezTo>
                <a:cubicBezTo>
                  <a:pt x="380040" y="6419905"/>
                  <a:pt x="469472" y="6571994"/>
                  <a:pt x="541341" y="6733560"/>
                </a:cubicBezTo>
                <a:cubicBezTo>
                  <a:pt x="542355" y="6694639"/>
                  <a:pt x="542948" y="6654374"/>
                  <a:pt x="531634" y="6610993"/>
                </a:cubicBezTo>
                <a:cubicBezTo>
                  <a:pt x="490540" y="6454784"/>
                  <a:pt x="347902" y="6314397"/>
                  <a:pt x="247554" y="6197148"/>
                </a:cubicBezTo>
                <a:cubicBezTo>
                  <a:pt x="178265" y="6115731"/>
                  <a:pt x="107245" y="6035491"/>
                  <a:pt x="33651" y="5957901"/>
                </a:cubicBezTo>
                <a:lnTo>
                  <a:pt x="0" y="5925131"/>
                </a:lnTo>
                <a:close/>
                <a:moveTo>
                  <a:pt x="1656340" y="5825040"/>
                </a:moveTo>
                <a:cubicBezTo>
                  <a:pt x="1655542" y="5826205"/>
                  <a:pt x="1654747" y="5827360"/>
                  <a:pt x="1653246" y="5829053"/>
                </a:cubicBezTo>
                <a:lnTo>
                  <a:pt x="1655667" y="5829425"/>
                </a:lnTo>
                <a:close/>
                <a:moveTo>
                  <a:pt x="2630124" y="5591852"/>
                </a:moveTo>
                <a:cubicBezTo>
                  <a:pt x="2477082" y="5593954"/>
                  <a:pt x="2324114" y="5611746"/>
                  <a:pt x="2177648" y="5630119"/>
                </a:cubicBezTo>
                <a:cubicBezTo>
                  <a:pt x="2143127" y="5634568"/>
                  <a:pt x="2109856" y="5639754"/>
                  <a:pt x="2076258" y="5650510"/>
                </a:cubicBezTo>
                <a:cubicBezTo>
                  <a:pt x="2082463" y="5662642"/>
                  <a:pt x="2162157" y="5633895"/>
                  <a:pt x="2214048" y="5629828"/>
                </a:cubicBezTo>
                <a:cubicBezTo>
                  <a:pt x="2501741" y="5609845"/>
                  <a:pt x="2805089" y="5655720"/>
                  <a:pt x="3090246" y="5601337"/>
                </a:cubicBezTo>
                <a:cubicBezTo>
                  <a:pt x="3006333" y="5611321"/>
                  <a:pt x="2919037" y="5605065"/>
                  <a:pt x="2834104" y="5598847"/>
                </a:cubicBezTo>
                <a:cubicBezTo>
                  <a:pt x="2816936" y="5597562"/>
                  <a:pt x="2799771" y="5596280"/>
                  <a:pt x="2782953" y="5595539"/>
                </a:cubicBezTo>
                <a:cubicBezTo>
                  <a:pt x="2732159" y="5592194"/>
                  <a:pt x="2681137" y="5591152"/>
                  <a:pt x="2630124" y="5591852"/>
                </a:cubicBezTo>
                <a:close/>
                <a:moveTo>
                  <a:pt x="2751064" y="5525300"/>
                </a:moveTo>
                <a:cubicBezTo>
                  <a:pt x="2704155" y="5524070"/>
                  <a:pt x="2658863" y="5525064"/>
                  <a:pt x="2618554" y="5525937"/>
                </a:cubicBezTo>
                <a:cubicBezTo>
                  <a:pt x="2508038" y="5528402"/>
                  <a:pt x="2408741" y="5531370"/>
                  <a:pt x="2311014" y="5550189"/>
                </a:cubicBezTo>
                <a:cubicBezTo>
                  <a:pt x="2246417" y="5562376"/>
                  <a:pt x="2186894" y="5581286"/>
                  <a:pt x="2134103" y="5605852"/>
                </a:cubicBezTo>
                <a:cubicBezTo>
                  <a:pt x="2147385" y="5603489"/>
                  <a:pt x="2160456" y="5602024"/>
                  <a:pt x="2174084" y="5600203"/>
                </a:cubicBezTo>
                <a:cubicBezTo>
                  <a:pt x="2370475" y="5575001"/>
                  <a:pt x="2579125" y="5551921"/>
                  <a:pt x="2785199" y="5564971"/>
                </a:cubicBezTo>
                <a:lnTo>
                  <a:pt x="2836697" y="5568822"/>
                </a:lnTo>
                <a:cubicBezTo>
                  <a:pt x="2913331" y="5574228"/>
                  <a:pt x="2991761" y="5580014"/>
                  <a:pt x="3066345" y="5573703"/>
                </a:cubicBezTo>
                <a:cubicBezTo>
                  <a:pt x="3036778" y="5568851"/>
                  <a:pt x="3007621" y="5562210"/>
                  <a:pt x="2978461" y="5555562"/>
                </a:cubicBezTo>
                <a:cubicBezTo>
                  <a:pt x="2950203" y="5549116"/>
                  <a:pt x="2921945" y="5542665"/>
                  <a:pt x="2893277" y="5538004"/>
                </a:cubicBezTo>
                <a:cubicBezTo>
                  <a:pt x="2846501" y="5529982"/>
                  <a:pt x="2797974" y="5526529"/>
                  <a:pt x="2751064" y="5525300"/>
                </a:cubicBezTo>
                <a:close/>
                <a:moveTo>
                  <a:pt x="2636807" y="5458317"/>
                </a:moveTo>
                <a:cubicBezTo>
                  <a:pt x="2511188" y="5456650"/>
                  <a:pt x="2361021" y="5479881"/>
                  <a:pt x="2236775" y="5536349"/>
                </a:cubicBezTo>
                <a:cubicBezTo>
                  <a:pt x="2259387" y="5530319"/>
                  <a:pt x="2281995" y="5524291"/>
                  <a:pt x="2306204" y="5519543"/>
                </a:cubicBezTo>
                <a:cubicBezTo>
                  <a:pt x="2406280" y="5500749"/>
                  <a:pt x="2506685" y="5497081"/>
                  <a:pt x="2619005" y="5494992"/>
                </a:cubicBezTo>
                <a:cubicBezTo>
                  <a:pt x="2701072" y="5493085"/>
                  <a:pt x="2803428" y="5491236"/>
                  <a:pt x="2899676" y="5507848"/>
                </a:cubicBezTo>
                <a:cubicBezTo>
                  <a:pt x="2928691" y="5513052"/>
                  <a:pt x="2957502" y="5519151"/>
                  <a:pt x="2986662" y="5525798"/>
                </a:cubicBezTo>
                <a:cubicBezTo>
                  <a:pt x="3025723" y="5534530"/>
                  <a:pt x="3063542" y="5542536"/>
                  <a:pt x="3101623" y="5547311"/>
                </a:cubicBezTo>
                <a:cubicBezTo>
                  <a:pt x="2954636" y="5490328"/>
                  <a:pt x="2792455" y="5460700"/>
                  <a:pt x="2636807" y="5458317"/>
                </a:cubicBezTo>
                <a:close/>
                <a:moveTo>
                  <a:pt x="0" y="5142496"/>
                </a:moveTo>
                <a:lnTo>
                  <a:pt x="127996" y="5201004"/>
                </a:lnTo>
                <a:cubicBezTo>
                  <a:pt x="360812" y="5325151"/>
                  <a:pt x="547980" y="5518563"/>
                  <a:pt x="661087" y="5790959"/>
                </a:cubicBezTo>
                <a:cubicBezTo>
                  <a:pt x="808965" y="5905246"/>
                  <a:pt x="932653" y="6044012"/>
                  <a:pt x="1029402" y="6204913"/>
                </a:cubicBezTo>
                <a:cubicBezTo>
                  <a:pt x="1035975" y="6141856"/>
                  <a:pt x="1034897" y="6159666"/>
                  <a:pt x="1046692" y="6015372"/>
                </a:cubicBezTo>
                <a:cubicBezTo>
                  <a:pt x="1068452" y="5749157"/>
                  <a:pt x="1080160" y="5533819"/>
                  <a:pt x="1024238" y="5336275"/>
                </a:cubicBezTo>
                <a:cubicBezTo>
                  <a:pt x="1039478" y="5267180"/>
                  <a:pt x="1107861" y="5351481"/>
                  <a:pt x="1138131" y="5600804"/>
                </a:cubicBezTo>
                <a:cubicBezTo>
                  <a:pt x="1140750" y="5745349"/>
                  <a:pt x="1138236" y="5891029"/>
                  <a:pt x="1127280" y="6039262"/>
                </a:cubicBezTo>
                <a:cubicBezTo>
                  <a:pt x="1108357" y="6291971"/>
                  <a:pt x="1074713" y="6543716"/>
                  <a:pt x="1026642" y="6792600"/>
                </a:cubicBezTo>
                <a:cubicBezTo>
                  <a:pt x="1130130" y="6727745"/>
                  <a:pt x="1224262" y="6639036"/>
                  <a:pt x="1327075" y="6590735"/>
                </a:cubicBezTo>
                <a:cubicBezTo>
                  <a:pt x="1328762" y="6587786"/>
                  <a:pt x="1331155" y="6584312"/>
                  <a:pt x="1332848" y="6581371"/>
                </a:cubicBezTo>
                <a:cubicBezTo>
                  <a:pt x="1327684" y="6578656"/>
                  <a:pt x="1322621" y="6575317"/>
                  <a:pt x="1320586" y="6572441"/>
                </a:cubicBezTo>
                <a:cubicBezTo>
                  <a:pt x="1127046" y="6311498"/>
                  <a:pt x="1526112" y="5858248"/>
                  <a:pt x="1669632" y="5665639"/>
                </a:cubicBezTo>
                <a:cubicBezTo>
                  <a:pt x="1682895" y="5647816"/>
                  <a:pt x="1749910" y="5675384"/>
                  <a:pt x="1749165" y="5696416"/>
                </a:cubicBezTo>
                <a:cubicBezTo>
                  <a:pt x="1740476" y="5983368"/>
                  <a:pt x="1637864" y="6228377"/>
                  <a:pt x="1502249" y="6466405"/>
                </a:cubicBezTo>
                <a:cubicBezTo>
                  <a:pt x="1725190" y="6382070"/>
                  <a:pt x="2047033" y="6424367"/>
                  <a:pt x="2238637" y="6419148"/>
                </a:cubicBezTo>
                <a:cubicBezTo>
                  <a:pt x="2408385" y="6415062"/>
                  <a:pt x="2531389" y="6424957"/>
                  <a:pt x="2642775" y="6563116"/>
                </a:cubicBezTo>
                <a:cubicBezTo>
                  <a:pt x="2652137" y="6574800"/>
                  <a:pt x="2636747" y="6578204"/>
                  <a:pt x="2628681" y="6578254"/>
                </a:cubicBezTo>
                <a:cubicBezTo>
                  <a:pt x="2285142" y="6584519"/>
                  <a:pt x="1943610" y="6642343"/>
                  <a:pt x="1600072" y="6648608"/>
                </a:cubicBezTo>
                <a:cubicBezTo>
                  <a:pt x="1541036" y="6649807"/>
                  <a:pt x="1450884" y="6627657"/>
                  <a:pt x="1391841" y="6641028"/>
                </a:cubicBezTo>
                <a:cubicBezTo>
                  <a:pt x="1391239" y="6640935"/>
                  <a:pt x="1390538" y="6641468"/>
                  <a:pt x="1389928" y="6641375"/>
                </a:cubicBezTo>
                <a:cubicBezTo>
                  <a:pt x="1386712" y="6642158"/>
                  <a:pt x="1383592" y="6642319"/>
                  <a:pt x="1380979" y="6643204"/>
                </a:cubicBezTo>
                <a:cubicBezTo>
                  <a:pt x="1295418" y="6670925"/>
                  <a:pt x="1201880" y="6759768"/>
                  <a:pt x="1108685" y="6824788"/>
                </a:cubicBezTo>
                <a:lnTo>
                  <a:pt x="1051559" y="6857998"/>
                </a:lnTo>
                <a:lnTo>
                  <a:pt x="925940" y="6857998"/>
                </a:lnTo>
                <a:lnTo>
                  <a:pt x="949746" y="6745652"/>
                </a:lnTo>
                <a:cubicBezTo>
                  <a:pt x="977694" y="6600749"/>
                  <a:pt x="1000382" y="6454800"/>
                  <a:pt x="1017902" y="6308216"/>
                </a:cubicBezTo>
                <a:cubicBezTo>
                  <a:pt x="1015769" y="6305964"/>
                  <a:pt x="1013539" y="6304343"/>
                  <a:pt x="1012614" y="6302278"/>
                </a:cubicBezTo>
                <a:cubicBezTo>
                  <a:pt x="921548" y="6120471"/>
                  <a:pt x="798037" y="5964433"/>
                  <a:pt x="644615" y="5837768"/>
                </a:cubicBezTo>
                <a:cubicBezTo>
                  <a:pt x="639869" y="5836403"/>
                  <a:pt x="633910" y="5834843"/>
                  <a:pt x="627546" y="5831943"/>
                </a:cubicBezTo>
                <a:cubicBezTo>
                  <a:pt x="440473" y="5751050"/>
                  <a:pt x="281887" y="5620709"/>
                  <a:pt x="128963" y="5481226"/>
                </a:cubicBezTo>
                <a:lnTo>
                  <a:pt x="0" y="5361850"/>
                </a:lnTo>
                <a:lnTo>
                  <a:pt x="0" y="5297634"/>
                </a:lnTo>
                <a:lnTo>
                  <a:pt x="40861" y="5333413"/>
                </a:lnTo>
                <a:cubicBezTo>
                  <a:pt x="193141" y="5476012"/>
                  <a:pt x="339724" y="5631340"/>
                  <a:pt x="514278" y="5738345"/>
                </a:cubicBezTo>
                <a:cubicBezTo>
                  <a:pt x="449538" y="5691903"/>
                  <a:pt x="392547" y="5631267"/>
                  <a:pt x="337180" y="5572174"/>
                </a:cubicBezTo>
                <a:cubicBezTo>
                  <a:pt x="326006" y="5560210"/>
                  <a:pt x="314833" y="5548247"/>
                  <a:pt x="303564" y="5536908"/>
                </a:cubicBezTo>
                <a:cubicBezTo>
                  <a:pt x="236878" y="5466783"/>
                  <a:pt x="163817" y="5402889"/>
                  <a:pt x="88496" y="5343132"/>
                </a:cubicBezTo>
                <a:lnTo>
                  <a:pt x="0" y="5277736"/>
                </a:lnTo>
                <a:lnTo>
                  <a:pt x="0" y="5241225"/>
                </a:lnTo>
                <a:lnTo>
                  <a:pt x="106479" y="5319780"/>
                </a:lnTo>
                <a:cubicBezTo>
                  <a:pt x="182485" y="5380123"/>
                  <a:pt x="256358" y="5444782"/>
                  <a:pt x="324159" y="5515717"/>
                </a:cubicBezTo>
                <a:lnTo>
                  <a:pt x="357680" y="5551608"/>
                </a:lnTo>
                <a:cubicBezTo>
                  <a:pt x="407763" y="5604773"/>
                  <a:pt x="458863" y="5659374"/>
                  <a:pt x="514810" y="5702551"/>
                </a:cubicBezTo>
                <a:cubicBezTo>
                  <a:pt x="497209" y="5679989"/>
                  <a:pt x="481008" y="5656366"/>
                  <a:pt x="464808" y="5632736"/>
                </a:cubicBezTo>
                <a:cubicBezTo>
                  <a:pt x="449112" y="5609836"/>
                  <a:pt x="433420" y="5586930"/>
                  <a:pt x="416327" y="5565087"/>
                </a:cubicBezTo>
                <a:cubicBezTo>
                  <a:pt x="361064" y="5493188"/>
                  <a:pt x="289546" y="5430331"/>
                  <a:pt x="232232" y="5379904"/>
                </a:cubicBezTo>
                <a:cubicBezTo>
                  <a:pt x="153617" y="5310828"/>
                  <a:pt x="82516" y="5249322"/>
                  <a:pt x="2640" y="5200559"/>
                </a:cubicBezTo>
                <a:lnTo>
                  <a:pt x="0" y="5199146"/>
                </a:lnTo>
                <a:lnTo>
                  <a:pt x="0" y="5164774"/>
                </a:lnTo>
                <a:lnTo>
                  <a:pt x="18363" y="5174783"/>
                </a:lnTo>
                <a:cubicBezTo>
                  <a:pt x="99860" y="5225071"/>
                  <a:pt x="172172" y="5286770"/>
                  <a:pt x="251810" y="5357281"/>
                </a:cubicBezTo>
                <a:cubicBezTo>
                  <a:pt x="310235" y="5408518"/>
                  <a:pt x="382775" y="5472816"/>
                  <a:pt x="439563" y="5546863"/>
                </a:cubicBezTo>
                <a:cubicBezTo>
                  <a:pt x="456560" y="5569331"/>
                  <a:pt x="472857" y="5592330"/>
                  <a:pt x="489056" y="5615961"/>
                </a:cubicBezTo>
                <a:cubicBezTo>
                  <a:pt x="510864" y="5647485"/>
                  <a:pt x="532257" y="5677676"/>
                  <a:pt x="555845" y="5705642"/>
                </a:cubicBezTo>
                <a:cubicBezTo>
                  <a:pt x="488800" y="5569150"/>
                  <a:pt x="394131" y="5443166"/>
                  <a:pt x="287056" y="5341546"/>
                </a:cubicBezTo>
                <a:cubicBezTo>
                  <a:pt x="222125" y="5280178"/>
                  <a:pt x="138844" y="5220320"/>
                  <a:pt x="49874" y="5178238"/>
                </a:cubicBezTo>
                <a:lnTo>
                  <a:pt x="0" y="5158623"/>
                </a:lnTo>
                <a:close/>
                <a:moveTo>
                  <a:pt x="4076694" y="4944364"/>
                </a:moveTo>
                <a:cubicBezTo>
                  <a:pt x="4092586" y="5180994"/>
                  <a:pt x="4134286" y="5476223"/>
                  <a:pt x="4287610" y="5588157"/>
                </a:cubicBezTo>
                <a:cubicBezTo>
                  <a:pt x="4171130" y="5382912"/>
                  <a:pt x="4114497" y="5153179"/>
                  <a:pt x="4076694" y="4944364"/>
                </a:cubicBezTo>
                <a:close/>
                <a:moveTo>
                  <a:pt x="4103808" y="4918599"/>
                </a:moveTo>
                <a:cubicBezTo>
                  <a:pt x="4140363" y="5126676"/>
                  <a:pt x="4195478" y="5358905"/>
                  <a:pt x="4310650" y="5565760"/>
                </a:cubicBezTo>
                <a:cubicBezTo>
                  <a:pt x="4272496" y="5335710"/>
                  <a:pt x="4217566" y="5117152"/>
                  <a:pt x="4103808" y="4918599"/>
                </a:cubicBezTo>
                <a:close/>
                <a:moveTo>
                  <a:pt x="4072554" y="4867303"/>
                </a:moveTo>
                <a:cubicBezTo>
                  <a:pt x="4072702" y="4868748"/>
                  <a:pt x="4072843" y="4870186"/>
                  <a:pt x="4072780" y="4872526"/>
                </a:cubicBezTo>
                <a:lnTo>
                  <a:pt x="4074990" y="4871112"/>
                </a:lnTo>
                <a:close/>
                <a:moveTo>
                  <a:pt x="3100062" y="4866948"/>
                </a:moveTo>
                <a:cubicBezTo>
                  <a:pt x="3054598" y="4867672"/>
                  <a:pt x="3008663" y="4872522"/>
                  <a:pt x="2963625" y="4877568"/>
                </a:cubicBezTo>
                <a:cubicBezTo>
                  <a:pt x="2913679" y="4883457"/>
                  <a:pt x="2861381" y="4889314"/>
                  <a:pt x="2809956" y="4889247"/>
                </a:cubicBezTo>
                <a:cubicBezTo>
                  <a:pt x="2768849" y="4889475"/>
                  <a:pt x="2727662" y="4885932"/>
                  <a:pt x="2688275" y="4882769"/>
                </a:cubicBezTo>
                <a:cubicBezTo>
                  <a:pt x="2660443" y="4880639"/>
                  <a:pt x="2632820" y="4877611"/>
                  <a:pt x="2605133" y="4876924"/>
                </a:cubicBezTo>
                <a:cubicBezTo>
                  <a:pt x="2542005" y="4874377"/>
                  <a:pt x="2477453" y="4878112"/>
                  <a:pt x="2414900" y="4881330"/>
                </a:cubicBezTo>
                <a:cubicBezTo>
                  <a:pt x="2350347" y="4885065"/>
                  <a:pt x="2283431" y="4888772"/>
                  <a:pt x="2217605" y="4885650"/>
                </a:cubicBezTo>
                <a:lnTo>
                  <a:pt x="2199332" y="4885075"/>
                </a:lnTo>
                <a:cubicBezTo>
                  <a:pt x="2179813" y="4883768"/>
                  <a:pt x="2160089" y="4883349"/>
                  <a:pt x="2141062" y="4884027"/>
                </a:cubicBezTo>
                <a:cubicBezTo>
                  <a:pt x="2279340" y="4906717"/>
                  <a:pt x="2418587" y="4927258"/>
                  <a:pt x="2558630" y="4938088"/>
                </a:cubicBezTo>
                <a:cubicBezTo>
                  <a:pt x="2750317" y="4954217"/>
                  <a:pt x="2921561" y="4921336"/>
                  <a:pt x="3100062" y="4866948"/>
                </a:cubicBezTo>
                <a:close/>
                <a:moveTo>
                  <a:pt x="2753415" y="4783657"/>
                </a:moveTo>
                <a:cubicBezTo>
                  <a:pt x="2715812" y="4782731"/>
                  <a:pt x="2677745" y="4783278"/>
                  <a:pt x="2639521" y="4785091"/>
                </a:cubicBezTo>
                <a:cubicBezTo>
                  <a:pt x="2486624" y="4792347"/>
                  <a:pt x="2331226" y="4819883"/>
                  <a:pt x="2193068" y="4854595"/>
                </a:cubicBezTo>
                <a:cubicBezTo>
                  <a:pt x="2196324" y="4854814"/>
                  <a:pt x="2198676" y="4854838"/>
                  <a:pt x="2201931" y="4855057"/>
                </a:cubicBezTo>
                <a:lnTo>
                  <a:pt x="2219654" y="4855986"/>
                </a:lnTo>
                <a:cubicBezTo>
                  <a:pt x="2283679" y="4858722"/>
                  <a:pt x="2350037" y="4855370"/>
                  <a:pt x="2413690" y="4851445"/>
                </a:cubicBezTo>
                <a:cubicBezTo>
                  <a:pt x="2476795" y="4847874"/>
                  <a:pt x="2542257" y="4844334"/>
                  <a:pt x="2606832" y="4846715"/>
                </a:cubicBezTo>
                <a:cubicBezTo>
                  <a:pt x="2634866" y="4847944"/>
                  <a:pt x="2663590" y="4850269"/>
                  <a:pt x="2691769" y="4852935"/>
                </a:cubicBezTo>
                <a:cubicBezTo>
                  <a:pt x="2730608" y="4856456"/>
                  <a:pt x="2771445" y="4859459"/>
                  <a:pt x="2811106" y="4859393"/>
                </a:cubicBezTo>
                <a:cubicBezTo>
                  <a:pt x="2860724" y="4859079"/>
                  <a:pt x="2912124" y="4853023"/>
                  <a:pt x="2961520" y="4847493"/>
                </a:cubicBezTo>
                <a:cubicBezTo>
                  <a:pt x="2997835" y="4843425"/>
                  <a:pt x="3034156" y="4839354"/>
                  <a:pt x="3070965" y="4837270"/>
                </a:cubicBezTo>
                <a:cubicBezTo>
                  <a:pt x="2974850" y="4802463"/>
                  <a:pt x="2866224" y="4786435"/>
                  <a:pt x="2753415" y="4783657"/>
                </a:cubicBezTo>
                <a:close/>
                <a:moveTo>
                  <a:pt x="2389654" y="4275904"/>
                </a:moveTo>
                <a:cubicBezTo>
                  <a:pt x="2058380" y="4300770"/>
                  <a:pt x="1773879" y="4364703"/>
                  <a:pt x="1522266" y="4472742"/>
                </a:cubicBezTo>
                <a:lnTo>
                  <a:pt x="1464014" y="4498508"/>
                </a:lnTo>
                <a:cubicBezTo>
                  <a:pt x="1435059" y="4511659"/>
                  <a:pt x="1405759" y="4524268"/>
                  <a:pt x="1376111" y="4536334"/>
                </a:cubicBezTo>
                <a:cubicBezTo>
                  <a:pt x="1422294" y="4522124"/>
                  <a:pt x="1470274" y="4508296"/>
                  <a:pt x="1498493" y="4502509"/>
                </a:cubicBezTo>
                <a:cubicBezTo>
                  <a:pt x="1608595" y="4481142"/>
                  <a:pt x="1719912" y="4468967"/>
                  <a:pt x="1831627" y="4454994"/>
                </a:cubicBezTo>
                <a:cubicBezTo>
                  <a:pt x="2034733" y="4429326"/>
                  <a:pt x="2186680" y="4317586"/>
                  <a:pt x="2389654" y="4275904"/>
                </a:cubicBezTo>
                <a:close/>
                <a:moveTo>
                  <a:pt x="2147582" y="4220499"/>
                </a:moveTo>
                <a:cubicBezTo>
                  <a:pt x="1947585" y="4228027"/>
                  <a:pt x="1746826" y="4329700"/>
                  <a:pt x="1556088" y="4425819"/>
                </a:cubicBezTo>
                <a:cubicBezTo>
                  <a:pt x="1788857" y="4332127"/>
                  <a:pt x="2048945" y="4273854"/>
                  <a:pt x="2346927" y="4248048"/>
                </a:cubicBezTo>
                <a:cubicBezTo>
                  <a:pt x="2280831" y="4225943"/>
                  <a:pt x="2214248" y="4217991"/>
                  <a:pt x="2147582" y="4220499"/>
                </a:cubicBezTo>
                <a:close/>
                <a:moveTo>
                  <a:pt x="1790494" y="3958602"/>
                </a:moveTo>
                <a:cubicBezTo>
                  <a:pt x="1546078" y="4006086"/>
                  <a:pt x="1301131" y="4060051"/>
                  <a:pt x="1059112" y="4119804"/>
                </a:cubicBezTo>
                <a:cubicBezTo>
                  <a:pt x="1314148" y="4123003"/>
                  <a:pt x="1558894" y="4069940"/>
                  <a:pt x="1790494" y="3958602"/>
                </a:cubicBezTo>
                <a:close/>
                <a:moveTo>
                  <a:pt x="3757613" y="3936722"/>
                </a:moveTo>
                <a:cubicBezTo>
                  <a:pt x="3739428" y="4022695"/>
                  <a:pt x="3726993" y="4110355"/>
                  <a:pt x="3715314" y="4196771"/>
                </a:cubicBezTo>
                <a:cubicBezTo>
                  <a:pt x="3696476" y="4335276"/>
                  <a:pt x="3677516" y="4478465"/>
                  <a:pt x="3631611" y="4613594"/>
                </a:cubicBezTo>
                <a:cubicBezTo>
                  <a:pt x="3620645" y="4645134"/>
                  <a:pt x="3608778" y="4676477"/>
                  <a:pt x="3596909" y="4707830"/>
                </a:cubicBezTo>
                <a:lnTo>
                  <a:pt x="3581749" y="4747418"/>
                </a:lnTo>
                <a:cubicBezTo>
                  <a:pt x="3554523" y="4819250"/>
                  <a:pt x="3531238" y="4892390"/>
                  <a:pt x="3510660" y="4966094"/>
                </a:cubicBezTo>
                <a:cubicBezTo>
                  <a:pt x="3748857" y="4678857"/>
                  <a:pt x="3755323" y="4300706"/>
                  <a:pt x="3757613" y="3936722"/>
                </a:cubicBezTo>
                <a:close/>
                <a:moveTo>
                  <a:pt x="1701387" y="3919232"/>
                </a:moveTo>
                <a:cubicBezTo>
                  <a:pt x="1507766" y="3912045"/>
                  <a:pt x="1320741" y="3989836"/>
                  <a:pt x="1136310" y="4068895"/>
                </a:cubicBezTo>
                <a:cubicBezTo>
                  <a:pt x="1350954" y="4017452"/>
                  <a:pt x="1568376" y="3970366"/>
                  <a:pt x="1784782" y="3927759"/>
                </a:cubicBezTo>
                <a:cubicBezTo>
                  <a:pt x="1756841" y="3923020"/>
                  <a:pt x="1729046" y="3920259"/>
                  <a:pt x="1701387" y="3919232"/>
                </a:cubicBezTo>
                <a:close/>
                <a:moveTo>
                  <a:pt x="3733405" y="3900089"/>
                </a:moveTo>
                <a:cubicBezTo>
                  <a:pt x="3597105" y="4216426"/>
                  <a:pt x="3490805" y="4541932"/>
                  <a:pt x="3500832" y="4885010"/>
                </a:cubicBezTo>
                <a:cubicBezTo>
                  <a:pt x="3516996" y="4834817"/>
                  <a:pt x="3533505" y="4785171"/>
                  <a:pt x="3552367" y="4735553"/>
                </a:cubicBezTo>
                <a:lnTo>
                  <a:pt x="3567525" y="4695966"/>
                </a:lnTo>
                <a:cubicBezTo>
                  <a:pt x="3579742" y="4665154"/>
                  <a:pt x="3591404" y="4634706"/>
                  <a:pt x="3602372" y="4603168"/>
                </a:cubicBezTo>
                <a:cubicBezTo>
                  <a:pt x="3647108" y="4471083"/>
                  <a:pt x="3666211" y="4329343"/>
                  <a:pt x="3684639" y="4192628"/>
                </a:cubicBezTo>
                <a:cubicBezTo>
                  <a:pt x="3697672" y="4096160"/>
                  <a:pt x="3710761" y="3997344"/>
                  <a:pt x="3733405" y="3900089"/>
                </a:cubicBezTo>
                <a:close/>
                <a:moveTo>
                  <a:pt x="2800959" y="3871054"/>
                </a:moveTo>
                <a:cubicBezTo>
                  <a:pt x="2809421" y="4100939"/>
                  <a:pt x="2907977" y="4306148"/>
                  <a:pt x="3026569" y="4520780"/>
                </a:cubicBezTo>
                <a:cubicBezTo>
                  <a:pt x="2979577" y="4399850"/>
                  <a:pt x="2933143" y="4278562"/>
                  <a:pt x="2889061" y="4157302"/>
                </a:cubicBezTo>
                <a:cubicBezTo>
                  <a:pt x="2854271" y="4061517"/>
                  <a:pt x="2821632" y="3966669"/>
                  <a:pt x="2800959" y="3871054"/>
                </a:cubicBezTo>
                <a:close/>
                <a:moveTo>
                  <a:pt x="2809929" y="3701307"/>
                </a:moveTo>
                <a:cubicBezTo>
                  <a:pt x="2809867" y="3703640"/>
                  <a:pt x="2809253" y="3706334"/>
                  <a:pt x="2809197" y="3708672"/>
                </a:cubicBezTo>
                <a:cubicBezTo>
                  <a:pt x="2816609" y="3854149"/>
                  <a:pt x="2864235" y="3999199"/>
                  <a:pt x="2918306" y="4147031"/>
                </a:cubicBezTo>
                <a:cubicBezTo>
                  <a:pt x="2966436" y="4279493"/>
                  <a:pt x="3017273" y="4412529"/>
                  <a:pt x="3068858" y="4544310"/>
                </a:cubicBezTo>
                <a:cubicBezTo>
                  <a:pt x="3069715" y="4408107"/>
                  <a:pt x="3008952" y="4266858"/>
                  <a:pt x="2968879" y="4144570"/>
                </a:cubicBezTo>
                <a:cubicBezTo>
                  <a:pt x="2919376" y="3995354"/>
                  <a:pt x="2865655" y="3848072"/>
                  <a:pt x="2809929" y="3701307"/>
                </a:cubicBezTo>
                <a:close/>
                <a:moveTo>
                  <a:pt x="1867196" y="3456584"/>
                </a:moveTo>
                <a:cubicBezTo>
                  <a:pt x="1939275" y="3608228"/>
                  <a:pt x="2036188" y="3758542"/>
                  <a:pt x="2183970" y="3826505"/>
                </a:cubicBezTo>
                <a:cubicBezTo>
                  <a:pt x="2092208" y="3686686"/>
                  <a:pt x="1989300" y="3564734"/>
                  <a:pt x="1867196" y="3456584"/>
                </a:cubicBezTo>
                <a:close/>
                <a:moveTo>
                  <a:pt x="2322880" y="3078533"/>
                </a:moveTo>
                <a:cubicBezTo>
                  <a:pt x="2314902" y="3134217"/>
                  <a:pt x="2306026" y="3189710"/>
                  <a:pt x="2295695" y="3245370"/>
                </a:cubicBezTo>
                <a:cubicBezTo>
                  <a:pt x="2262659" y="3421320"/>
                  <a:pt x="2225570" y="3586065"/>
                  <a:pt x="2268858" y="3758413"/>
                </a:cubicBezTo>
                <a:cubicBezTo>
                  <a:pt x="2273785" y="3680922"/>
                  <a:pt x="2284872" y="3603320"/>
                  <a:pt x="2295899" y="3528057"/>
                </a:cubicBezTo>
                <a:cubicBezTo>
                  <a:pt x="2310584" y="3430521"/>
                  <a:pt x="2325878" y="3330298"/>
                  <a:pt x="2326306" y="3231157"/>
                </a:cubicBezTo>
                <a:cubicBezTo>
                  <a:pt x="2326349" y="3202011"/>
                  <a:pt x="2325135" y="3172131"/>
                  <a:pt x="2324274" y="3142788"/>
                </a:cubicBezTo>
                <a:cubicBezTo>
                  <a:pt x="2323575" y="3121009"/>
                  <a:pt x="2323232" y="3099770"/>
                  <a:pt x="2322880" y="3078533"/>
                </a:cubicBezTo>
                <a:close/>
                <a:moveTo>
                  <a:pt x="912797" y="2896659"/>
                </a:moveTo>
                <a:cubicBezTo>
                  <a:pt x="987675" y="3038078"/>
                  <a:pt x="1077553" y="3173735"/>
                  <a:pt x="1167201" y="3304169"/>
                </a:cubicBezTo>
                <a:cubicBezTo>
                  <a:pt x="1258595" y="3437326"/>
                  <a:pt x="1353896" y="3600936"/>
                  <a:pt x="1503848" y="3675946"/>
                </a:cubicBezTo>
                <a:cubicBezTo>
                  <a:pt x="1443175" y="3621244"/>
                  <a:pt x="1397337" y="3553231"/>
                  <a:pt x="1353091" y="3486482"/>
                </a:cubicBezTo>
                <a:cubicBezTo>
                  <a:pt x="1348731" y="3480073"/>
                  <a:pt x="1344372" y="3473665"/>
                  <a:pt x="1340012" y="3467256"/>
                </a:cubicBezTo>
                <a:cubicBezTo>
                  <a:pt x="1259674" y="3347730"/>
                  <a:pt x="1172762" y="3230102"/>
                  <a:pt x="1089196" y="3116474"/>
                </a:cubicBezTo>
                <a:cubicBezTo>
                  <a:pt x="1048102" y="3060746"/>
                  <a:pt x="1005067" y="3003195"/>
                  <a:pt x="959418" y="2948853"/>
                </a:cubicBezTo>
                <a:cubicBezTo>
                  <a:pt x="944128" y="2931040"/>
                  <a:pt x="928639" y="2914119"/>
                  <a:pt x="912797" y="2896659"/>
                </a:cubicBezTo>
                <a:close/>
                <a:moveTo>
                  <a:pt x="2363420" y="2871730"/>
                </a:moveTo>
                <a:lnTo>
                  <a:pt x="2360107" y="2915231"/>
                </a:lnTo>
                <a:cubicBezTo>
                  <a:pt x="2356940" y="2960178"/>
                  <a:pt x="2353568" y="3006017"/>
                  <a:pt x="2353099" y="3051540"/>
                </a:cubicBezTo>
                <a:cubicBezTo>
                  <a:pt x="2352858" y="3081589"/>
                  <a:pt x="2354064" y="3111470"/>
                  <a:pt x="2354925" y="3140814"/>
                </a:cubicBezTo>
                <a:cubicBezTo>
                  <a:pt x="2356138" y="3170696"/>
                  <a:pt x="2357347" y="3200579"/>
                  <a:pt x="2357104" y="3230628"/>
                </a:cubicBezTo>
                <a:cubicBezTo>
                  <a:pt x="2356269" y="3331557"/>
                  <a:pt x="2341112" y="3433224"/>
                  <a:pt x="2326221" y="3531652"/>
                </a:cubicBezTo>
                <a:cubicBezTo>
                  <a:pt x="2315466" y="3603683"/>
                  <a:pt x="2304846" y="3677150"/>
                  <a:pt x="2299836" y="3750864"/>
                </a:cubicBezTo>
                <a:cubicBezTo>
                  <a:pt x="2315186" y="3724954"/>
                  <a:pt x="2331840" y="3697443"/>
                  <a:pt x="2346877" y="3662531"/>
                </a:cubicBezTo>
                <a:cubicBezTo>
                  <a:pt x="2459154" y="3406015"/>
                  <a:pt x="2424454" y="3133900"/>
                  <a:pt x="2363420" y="2871730"/>
                </a:cubicBezTo>
                <a:close/>
                <a:moveTo>
                  <a:pt x="912921" y="2850596"/>
                </a:moveTo>
                <a:cubicBezTo>
                  <a:pt x="936881" y="2875897"/>
                  <a:pt x="961194" y="2901731"/>
                  <a:pt x="983846" y="2928627"/>
                </a:cubicBezTo>
                <a:cubicBezTo>
                  <a:pt x="1029846" y="2983517"/>
                  <a:pt x="1073228" y="3041610"/>
                  <a:pt x="1114669" y="3097880"/>
                </a:cubicBezTo>
                <a:cubicBezTo>
                  <a:pt x="1199144" y="3211700"/>
                  <a:pt x="1286398" y="3329876"/>
                  <a:pt x="1366183" y="3449753"/>
                </a:cubicBezTo>
                <a:cubicBezTo>
                  <a:pt x="1370543" y="3456162"/>
                  <a:pt x="1374903" y="3462572"/>
                  <a:pt x="1379263" y="3468981"/>
                </a:cubicBezTo>
                <a:cubicBezTo>
                  <a:pt x="1414114" y="3521040"/>
                  <a:pt x="1450010" y="3574725"/>
                  <a:pt x="1492446" y="3620389"/>
                </a:cubicBezTo>
                <a:cubicBezTo>
                  <a:pt x="1379640" y="3316219"/>
                  <a:pt x="1197433" y="3014288"/>
                  <a:pt x="912921" y="2850596"/>
                </a:cubicBezTo>
                <a:close/>
                <a:moveTo>
                  <a:pt x="2386551" y="2642862"/>
                </a:moveTo>
                <a:cubicBezTo>
                  <a:pt x="2394776" y="2644690"/>
                  <a:pt x="2401148" y="2649859"/>
                  <a:pt x="2403741" y="2659697"/>
                </a:cubicBezTo>
                <a:cubicBezTo>
                  <a:pt x="2468949" y="2907705"/>
                  <a:pt x="2536818" y="3164740"/>
                  <a:pt x="2499078" y="3423399"/>
                </a:cubicBezTo>
                <a:cubicBezTo>
                  <a:pt x="2484124" y="3524170"/>
                  <a:pt x="2447241" y="3605244"/>
                  <a:pt x="2413232" y="3700562"/>
                </a:cubicBezTo>
                <a:cubicBezTo>
                  <a:pt x="2350039" y="3880472"/>
                  <a:pt x="2357716" y="4002022"/>
                  <a:pt x="2428424" y="4178295"/>
                </a:cubicBezTo>
                <a:cubicBezTo>
                  <a:pt x="2600434" y="4289020"/>
                  <a:pt x="2768104" y="4406341"/>
                  <a:pt x="2927779" y="4531843"/>
                </a:cubicBezTo>
                <a:cubicBezTo>
                  <a:pt x="2760215" y="4223610"/>
                  <a:pt x="2637267" y="3926696"/>
                  <a:pt x="2758380" y="3561061"/>
                </a:cubicBezTo>
                <a:cubicBezTo>
                  <a:pt x="2765639" y="3539559"/>
                  <a:pt x="2835782" y="3509255"/>
                  <a:pt x="2846610" y="3538353"/>
                </a:cubicBezTo>
                <a:cubicBezTo>
                  <a:pt x="2941134" y="3779872"/>
                  <a:pt x="3029996" y="4023472"/>
                  <a:pt x="3106063" y="4271430"/>
                </a:cubicBezTo>
                <a:cubicBezTo>
                  <a:pt x="3150638" y="4415363"/>
                  <a:pt x="3185704" y="4549296"/>
                  <a:pt x="3116136" y="4688819"/>
                </a:cubicBezTo>
                <a:cubicBezTo>
                  <a:pt x="3218309" y="4776757"/>
                  <a:pt x="3317100" y="4869157"/>
                  <a:pt x="3412872" y="4966558"/>
                </a:cubicBezTo>
                <a:cubicBezTo>
                  <a:pt x="3381456" y="4499967"/>
                  <a:pt x="3566630" y="4066538"/>
                  <a:pt x="3763612" y="3645474"/>
                </a:cubicBezTo>
                <a:cubicBezTo>
                  <a:pt x="3774538" y="3622394"/>
                  <a:pt x="3852109" y="3598841"/>
                  <a:pt x="3850165" y="3638405"/>
                </a:cubicBezTo>
                <a:cubicBezTo>
                  <a:pt x="3828358" y="4125233"/>
                  <a:pt x="3904636" y="4676562"/>
                  <a:pt x="3515311" y="5051260"/>
                </a:cubicBezTo>
                <a:cubicBezTo>
                  <a:pt x="3511789" y="5054277"/>
                  <a:pt x="3506819" y="5057456"/>
                  <a:pt x="3501147" y="5059552"/>
                </a:cubicBezTo>
                <a:cubicBezTo>
                  <a:pt x="3601520" y="5167803"/>
                  <a:pt x="3698516" y="5280511"/>
                  <a:pt x="3790420" y="5401078"/>
                </a:cubicBezTo>
                <a:cubicBezTo>
                  <a:pt x="3946901" y="5606795"/>
                  <a:pt x="4090825" y="5822089"/>
                  <a:pt x="4221141" y="6045312"/>
                </a:cubicBezTo>
                <a:cubicBezTo>
                  <a:pt x="4260726" y="5923422"/>
                  <a:pt x="4276533" y="5789920"/>
                  <a:pt x="4326825" y="5681109"/>
                </a:cubicBezTo>
                <a:cubicBezTo>
                  <a:pt x="4326185" y="5677682"/>
                  <a:pt x="4325759" y="5673360"/>
                  <a:pt x="4325127" y="5669934"/>
                </a:cubicBezTo>
                <a:cubicBezTo>
                  <a:pt x="4319106" y="5671483"/>
                  <a:pt x="4312744" y="5672486"/>
                  <a:pt x="4309144" y="5671723"/>
                </a:cubicBezTo>
                <a:cubicBezTo>
                  <a:pt x="3975286" y="5608574"/>
                  <a:pt x="3989836" y="4983823"/>
                  <a:pt x="3974946" y="4736592"/>
                </a:cubicBezTo>
                <a:cubicBezTo>
                  <a:pt x="3973555" y="4713728"/>
                  <a:pt x="4046476" y="4687776"/>
                  <a:pt x="4060171" y="4704317"/>
                </a:cubicBezTo>
                <a:cubicBezTo>
                  <a:pt x="4248204" y="4928943"/>
                  <a:pt x="4331788" y="5187422"/>
                  <a:pt x="4383942" y="5463703"/>
                </a:cubicBezTo>
                <a:cubicBezTo>
                  <a:pt x="4445404" y="5353500"/>
                  <a:pt x="4548377" y="5250086"/>
                  <a:pt x="4654905" y="5156948"/>
                </a:cubicBezTo>
                <a:lnTo>
                  <a:pt x="4724400" y="5098975"/>
                </a:lnTo>
                <a:lnTo>
                  <a:pt x="4724400" y="5160063"/>
                </a:lnTo>
                <a:lnTo>
                  <a:pt x="4687505" y="5191181"/>
                </a:lnTo>
                <a:cubicBezTo>
                  <a:pt x="4588452" y="5282318"/>
                  <a:pt x="4497898" y="5385071"/>
                  <a:pt x="4451303" y="5491132"/>
                </a:cubicBezTo>
                <a:cubicBezTo>
                  <a:pt x="4493091" y="5426848"/>
                  <a:pt x="4544370" y="5370101"/>
                  <a:pt x="4599954" y="5317498"/>
                </a:cubicBezTo>
                <a:lnTo>
                  <a:pt x="4724400" y="5211392"/>
                </a:lnTo>
                <a:lnTo>
                  <a:pt x="4724400" y="5251559"/>
                </a:lnTo>
                <a:lnTo>
                  <a:pt x="4619898" y="5340764"/>
                </a:lnTo>
                <a:cubicBezTo>
                  <a:pt x="4564729" y="5393102"/>
                  <a:pt x="4514142" y="5449408"/>
                  <a:pt x="4473735" y="5512809"/>
                </a:cubicBezTo>
                <a:cubicBezTo>
                  <a:pt x="4457482" y="5538523"/>
                  <a:pt x="4443385" y="5565169"/>
                  <a:pt x="4430539" y="5592553"/>
                </a:cubicBezTo>
                <a:cubicBezTo>
                  <a:pt x="4478314" y="5558922"/>
                  <a:pt x="4525254" y="5522778"/>
                  <a:pt x="4569759" y="5482816"/>
                </a:cubicBezTo>
                <a:lnTo>
                  <a:pt x="4724400" y="5330891"/>
                </a:lnTo>
                <a:lnTo>
                  <a:pt x="4724400" y="5402912"/>
                </a:lnTo>
                <a:lnTo>
                  <a:pt x="4586888" y="5533939"/>
                </a:lnTo>
                <a:cubicBezTo>
                  <a:pt x="4539970" y="5576210"/>
                  <a:pt x="4452025" y="5622495"/>
                  <a:pt x="4413377" y="5674040"/>
                </a:cubicBezTo>
                <a:cubicBezTo>
                  <a:pt x="4412828" y="5674391"/>
                  <a:pt x="4412623" y="5675288"/>
                  <a:pt x="4412066" y="5675644"/>
                </a:cubicBezTo>
                <a:cubicBezTo>
                  <a:pt x="4409999" y="5678494"/>
                  <a:pt x="4407586" y="5680803"/>
                  <a:pt x="4406074" y="5683306"/>
                </a:cubicBezTo>
                <a:cubicBezTo>
                  <a:pt x="4338963" y="5791374"/>
                  <a:pt x="4334247" y="5992131"/>
                  <a:pt x="4271008" y="6118417"/>
                </a:cubicBezTo>
                <a:cubicBezTo>
                  <a:pt x="4270042" y="6120562"/>
                  <a:pt x="4267634" y="6122876"/>
                  <a:pt x="4265220" y="6125184"/>
                </a:cubicBezTo>
                <a:cubicBezTo>
                  <a:pt x="4388620" y="6344593"/>
                  <a:pt x="4497559" y="6571523"/>
                  <a:pt x="4590463" y="6805045"/>
                </a:cubicBezTo>
                <a:lnTo>
                  <a:pt x="4610122" y="6857999"/>
                </a:lnTo>
                <a:lnTo>
                  <a:pt x="4513231" y="6857999"/>
                </a:lnTo>
                <a:lnTo>
                  <a:pt x="4374770" y="6532596"/>
                </a:lnTo>
                <a:lnTo>
                  <a:pt x="4339518" y="6461642"/>
                </a:lnTo>
                <a:cubicBezTo>
                  <a:pt x="4208274" y="6190726"/>
                  <a:pt x="4055763" y="5930353"/>
                  <a:pt x="3884810" y="5682534"/>
                </a:cubicBezTo>
                <a:cubicBezTo>
                  <a:pt x="3881554" y="5682314"/>
                  <a:pt x="3878648" y="5682642"/>
                  <a:pt x="3876498" y="5681717"/>
                </a:cubicBezTo>
                <a:cubicBezTo>
                  <a:pt x="3679284" y="5607050"/>
                  <a:pt x="3473354" y="5574737"/>
                  <a:pt x="3263209" y="5585749"/>
                </a:cubicBezTo>
                <a:cubicBezTo>
                  <a:pt x="3258445" y="5588034"/>
                  <a:pt x="3252566" y="5591021"/>
                  <a:pt x="3245450" y="5593271"/>
                </a:cubicBezTo>
                <a:cubicBezTo>
                  <a:pt x="2832970" y="5732161"/>
                  <a:pt x="2378174" y="5640588"/>
                  <a:pt x="1952592" y="5692050"/>
                </a:cubicBezTo>
                <a:cubicBezTo>
                  <a:pt x="1937512" y="5694029"/>
                  <a:pt x="1912708" y="5686903"/>
                  <a:pt x="1936466" y="5671708"/>
                </a:cubicBezTo>
                <a:cubicBezTo>
                  <a:pt x="2343705" y="5415077"/>
                  <a:pt x="2802129" y="5333413"/>
                  <a:pt x="3244709" y="5538562"/>
                </a:cubicBezTo>
                <a:cubicBezTo>
                  <a:pt x="3441959" y="5522006"/>
                  <a:pt x="3636288" y="5541041"/>
                  <a:pt x="3823886" y="5595804"/>
                </a:cubicBezTo>
                <a:cubicBezTo>
                  <a:pt x="3786337" y="5543176"/>
                  <a:pt x="3748232" y="5490905"/>
                  <a:pt x="3709024" y="5439340"/>
                </a:cubicBezTo>
                <a:cubicBezTo>
                  <a:pt x="3551844" y="5232532"/>
                  <a:pt x="3380544" y="5046247"/>
                  <a:pt x="3198362" y="4874588"/>
                </a:cubicBezTo>
                <a:cubicBezTo>
                  <a:pt x="3191800" y="4876493"/>
                  <a:pt x="3185778" y="4878043"/>
                  <a:pt x="3179417" y="4879047"/>
                </a:cubicBezTo>
                <a:cubicBezTo>
                  <a:pt x="3002241" y="4937947"/>
                  <a:pt x="2827252" y="4989315"/>
                  <a:pt x="2639496" y="4989072"/>
                </a:cubicBezTo>
                <a:cubicBezTo>
                  <a:pt x="2416792" y="4988955"/>
                  <a:pt x="2191177" y="4947776"/>
                  <a:pt x="1972353" y="4909921"/>
                </a:cubicBezTo>
                <a:cubicBezTo>
                  <a:pt x="1940984" y="4904693"/>
                  <a:pt x="1996456" y="4874580"/>
                  <a:pt x="2002679" y="4872131"/>
                </a:cubicBezTo>
                <a:cubicBezTo>
                  <a:pt x="2309478" y="4772480"/>
                  <a:pt x="2760385" y="4680296"/>
                  <a:pt x="3097424" y="4781269"/>
                </a:cubicBezTo>
                <a:cubicBezTo>
                  <a:pt x="2895349" y="4601638"/>
                  <a:pt x="2680528" y="4438593"/>
                  <a:pt x="2454890" y="4287833"/>
                </a:cubicBezTo>
                <a:cubicBezTo>
                  <a:pt x="2454338" y="4288186"/>
                  <a:pt x="2453432" y="4287993"/>
                  <a:pt x="2452881" y="4288346"/>
                </a:cubicBezTo>
                <a:cubicBezTo>
                  <a:pt x="2451433" y="4288508"/>
                  <a:pt x="2449426" y="4289026"/>
                  <a:pt x="2448527" y="4288836"/>
                </a:cubicBezTo>
                <a:cubicBezTo>
                  <a:pt x="2435306" y="4288860"/>
                  <a:pt x="2328295" y="4364971"/>
                  <a:pt x="2323525" y="4367248"/>
                </a:cubicBezTo>
                <a:cubicBezTo>
                  <a:pt x="2239575" y="4406384"/>
                  <a:pt x="2150175" y="4432133"/>
                  <a:pt x="2060764" y="4451767"/>
                </a:cubicBezTo>
                <a:cubicBezTo>
                  <a:pt x="1760632" y="4518029"/>
                  <a:pt x="1460022" y="4526349"/>
                  <a:pt x="1162250" y="4613329"/>
                </a:cubicBezTo>
                <a:cubicBezTo>
                  <a:pt x="1141991" y="4619390"/>
                  <a:pt x="1086625" y="4618011"/>
                  <a:pt x="1132639" y="4596243"/>
                </a:cubicBezTo>
                <a:cubicBezTo>
                  <a:pt x="1461250" y="4438196"/>
                  <a:pt x="1900100" y="4136057"/>
                  <a:pt x="2293970" y="4182283"/>
                </a:cubicBezTo>
                <a:cubicBezTo>
                  <a:pt x="2166077" y="4101602"/>
                  <a:pt x="2034669" y="4023929"/>
                  <a:pt x="1900637" y="3949470"/>
                </a:cubicBezTo>
                <a:cubicBezTo>
                  <a:pt x="1896077" y="3950852"/>
                  <a:pt x="1891168" y="3951697"/>
                  <a:pt x="1887014" y="3951288"/>
                </a:cubicBezTo>
                <a:cubicBezTo>
                  <a:pt x="1578066" y="4112095"/>
                  <a:pt x="1243908" y="4184792"/>
                  <a:pt x="896751" y="4159267"/>
                </a:cubicBezTo>
                <a:cubicBezTo>
                  <a:pt x="855005" y="4156073"/>
                  <a:pt x="905428" y="4125362"/>
                  <a:pt x="918967" y="4119760"/>
                </a:cubicBezTo>
                <a:cubicBezTo>
                  <a:pt x="1194342" y="4017222"/>
                  <a:pt x="1471034" y="3857115"/>
                  <a:pt x="1764113" y="3873539"/>
                </a:cubicBezTo>
                <a:cubicBezTo>
                  <a:pt x="1695196" y="3836374"/>
                  <a:pt x="1625724" y="3799562"/>
                  <a:pt x="1555701" y="3763109"/>
                </a:cubicBezTo>
                <a:cubicBezTo>
                  <a:pt x="1550645" y="3762512"/>
                  <a:pt x="1546699" y="3761207"/>
                  <a:pt x="1542956" y="3758998"/>
                </a:cubicBezTo>
                <a:cubicBezTo>
                  <a:pt x="1350426" y="3719652"/>
                  <a:pt x="1247288" y="3571783"/>
                  <a:pt x="1136724" y="3417171"/>
                </a:cubicBezTo>
                <a:cubicBezTo>
                  <a:pt x="993337" y="3216099"/>
                  <a:pt x="846020" y="2999153"/>
                  <a:pt x="750977" y="2770227"/>
                </a:cubicBezTo>
                <a:cubicBezTo>
                  <a:pt x="747611" y="2762227"/>
                  <a:pt x="749771" y="2755481"/>
                  <a:pt x="755174" y="2749954"/>
                </a:cubicBezTo>
                <a:cubicBezTo>
                  <a:pt x="771390" y="2733370"/>
                  <a:pt x="816824" y="2727735"/>
                  <a:pt x="830023" y="2731935"/>
                </a:cubicBezTo>
                <a:cubicBezTo>
                  <a:pt x="1258787" y="2883841"/>
                  <a:pt x="1497280" y="3311498"/>
                  <a:pt x="1623018" y="3716225"/>
                </a:cubicBezTo>
                <a:cubicBezTo>
                  <a:pt x="1853470" y="3835548"/>
                  <a:pt x="2078531" y="3959850"/>
                  <a:pt x="2294841" y="4093587"/>
                </a:cubicBezTo>
                <a:cubicBezTo>
                  <a:pt x="2272291" y="4035197"/>
                  <a:pt x="2253055" y="3974696"/>
                  <a:pt x="2250226" y="3916719"/>
                </a:cubicBezTo>
                <a:cubicBezTo>
                  <a:pt x="2248779" y="3916883"/>
                  <a:pt x="2246771" y="3917401"/>
                  <a:pt x="2245523" y="3916663"/>
                </a:cubicBezTo>
                <a:cubicBezTo>
                  <a:pt x="1951808" y="3876118"/>
                  <a:pt x="1808968" y="3571232"/>
                  <a:pt x="1707994" y="3326950"/>
                </a:cubicBezTo>
                <a:cubicBezTo>
                  <a:pt x="1694877" y="3295477"/>
                  <a:pt x="1766980" y="3273123"/>
                  <a:pt x="1786341" y="3287566"/>
                </a:cubicBezTo>
                <a:cubicBezTo>
                  <a:pt x="1929395" y="3390749"/>
                  <a:pt x="2051663" y="3506453"/>
                  <a:pt x="2158071" y="3639960"/>
                </a:cubicBezTo>
                <a:cubicBezTo>
                  <a:pt x="2154892" y="3540061"/>
                  <a:pt x="2170197" y="3439839"/>
                  <a:pt x="2189281" y="3333361"/>
                </a:cubicBezTo>
                <a:cubicBezTo>
                  <a:pt x="2229372" y="3116116"/>
                  <a:pt x="2246120" y="2891570"/>
                  <a:pt x="2314466" y="2680771"/>
                </a:cubicBezTo>
                <a:cubicBezTo>
                  <a:pt x="2320529" y="2661952"/>
                  <a:pt x="2361878" y="2637374"/>
                  <a:pt x="2386551" y="2642862"/>
                </a:cubicBezTo>
                <a:close/>
                <a:moveTo>
                  <a:pt x="3646699" y="2390555"/>
                </a:moveTo>
                <a:lnTo>
                  <a:pt x="3645773" y="2392739"/>
                </a:lnTo>
                <a:lnTo>
                  <a:pt x="3649597" y="2394358"/>
                </a:lnTo>
                <a:cubicBezTo>
                  <a:pt x="3648733" y="2393349"/>
                  <a:pt x="3647874" y="2392343"/>
                  <a:pt x="3646699" y="2390555"/>
                </a:cubicBezTo>
                <a:close/>
                <a:moveTo>
                  <a:pt x="3038676" y="2118977"/>
                </a:moveTo>
                <a:cubicBezTo>
                  <a:pt x="3042950" y="2257918"/>
                  <a:pt x="3002907" y="2393544"/>
                  <a:pt x="2963942" y="2525128"/>
                </a:cubicBezTo>
                <a:cubicBezTo>
                  <a:pt x="2949902" y="2571972"/>
                  <a:pt x="2935948" y="2620144"/>
                  <a:pt x="2923775" y="2667145"/>
                </a:cubicBezTo>
                <a:cubicBezTo>
                  <a:pt x="2909690" y="2721696"/>
                  <a:pt x="2898881" y="2777642"/>
                  <a:pt x="2887447" y="2832031"/>
                </a:cubicBezTo>
                <a:lnTo>
                  <a:pt x="2868480" y="2927011"/>
                </a:lnTo>
                <a:cubicBezTo>
                  <a:pt x="2882036" y="2893472"/>
                  <a:pt x="2900043" y="2846374"/>
                  <a:pt x="2921794" y="2782834"/>
                </a:cubicBezTo>
                <a:cubicBezTo>
                  <a:pt x="2980827" y="2611467"/>
                  <a:pt x="3079367" y="2325483"/>
                  <a:pt x="3038676" y="2118977"/>
                </a:cubicBezTo>
                <a:close/>
                <a:moveTo>
                  <a:pt x="4070579" y="2090376"/>
                </a:moveTo>
                <a:cubicBezTo>
                  <a:pt x="4084637" y="2136248"/>
                  <a:pt x="4098150" y="2181883"/>
                  <a:pt x="4109879" y="2228695"/>
                </a:cubicBezTo>
                <a:lnTo>
                  <a:pt x="4119154" y="2266098"/>
                </a:lnTo>
                <a:cubicBezTo>
                  <a:pt x="4126056" y="2295423"/>
                  <a:pt x="4133187" y="2324193"/>
                  <a:pt x="4141411" y="2353427"/>
                </a:cubicBezTo>
                <a:cubicBezTo>
                  <a:pt x="4176749" y="2475257"/>
                  <a:pt x="4236423" y="2591295"/>
                  <a:pt x="4293979" y="2703223"/>
                </a:cubicBezTo>
                <a:cubicBezTo>
                  <a:pt x="4334570" y="2782214"/>
                  <a:pt x="4376344" y="2862994"/>
                  <a:pt x="4410111" y="2947465"/>
                </a:cubicBezTo>
                <a:cubicBezTo>
                  <a:pt x="4347417" y="2640863"/>
                  <a:pt x="4257356" y="2342636"/>
                  <a:pt x="4070579" y="2090376"/>
                </a:cubicBezTo>
                <a:close/>
                <a:moveTo>
                  <a:pt x="4020821" y="2034549"/>
                </a:moveTo>
                <a:cubicBezTo>
                  <a:pt x="3991634" y="2371132"/>
                  <a:pt x="4184325" y="2658088"/>
                  <a:pt x="4372756" y="2932293"/>
                </a:cubicBezTo>
                <a:cubicBezTo>
                  <a:pt x="4341528" y="2858555"/>
                  <a:pt x="4305088" y="2786473"/>
                  <a:pt x="4268731" y="2715710"/>
                </a:cubicBezTo>
                <a:cubicBezTo>
                  <a:pt x="4210547" y="2602235"/>
                  <a:pt x="4150011" y="2485181"/>
                  <a:pt x="4113960" y="2360474"/>
                </a:cubicBezTo>
                <a:cubicBezTo>
                  <a:pt x="4105734" y="2331239"/>
                  <a:pt x="4098289" y="2301693"/>
                  <a:pt x="4090842" y="2272139"/>
                </a:cubicBezTo>
                <a:lnTo>
                  <a:pt x="4081569" y="2234734"/>
                </a:lnTo>
                <a:cubicBezTo>
                  <a:pt x="4064530" y="2167007"/>
                  <a:pt x="4043843" y="2100302"/>
                  <a:pt x="4020821" y="2034549"/>
                </a:cubicBezTo>
                <a:close/>
                <a:moveTo>
                  <a:pt x="3001316" y="2032338"/>
                </a:moveTo>
                <a:cubicBezTo>
                  <a:pt x="2982933" y="2081859"/>
                  <a:pt x="2966493" y="2132840"/>
                  <a:pt x="2953880" y="2185446"/>
                </a:cubicBezTo>
                <a:cubicBezTo>
                  <a:pt x="2921068" y="2317695"/>
                  <a:pt x="2906505" y="2457032"/>
                  <a:pt x="2883664" y="2591574"/>
                </a:cubicBezTo>
                <a:cubicBezTo>
                  <a:pt x="2864755" y="2700098"/>
                  <a:pt x="2813661" y="2959166"/>
                  <a:pt x="2826885" y="2991809"/>
                </a:cubicBezTo>
                <a:lnTo>
                  <a:pt x="2860250" y="2826310"/>
                </a:lnTo>
                <a:cubicBezTo>
                  <a:pt x="2871141" y="2771690"/>
                  <a:pt x="2882731" y="2715434"/>
                  <a:pt x="2896499" y="2660098"/>
                </a:cubicBezTo>
                <a:cubicBezTo>
                  <a:pt x="2908585" y="2611783"/>
                  <a:pt x="2923082" y="2563843"/>
                  <a:pt x="2937125" y="2516991"/>
                </a:cubicBezTo>
                <a:cubicBezTo>
                  <a:pt x="2975863" y="2385961"/>
                  <a:pt x="3015900" y="2250332"/>
                  <a:pt x="3010471" y="2114122"/>
                </a:cubicBezTo>
                <a:cubicBezTo>
                  <a:pt x="3009267" y="2086568"/>
                  <a:pt x="3005955" y="2059413"/>
                  <a:pt x="3001316" y="2032338"/>
                </a:cubicBezTo>
                <a:close/>
                <a:moveTo>
                  <a:pt x="3105532" y="1991479"/>
                </a:moveTo>
                <a:cubicBezTo>
                  <a:pt x="3254427" y="2144650"/>
                  <a:pt x="3409943" y="2280670"/>
                  <a:pt x="3599280" y="2371770"/>
                </a:cubicBezTo>
                <a:cubicBezTo>
                  <a:pt x="3463064" y="2234271"/>
                  <a:pt x="3300266" y="2088089"/>
                  <a:pt x="3105532" y="1991479"/>
                </a:cubicBezTo>
                <a:close/>
                <a:moveTo>
                  <a:pt x="3111169" y="1962963"/>
                </a:moveTo>
                <a:cubicBezTo>
                  <a:pt x="3306049" y="2057701"/>
                  <a:pt x="3468685" y="2201237"/>
                  <a:pt x="3606223" y="2338658"/>
                </a:cubicBezTo>
                <a:cubicBezTo>
                  <a:pt x="3470641" y="2169232"/>
                  <a:pt x="3285027" y="1968969"/>
                  <a:pt x="3111169" y="1962963"/>
                </a:cubicBezTo>
                <a:close/>
                <a:moveTo>
                  <a:pt x="2050698" y="1338235"/>
                </a:moveTo>
                <a:cubicBezTo>
                  <a:pt x="2064377" y="1651120"/>
                  <a:pt x="2209927" y="1999242"/>
                  <a:pt x="2370409" y="2272553"/>
                </a:cubicBezTo>
                <a:cubicBezTo>
                  <a:pt x="2357712" y="2235634"/>
                  <a:pt x="2347580" y="2197225"/>
                  <a:pt x="2338306" y="2159819"/>
                </a:cubicBezTo>
                <a:lnTo>
                  <a:pt x="2334023" y="2142555"/>
                </a:lnTo>
                <a:cubicBezTo>
                  <a:pt x="2289026" y="1964482"/>
                  <a:pt x="2230790" y="1787247"/>
                  <a:pt x="2161071" y="1617375"/>
                </a:cubicBezTo>
                <a:cubicBezTo>
                  <a:pt x="2150764" y="1593060"/>
                  <a:pt x="2141003" y="1568967"/>
                  <a:pt x="2130699" y="1544643"/>
                </a:cubicBezTo>
                <a:cubicBezTo>
                  <a:pt x="2102533" y="1477354"/>
                  <a:pt x="2073739" y="1408510"/>
                  <a:pt x="2050698" y="1338235"/>
                </a:cubicBezTo>
                <a:close/>
                <a:moveTo>
                  <a:pt x="2060478" y="1278636"/>
                </a:moveTo>
                <a:cubicBezTo>
                  <a:pt x="2085382" y="1365794"/>
                  <a:pt x="2121337" y="1451189"/>
                  <a:pt x="2156346" y="1534260"/>
                </a:cubicBezTo>
                <a:lnTo>
                  <a:pt x="2187258" y="1607218"/>
                </a:lnTo>
                <a:cubicBezTo>
                  <a:pt x="2256583" y="1774989"/>
                  <a:pt x="2314102" y="1949347"/>
                  <a:pt x="2358704" y="2125320"/>
                </a:cubicBezTo>
                <a:cubicBezTo>
                  <a:pt x="2326696" y="1963695"/>
                  <a:pt x="2286060" y="1804203"/>
                  <a:pt x="2233598" y="1646797"/>
                </a:cubicBezTo>
                <a:cubicBezTo>
                  <a:pt x="2188082" y="1511000"/>
                  <a:pt x="2118450" y="1397178"/>
                  <a:pt x="2060478" y="1278636"/>
                </a:cubicBezTo>
                <a:close/>
                <a:moveTo>
                  <a:pt x="1974152" y="1245311"/>
                </a:moveTo>
                <a:cubicBezTo>
                  <a:pt x="1899849" y="1271794"/>
                  <a:pt x="1845607" y="1329954"/>
                  <a:pt x="1811379" y="1406236"/>
                </a:cubicBezTo>
                <a:cubicBezTo>
                  <a:pt x="1793417" y="1445630"/>
                  <a:pt x="1774985" y="1502850"/>
                  <a:pt x="1767940" y="1546869"/>
                </a:cubicBezTo>
                <a:cubicBezTo>
                  <a:pt x="1756267" y="1618535"/>
                  <a:pt x="1762401" y="1614698"/>
                  <a:pt x="1796474" y="1557016"/>
                </a:cubicBezTo>
                <a:cubicBezTo>
                  <a:pt x="1857987" y="1454296"/>
                  <a:pt x="1917005" y="1349880"/>
                  <a:pt x="1974152" y="1245311"/>
                </a:cubicBezTo>
                <a:close/>
                <a:moveTo>
                  <a:pt x="4681531" y="959050"/>
                </a:moveTo>
                <a:cubicBezTo>
                  <a:pt x="4667665" y="975072"/>
                  <a:pt x="4653801" y="991089"/>
                  <a:pt x="4638064" y="1006960"/>
                </a:cubicBezTo>
                <a:cubicBezTo>
                  <a:pt x="4572574" y="1071943"/>
                  <a:pt x="4498932" y="1125748"/>
                  <a:pt x="4415502" y="1184424"/>
                </a:cubicBezTo>
                <a:cubicBezTo>
                  <a:pt x="4354739" y="1227583"/>
                  <a:pt x="4278681" y="1281016"/>
                  <a:pt x="4197574" y="1317493"/>
                </a:cubicBezTo>
                <a:cubicBezTo>
                  <a:pt x="4173020" y="1328342"/>
                  <a:pt x="4148153" y="1338416"/>
                  <a:pt x="4122737" y="1348256"/>
                </a:cubicBezTo>
                <a:cubicBezTo>
                  <a:pt x="4088783" y="1361567"/>
                  <a:pt x="4056139" y="1374791"/>
                  <a:pt x="4024988" y="1390573"/>
                </a:cubicBezTo>
                <a:cubicBezTo>
                  <a:pt x="4165369" y="1358579"/>
                  <a:pt x="4302892" y="1298342"/>
                  <a:pt x="4421265" y="1220988"/>
                </a:cubicBezTo>
                <a:cubicBezTo>
                  <a:pt x="4516666" y="1158366"/>
                  <a:pt x="4617535" y="1064584"/>
                  <a:pt x="4681531" y="959050"/>
                </a:cubicBezTo>
                <a:close/>
                <a:moveTo>
                  <a:pt x="4722484" y="854709"/>
                </a:moveTo>
                <a:cubicBezTo>
                  <a:pt x="4713724" y="863235"/>
                  <a:pt x="4704652" y="870980"/>
                  <a:pt x="4695347" y="879275"/>
                </a:cubicBezTo>
                <a:cubicBezTo>
                  <a:pt x="4560726" y="998039"/>
                  <a:pt x="4415771" y="1121443"/>
                  <a:pt x="4253878" y="1216434"/>
                </a:cubicBezTo>
                <a:lnTo>
                  <a:pt x="4213112" y="1239730"/>
                </a:lnTo>
                <a:cubicBezTo>
                  <a:pt x="4152620" y="1274640"/>
                  <a:pt x="4090577" y="1310180"/>
                  <a:pt x="4037747" y="1352837"/>
                </a:cubicBezTo>
                <a:cubicBezTo>
                  <a:pt x="4062533" y="1341442"/>
                  <a:pt x="4087944" y="1331600"/>
                  <a:pt x="4113362" y="1321759"/>
                </a:cubicBezTo>
                <a:cubicBezTo>
                  <a:pt x="4137990" y="1312227"/>
                  <a:pt x="4162627" y="1302697"/>
                  <a:pt x="4186634" y="1291618"/>
                </a:cubicBezTo>
                <a:cubicBezTo>
                  <a:pt x="4265418" y="1256083"/>
                  <a:pt x="4339921" y="1203284"/>
                  <a:pt x="4399674" y="1160983"/>
                </a:cubicBezTo>
                <a:cubicBezTo>
                  <a:pt x="4481551" y="1102940"/>
                  <a:pt x="4554724" y="1050225"/>
                  <a:pt x="4618435" y="986418"/>
                </a:cubicBezTo>
                <a:cubicBezTo>
                  <a:pt x="4660678" y="944429"/>
                  <a:pt x="4695591" y="899980"/>
                  <a:pt x="4722484" y="854709"/>
                </a:cubicBezTo>
                <a:close/>
                <a:moveTo>
                  <a:pt x="1456504" y="777000"/>
                </a:moveTo>
                <a:cubicBezTo>
                  <a:pt x="1456064" y="782606"/>
                  <a:pt x="1455073" y="787979"/>
                  <a:pt x="1454399" y="794136"/>
                </a:cubicBezTo>
                <a:cubicBezTo>
                  <a:pt x="1451982" y="810498"/>
                  <a:pt x="1450340" y="826538"/>
                  <a:pt x="1448466" y="843129"/>
                </a:cubicBezTo>
                <a:cubicBezTo>
                  <a:pt x="1443098" y="896870"/>
                  <a:pt x="1442326" y="951907"/>
                  <a:pt x="1442252" y="1005313"/>
                </a:cubicBezTo>
                <a:cubicBezTo>
                  <a:pt x="1440336" y="1206014"/>
                  <a:pt x="1438833" y="1413328"/>
                  <a:pt x="1469382" y="1614896"/>
                </a:cubicBezTo>
                <a:lnTo>
                  <a:pt x="1472106" y="1632791"/>
                </a:lnTo>
                <a:lnTo>
                  <a:pt x="1479091" y="1680170"/>
                </a:lnTo>
                <a:cubicBezTo>
                  <a:pt x="1479741" y="1669501"/>
                  <a:pt x="1479617" y="1659149"/>
                  <a:pt x="1480043" y="1649028"/>
                </a:cubicBezTo>
                <a:cubicBezTo>
                  <a:pt x="1483046" y="1394060"/>
                  <a:pt x="1486555" y="1130296"/>
                  <a:pt x="1464087" y="871628"/>
                </a:cubicBezTo>
                <a:lnTo>
                  <a:pt x="1462204" y="850229"/>
                </a:lnTo>
                <a:cubicBezTo>
                  <a:pt x="1460150" y="826182"/>
                  <a:pt x="1458096" y="802134"/>
                  <a:pt x="1456504" y="777000"/>
                </a:cubicBezTo>
                <a:close/>
                <a:moveTo>
                  <a:pt x="1483619" y="764662"/>
                </a:moveTo>
                <a:cubicBezTo>
                  <a:pt x="1484834" y="792211"/>
                  <a:pt x="1487677" y="820458"/>
                  <a:pt x="1489670" y="847698"/>
                </a:cubicBezTo>
                <a:lnTo>
                  <a:pt x="1491553" y="869097"/>
                </a:lnTo>
                <a:cubicBezTo>
                  <a:pt x="1513754" y="1119277"/>
                  <a:pt x="1511208" y="1373147"/>
                  <a:pt x="1508481" y="1619865"/>
                </a:cubicBezTo>
                <a:cubicBezTo>
                  <a:pt x="1576046" y="1335574"/>
                  <a:pt x="1567527" y="1045475"/>
                  <a:pt x="1483619" y="764662"/>
                </a:cubicBezTo>
                <a:close/>
                <a:moveTo>
                  <a:pt x="1430481" y="630137"/>
                </a:moveTo>
                <a:cubicBezTo>
                  <a:pt x="1267590" y="940376"/>
                  <a:pt x="1333252" y="1302315"/>
                  <a:pt x="1442495" y="1626691"/>
                </a:cubicBezTo>
                <a:lnTo>
                  <a:pt x="1441222" y="1619067"/>
                </a:lnTo>
                <a:cubicBezTo>
                  <a:pt x="1410273" y="1415398"/>
                  <a:pt x="1411692" y="1206762"/>
                  <a:pt x="1414069" y="1004967"/>
                </a:cubicBezTo>
                <a:cubicBezTo>
                  <a:pt x="1414375" y="951016"/>
                  <a:pt x="1414834" y="895204"/>
                  <a:pt x="1420665" y="840369"/>
                </a:cubicBezTo>
                <a:cubicBezTo>
                  <a:pt x="1422537" y="823783"/>
                  <a:pt x="1424411" y="807192"/>
                  <a:pt x="1426829" y="790831"/>
                </a:cubicBezTo>
                <a:cubicBezTo>
                  <a:pt x="1433522" y="737010"/>
                  <a:pt x="1440125" y="681866"/>
                  <a:pt x="1430481" y="630137"/>
                </a:cubicBezTo>
                <a:close/>
                <a:moveTo>
                  <a:pt x="4023796" y="623931"/>
                </a:moveTo>
                <a:cubicBezTo>
                  <a:pt x="3998086" y="637515"/>
                  <a:pt x="3972609" y="650546"/>
                  <a:pt x="3945729" y="662344"/>
                </a:cubicBezTo>
                <a:cubicBezTo>
                  <a:pt x="3801060" y="727282"/>
                  <a:pt x="3645502" y="758642"/>
                  <a:pt x="3498947" y="818916"/>
                </a:cubicBezTo>
                <a:cubicBezTo>
                  <a:pt x="3325974" y="889896"/>
                  <a:pt x="3184420" y="1008307"/>
                  <a:pt x="3031283" y="1111507"/>
                </a:cubicBezTo>
                <a:cubicBezTo>
                  <a:pt x="3091555" y="1098395"/>
                  <a:pt x="3148558" y="1067158"/>
                  <a:pt x="3203692" y="1035777"/>
                </a:cubicBezTo>
                <a:lnTo>
                  <a:pt x="3218294" y="1027151"/>
                </a:lnTo>
                <a:cubicBezTo>
                  <a:pt x="3353948" y="950027"/>
                  <a:pt x="3497672" y="882756"/>
                  <a:pt x="3636737" y="817377"/>
                </a:cubicBezTo>
                <a:cubicBezTo>
                  <a:pt x="3765775" y="757414"/>
                  <a:pt x="3897289" y="694633"/>
                  <a:pt x="4023796" y="623931"/>
                </a:cubicBezTo>
                <a:close/>
                <a:moveTo>
                  <a:pt x="3311704" y="584486"/>
                </a:moveTo>
                <a:cubicBezTo>
                  <a:pt x="3272983" y="648568"/>
                  <a:pt x="3231536" y="711502"/>
                  <a:pt x="3190778" y="772788"/>
                </a:cubicBezTo>
                <a:cubicBezTo>
                  <a:pt x="3126979" y="868744"/>
                  <a:pt x="3062020" y="967431"/>
                  <a:pt x="3007981" y="1070739"/>
                </a:cubicBezTo>
                <a:cubicBezTo>
                  <a:pt x="3110594" y="966751"/>
                  <a:pt x="3204922" y="819977"/>
                  <a:pt x="3267578" y="693281"/>
                </a:cubicBezTo>
                <a:close/>
                <a:moveTo>
                  <a:pt x="2664888" y="518596"/>
                </a:moveTo>
                <a:cubicBezTo>
                  <a:pt x="2580256" y="532980"/>
                  <a:pt x="2495702" y="548687"/>
                  <a:pt x="2411865" y="567273"/>
                </a:cubicBezTo>
                <a:cubicBezTo>
                  <a:pt x="2215416" y="611580"/>
                  <a:pt x="2055895" y="697916"/>
                  <a:pt x="1896643" y="809468"/>
                </a:cubicBezTo>
                <a:cubicBezTo>
                  <a:pt x="1897193" y="809701"/>
                  <a:pt x="1897736" y="809931"/>
                  <a:pt x="1899055" y="809848"/>
                </a:cubicBezTo>
                <a:cubicBezTo>
                  <a:pt x="2091065" y="728900"/>
                  <a:pt x="2275399" y="656935"/>
                  <a:pt x="2446633" y="596159"/>
                </a:cubicBezTo>
                <a:close/>
                <a:moveTo>
                  <a:pt x="2796924" y="501747"/>
                </a:moveTo>
                <a:lnTo>
                  <a:pt x="2455237" y="622979"/>
                </a:lnTo>
                <a:cubicBezTo>
                  <a:pt x="2296206" y="679263"/>
                  <a:pt x="2126634" y="745243"/>
                  <a:pt x="1949308" y="818889"/>
                </a:cubicBezTo>
                <a:cubicBezTo>
                  <a:pt x="1950089" y="818579"/>
                  <a:pt x="1950089" y="818579"/>
                  <a:pt x="1950634" y="818810"/>
                </a:cubicBezTo>
                <a:cubicBezTo>
                  <a:pt x="2249794" y="764555"/>
                  <a:pt x="2535304" y="633058"/>
                  <a:pt x="2796924" y="501747"/>
                </a:cubicBezTo>
                <a:close/>
                <a:moveTo>
                  <a:pt x="3335099" y="488163"/>
                </a:moveTo>
                <a:lnTo>
                  <a:pt x="3151139" y="734118"/>
                </a:lnTo>
                <a:lnTo>
                  <a:pt x="3136980" y="753877"/>
                </a:lnTo>
                <a:cubicBezTo>
                  <a:pt x="3108114" y="793161"/>
                  <a:pt x="3082736" y="828772"/>
                  <a:pt x="3062043" y="867004"/>
                </a:cubicBezTo>
                <a:cubicBezTo>
                  <a:pt x="3033701" y="918746"/>
                  <a:pt x="3011684" y="973805"/>
                  <a:pt x="2994594" y="1035452"/>
                </a:cubicBezTo>
                <a:cubicBezTo>
                  <a:pt x="3046947" y="939156"/>
                  <a:pt x="3107576" y="847655"/>
                  <a:pt x="3167517" y="757788"/>
                </a:cubicBezTo>
                <a:cubicBezTo>
                  <a:pt x="3225200" y="670189"/>
                  <a:pt x="3284135" y="581180"/>
                  <a:pt x="3335099" y="488163"/>
                </a:cubicBezTo>
                <a:close/>
                <a:moveTo>
                  <a:pt x="2891507" y="485136"/>
                </a:moveTo>
                <a:cubicBezTo>
                  <a:pt x="2633092" y="616512"/>
                  <a:pt x="2348081" y="755947"/>
                  <a:pt x="2047508" y="825701"/>
                </a:cubicBezTo>
                <a:cubicBezTo>
                  <a:pt x="2357909" y="831572"/>
                  <a:pt x="2636584" y="667562"/>
                  <a:pt x="2891507" y="485136"/>
                </a:cubicBezTo>
                <a:close/>
                <a:moveTo>
                  <a:pt x="4418489" y="483936"/>
                </a:moveTo>
                <a:cubicBezTo>
                  <a:pt x="4332433" y="547295"/>
                  <a:pt x="4242855" y="605296"/>
                  <a:pt x="4155290" y="661575"/>
                </a:cubicBezTo>
                <a:cubicBezTo>
                  <a:pt x="3969451" y="781189"/>
                  <a:pt x="3777243" y="905190"/>
                  <a:pt x="3571040" y="996875"/>
                </a:cubicBezTo>
                <a:cubicBezTo>
                  <a:pt x="3418056" y="1064725"/>
                  <a:pt x="3258062" y="1114166"/>
                  <a:pt x="3093710" y="1145020"/>
                </a:cubicBezTo>
                <a:cubicBezTo>
                  <a:pt x="3128860" y="1154752"/>
                  <a:pt x="3165333" y="1164394"/>
                  <a:pt x="3207527" y="1163586"/>
                </a:cubicBezTo>
                <a:cubicBezTo>
                  <a:pt x="3359545" y="1160350"/>
                  <a:pt x="3521798" y="1058435"/>
                  <a:pt x="3652751" y="990907"/>
                </a:cubicBezTo>
                <a:cubicBezTo>
                  <a:pt x="3834432" y="897860"/>
                  <a:pt x="4013510" y="797268"/>
                  <a:pt x="4180906" y="680145"/>
                </a:cubicBezTo>
                <a:cubicBezTo>
                  <a:pt x="4224133" y="649515"/>
                  <a:pt x="4353624" y="550475"/>
                  <a:pt x="4418489" y="483936"/>
                </a:cubicBezTo>
                <a:close/>
                <a:moveTo>
                  <a:pt x="3316944" y="465669"/>
                </a:moveTo>
                <a:cubicBezTo>
                  <a:pt x="3194809" y="521478"/>
                  <a:pt x="2954579" y="894258"/>
                  <a:pt x="2958819" y="1062158"/>
                </a:cubicBezTo>
                <a:cubicBezTo>
                  <a:pt x="2971057" y="1011968"/>
                  <a:pt x="2985641" y="965354"/>
                  <a:pt x="3004132" y="921679"/>
                </a:cubicBezTo>
                <a:cubicBezTo>
                  <a:pt x="3014072" y="898200"/>
                  <a:pt x="3025105" y="875187"/>
                  <a:pt x="3037224" y="852631"/>
                </a:cubicBezTo>
                <a:cubicBezTo>
                  <a:pt x="3058615" y="812759"/>
                  <a:pt x="3085004" y="776291"/>
                  <a:pt x="3114637" y="736692"/>
                </a:cubicBezTo>
                <a:lnTo>
                  <a:pt x="3128801" y="716935"/>
                </a:lnTo>
                <a:cubicBezTo>
                  <a:pt x="3193882" y="628604"/>
                  <a:pt x="3252848" y="548625"/>
                  <a:pt x="3316944" y="465669"/>
                </a:cubicBezTo>
                <a:close/>
                <a:moveTo>
                  <a:pt x="4448894" y="422768"/>
                </a:moveTo>
                <a:cubicBezTo>
                  <a:pt x="4372745" y="436884"/>
                  <a:pt x="4303112" y="482734"/>
                  <a:pt x="4235585" y="528178"/>
                </a:cubicBezTo>
                <a:lnTo>
                  <a:pt x="4213155" y="543149"/>
                </a:lnTo>
                <a:cubicBezTo>
                  <a:pt x="4035485" y="661715"/>
                  <a:pt x="3839402" y="753816"/>
                  <a:pt x="3649218" y="842623"/>
                </a:cubicBezTo>
                <a:cubicBezTo>
                  <a:pt x="3510392" y="907459"/>
                  <a:pt x="3367451" y="974411"/>
                  <a:pt x="3232564" y="1051220"/>
                </a:cubicBezTo>
                <a:lnTo>
                  <a:pt x="3217970" y="1059849"/>
                </a:lnTo>
                <a:cubicBezTo>
                  <a:pt x="3184886" y="1078679"/>
                  <a:pt x="3151576" y="1098052"/>
                  <a:pt x="3116688" y="1113543"/>
                </a:cubicBezTo>
                <a:cubicBezTo>
                  <a:pt x="3269055" y="1082118"/>
                  <a:pt x="3417223" y="1034762"/>
                  <a:pt x="3559098" y="971858"/>
                </a:cubicBezTo>
                <a:cubicBezTo>
                  <a:pt x="3763514" y="881353"/>
                  <a:pt x="3954942" y="757667"/>
                  <a:pt x="4140004" y="638368"/>
                </a:cubicBezTo>
                <a:cubicBezTo>
                  <a:pt x="4244649" y="570645"/>
                  <a:pt x="4351849" y="501435"/>
                  <a:pt x="4451852" y="423380"/>
                </a:cubicBezTo>
                <a:cubicBezTo>
                  <a:pt x="4450763" y="422918"/>
                  <a:pt x="4450211" y="422686"/>
                  <a:pt x="4448894" y="422768"/>
                </a:cubicBezTo>
                <a:close/>
                <a:moveTo>
                  <a:pt x="680568" y="416949"/>
                </a:moveTo>
                <a:cubicBezTo>
                  <a:pt x="573847" y="489578"/>
                  <a:pt x="483985" y="589312"/>
                  <a:pt x="394452" y="694330"/>
                </a:cubicBezTo>
                <a:lnTo>
                  <a:pt x="340402" y="759654"/>
                </a:lnTo>
                <a:close/>
                <a:moveTo>
                  <a:pt x="827699" y="416143"/>
                </a:moveTo>
                <a:cubicBezTo>
                  <a:pt x="835728" y="454953"/>
                  <a:pt x="841663" y="494162"/>
                  <a:pt x="841524" y="534021"/>
                </a:cubicBezTo>
                <a:cubicBezTo>
                  <a:pt x="841577" y="581042"/>
                  <a:pt x="833611" y="627240"/>
                  <a:pt x="825554" y="672115"/>
                </a:cubicBezTo>
                <a:cubicBezTo>
                  <a:pt x="819855" y="703824"/>
                  <a:pt x="814239" y="736857"/>
                  <a:pt x="811499" y="769176"/>
                </a:cubicBezTo>
                <a:cubicBezTo>
                  <a:pt x="803608" y="866910"/>
                  <a:pt x="822564" y="965070"/>
                  <a:pt x="841586" y="1060039"/>
                </a:cubicBezTo>
                <a:cubicBezTo>
                  <a:pt x="870658" y="1208834"/>
                  <a:pt x="901383" y="1362838"/>
                  <a:pt x="942912" y="1511108"/>
                </a:cubicBezTo>
                <a:cubicBezTo>
                  <a:pt x="977911" y="1186645"/>
                  <a:pt x="995896" y="815698"/>
                  <a:pt x="884057" y="521768"/>
                </a:cubicBezTo>
                <a:cubicBezTo>
                  <a:pt x="868776" y="481820"/>
                  <a:pt x="846755" y="448679"/>
                  <a:pt x="827699" y="416143"/>
                </a:cubicBezTo>
                <a:close/>
                <a:moveTo>
                  <a:pt x="798883" y="414244"/>
                </a:moveTo>
                <a:cubicBezTo>
                  <a:pt x="695211" y="736679"/>
                  <a:pt x="755992" y="1050836"/>
                  <a:pt x="875825" y="1357811"/>
                </a:cubicBezTo>
                <a:cubicBezTo>
                  <a:pt x="852896" y="1259904"/>
                  <a:pt x="833394" y="1161513"/>
                  <a:pt x="814514" y="1064671"/>
                </a:cubicBezTo>
                <a:cubicBezTo>
                  <a:pt x="795638" y="967838"/>
                  <a:pt x="775736" y="867346"/>
                  <a:pt x="783698" y="766414"/>
                </a:cubicBezTo>
                <a:cubicBezTo>
                  <a:pt x="786354" y="732777"/>
                  <a:pt x="792197" y="699198"/>
                  <a:pt x="798129" y="666939"/>
                </a:cubicBezTo>
                <a:cubicBezTo>
                  <a:pt x="805719" y="623158"/>
                  <a:pt x="813776" y="578281"/>
                  <a:pt x="813894" y="533909"/>
                </a:cubicBezTo>
                <a:cubicBezTo>
                  <a:pt x="813480" y="493822"/>
                  <a:pt x="807234" y="453832"/>
                  <a:pt x="798883" y="414244"/>
                </a:cubicBezTo>
                <a:close/>
                <a:moveTo>
                  <a:pt x="673202" y="388720"/>
                </a:moveTo>
                <a:cubicBezTo>
                  <a:pt x="560862" y="422924"/>
                  <a:pt x="473506" y="490876"/>
                  <a:pt x="392779" y="596411"/>
                </a:cubicBezTo>
                <a:cubicBezTo>
                  <a:pt x="345173" y="658663"/>
                  <a:pt x="304966" y="720182"/>
                  <a:pt x="270088" y="790400"/>
                </a:cubicBezTo>
                <a:cubicBezTo>
                  <a:pt x="265839" y="798902"/>
                  <a:pt x="262292" y="805767"/>
                  <a:pt x="259285" y="812869"/>
                </a:cubicBezTo>
                <a:cubicBezTo>
                  <a:pt x="297306" y="767160"/>
                  <a:pt x="334780" y="721219"/>
                  <a:pt x="372890" y="676832"/>
                </a:cubicBezTo>
                <a:cubicBezTo>
                  <a:pt x="466138" y="567590"/>
                  <a:pt x="560501" y="463327"/>
                  <a:pt x="673202" y="388720"/>
                </a:cubicBezTo>
                <a:close/>
                <a:moveTo>
                  <a:pt x="1628210" y="0"/>
                </a:moveTo>
                <a:lnTo>
                  <a:pt x="1748399" y="0"/>
                </a:lnTo>
                <a:lnTo>
                  <a:pt x="1783391" y="17650"/>
                </a:lnTo>
                <a:cubicBezTo>
                  <a:pt x="1878225" y="54329"/>
                  <a:pt x="1980824" y="64330"/>
                  <a:pt x="2084193" y="69947"/>
                </a:cubicBezTo>
                <a:cubicBezTo>
                  <a:pt x="2305723" y="81971"/>
                  <a:pt x="2525917" y="56091"/>
                  <a:pt x="2744101" y="15192"/>
                </a:cubicBezTo>
                <a:cubicBezTo>
                  <a:pt x="2562964" y="37013"/>
                  <a:pt x="2380220" y="45912"/>
                  <a:pt x="2197414" y="41266"/>
                </a:cubicBezTo>
                <a:cubicBezTo>
                  <a:pt x="2092695" y="38460"/>
                  <a:pt x="1999575" y="31066"/>
                  <a:pt x="1914967" y="18583"/>
                </a:cubicBezTo>
                <a:lnTo>
                  <a:pt x="1815559" y="0"/>
                </a:lnTo>
                <a:lnTo>
                  <a:pt x="2001666" y="0"/>
                </a:lnTo>
                <a:lnTo>
                  <a:pt x="2036517" y="4274"/>
                </a:lnTo>
                <a:cubicBezTo>
                  <a:pt x="2087672" y="8689"/>
                  <a:pt x="2141872" y="11637"/>
                  <a:pt x="2199623" y="13232"/>
                </a:cubicBezTo>
                <a:cubicBezTo>
                  <a:pt x="2273140" y="15225"/>
                  <a:pt x="2346666" y="15008"/>
                  <a:pt x="2420103" y="12601"/>
                </a:cubicBezTo>
                <a:lnTo>
                  <a:pt x="2621330" y="0"/>
                </a:lnTo>
                <a:lnTo>
                  <a:pt x="3076571" y="0"/>
                </a:lnTo>
                <a:lnTo>
                  <a:pt x="2924796" y="36772"/>
                </a:lnTo>
                <a:cubicBezTo>
                  <a:pt x="2603232" y="110795"/>
                  <a:pt x="2272273" y="167441"/>
                  <a:pt x="1946203" y="131277"/>
                </a:cubicBezTo>
                <a:cubicBezTo>
                  <a:pt x="1847872" y="120226"/>
                  <a:pt x="1775939" y="84460"/>
                  <a:pt x="1707026" y="44983"/>
                </a:cubicBezTo>
                <a:close/>
                <a:moveTo>
                  <a:pt x="1007398" y="0"/>
                </a:moveTo>
                <a:lnTo>
                  <a:pt x="1105902" y="0"/>
                </a:lnTo>
                <a:lnTo>
                  <a:pt x="1191939" y="117664"/>
                </a:lnTo>
                <a:cubicBezTo>
                  <a:pt x="1366125" y="341427"/>
                  <a:pt x="1562103" y="551148"/>
                  <a:pt x="1780907" y="743734"/>
                </a:cubicBezTo>
                <a:cubicBezTo>
                  <a:pt x="1801144" y="761313"/>
                  <a:pt x="1821617" y="778348"/>
                  <a:pt x="1841857" y="795932"/>
                </a:cubicBezTo>
                <a:cubicBezTo>
                  <a:pt x="1990610" y="686371"/>
                  <a:pt x="2139633" y="585288"/>
                  <a:pt x="2317896" y="530713"/>
                </a:cubicBezTo>
                <a:cubicBezTo>
                  <a:pt x="2542030" y="462073"/>
                  <a:pt x="2783392" y="434854"/>
                  <a:pt x="3015228" y="399738"/>
                </a:cubicBezTo>
                <a:cubicBezTo>
                  <a:pt x="3052333" y="394202"/>
                  <a:pt x="3010950" y="453937"/>
                  <a:pt x="3000782" y="461219"/>
                </a:cubicBezTo>
                <a:cubicBezTo>
                  <a:pt x="2693972" y="688641"/>
                  <a:pt x="2350770" y="924476"/>
                  <a:pt x="1963190" y="895589"/>
                </a:cubicBezTo>
                <a:cubicBezTo>
                  <a:pt x="2149512" y="1044003"/>
                  <a:pt x="2346363" y="1178199"/>
                  <a:pt x="2552180" y="1298815"/>
                </a:cubicBezTo>
                <a:cubicBezTo>
                  <a:pt x="2674551" y="1263712"/>
                  <a:pt x="2789192" y="1186061"/>
                  <a:pt x="2904618" y="1146081"/>
                </a:cubicBezTo>
                <a:cubicBezTo>
                  <a:pt x="2811839" y="901425"/>
                  <a:pt x="3283913" y="443317"/>
                  <a:pt x="3428829" y="310883"/>
                </a:cubicBezTo>
                <a:cubicBezTo>
                  <a:pt x="3440380" y="300321"/>
                  <a:pt x="3459741" y="295643"/>
                  <a:pt x="3452135" y="318176"/>
                </a:cubicBezTo>
                <a:cubicBezTo>
                  <a:pt x="3377952" y="531416"/>
                  <a:pt x="3301457" y="750112"/>
                  <a:pt x="3169464" y="935661"/>
                </a:cubicBezTo>
                <a:cubicBezTo>
                  <a:pt x="3150662" y="961821"/>
                  <a:pt x="3003773" y="1105010"/>
                  <a:pt x="3049395" y="1070245"/>
                </a:cubicBezTo>
                <a:cubicBezTo>
                  <a:pt x="3162985" y="984423"/>
                  <a:pt x="3272630" y="886628"/>
                  <a:pt x="3401235" y="815534"/>
                </a:cubicBezTo>
                <a:cubicBezTo>
                  <a:pt x="3665893" y="669415"/>
                  <a:pt x="3968082" y="612577"/>
                  <a:pt x="4236947" y="465665"/>
                </a:cubicBezTo>
                <a:cubicBezTo>
                  <a:pt x="4280594" y="441649"/>
                  <a:pt x="4494768" y="287033"/>
                  <a:pt x="4565962" y="350012"/>
                </a:cubicBezTo>
                <a:cubicBezTo>
                  <a:pt x="4574408" y="357446"/>
                  <a:pt x="4561570" y="377121"/>
                  <a:pt x="4557937" y="382666"/>
                </a:cubicBezTo>
                <a:cubicBezTo>
                  <a:pt x="4368036" y="694348"/>
                  <a:pt x="3934455" y="895784"/>
                  <a:pt x="3621049" y="1056676"/>
                </a:cubicBezTo>
                <a:cubicBezTo>
                  <a:pt x="3449155" y="1144851"/>
                  <a:pt x="3289873" y="1230645"/>
                  <a:pt x="3094000" y="1229477"/>
                </a:cubicBezTo>
                <a:cubicBezTo>
                  <a:pt x="2989297" y="1228927"/>
                  <a:pt x="2920834" y="1221837"/>
                  <a:pt x="2813197" y="1263181"/>
                </a:cubicBezTo>
                <a:cubicBezTo>
                  <a:pt x="2746514" y="1288380"/>
                  <a:pt x="2682165" y="1312641"/>
                  <a:pt x="2615776" y="1334114"/>
                </a:cubicBezTo>
                <a:cubicBezTo>
                  <a:pt x="2856074" y="1470609"/>
                  <a:pt x="3106867" y="1588379"/>
                  <a:pt x="3364982" y="1687356"/>
                </a:cubicBezTo>
                <a:cubicBezTo>
                  <a:pt x="3367545" y="1685866"/>
                  <a:pt x="3369560" y="1684144"/>
                  <a:pt x="3371663" y="1683743"/>
                </a:cubicBezTo>
                <a:cubicBezTo>
                  <a:pt x="3559080" y="1639479"/>
                  <a:pt x="3730923" y="1559010"/>
                  <a:pt x="3883310" y="1443899"/>
                </a:cubicBezTo>
                <a:cubicBezTo>
                  <a:pt x="3885702" y="1439761"/>
                  <a:pt x="3888566" y="1434532"/>
                  <a:pt x="3892746" y="1429225"/>
                </a:cubicBezTo>
                <a:cubicBezTo>
                  <a:pt x="4100854" y="1154547"/>
                  <a:pt x="4425526" y="995756"/>
                  <a:pt x="4699980" y="789523"/>
                </a:cubicBezTo>
                <a:lnTo>
                  <a:pt x="4724400" y="769876"/>
                </a:lnTo>
                <a:lnTo>
                  <a:pt x="4724400" y="802845"/>
                </a:lnTo>
                <a:lnTo>
                  <a:pt x="4705958" y="821317"/>
                </a:lnTo>
                <a:cubicBezTo>
                  <a:pt x="4688728" y="839775"/>
                  <a:pt x="4668259" y="862655"/>
                  <a:pt x="4649798" y="877374"/>
                </a:cubicBezTo>
                <a:cubicBezTo>
                  <a:pt x="4443742" y="1038644"/>
                  <a:pt x="4191500" y="1158472"/>
                  <a:pt x="4005326" y="1344259"/>
                </a:cubicBezTo>
                <a:cubicBezTo>
                  <a:pt x="4063256" y="1294104"/>
                  <a:pt x="4132215" y="1254410"/>
                  <a:pt x="4199378" y="1215889"/>
                </a:cubicBezTo>
                <a:cubicBezTo>
                  <a:pt x="4212968" y="1208123"/>
                  <a:pt x="4226555" y="1200357"/>
                  <a:pt x="4239600" y="1192361"/>
                </a:cubicBezTo>
                <a:cubicBezTo>
                  <a:pt x="4399481" y="1099094"/>
                  <a:pt x="4542878" y="976320"/>
                  <a:pt x="4677037" y="858646"/>
                </a:cubicBezTo>
                <a:lnTo>
                  <a:pt x="4724400" y="810414"/>
                </a:lnTo>
                <a:lnTo>
                  <a:pt x="4724400" y="916439"/>
                </a:lnTo>
                <a:lnTo>
                  <a:pt x="4683030" y="982925"/>
                </a:lnTo>
                <a:cubicBezTo>
                  <a:pt x="4504646" y="1237618"/>
                  <a:pt x="4252054" y="1416530"/>
                  <a:pt x="3921884" y="1469889"/>
                </a:cubicBezTo>
                <a:cubicBezTo>
                  <a:pt x="3782100" y="1582602"/>
                  <a:pt x="3625917" y="1667134"/>
                  <a:pt x="3456136" y="1721439"/>
                </a:cubicBezTo>
                <a:cubicBezTo>
                  <a:pt x="3511887" y="1741826"/>
                  <a:pt x="3567869" y="1761662"/>
                  <a:pt x="3624313" y="1780406"/>
                </a:cubicBezTo>
                <a:cubicBezTo>
                  <a:pt x="3850637" y="1855623"/>
                  <a:pt x="4076864" y="1908264"/>
                  <a:pt x="4303638" y="1944400"/>
                </a:cubicBezTo>
                <a:cubicBezTo>
                  <a:pt x="4307581" y="1939634"/>
                  <a:pt x="4311304" y="1935410"/>
                  <a:pt x="4315566" y="1931422"/>
                </a:cubicBezTo>
                <a:cubicBezTo>
                  <a:pt x="4418123" y="1797152"/>
                  <a:pt x="4522970" y="1669642"/>
                  <a:pt x="4664388" y="1574357"/>
                </a:cubicBezTo>
                <a:lnTo>
                  <a:pt x="4724400" y="1537429"/>
                </a:lnTo>
                <a:lnTo>
                  <a:pt x="4724400" y="1589108"/>
                </a:lnTo>
                <a:lnTo>
                  <a:pt x="4644505" y="1640352"/>
                </a:lnTo>
                <a:cubicBezTo>
                  <a:pt x="4543719" y="1713959"/>
                  <a:pt x="4461038" y="1801479"/>
                  <a:pt x="4381603" y="1900149"/>
                </a:cubicBezTo>
                <a:cubicBezTo>
                  <a:pt x="4415438" y="1876488"/>
                  <a:pt x="4447471" y="1849494"/>
                  <a:pt x="4478726" y="1822808"/>
                </a:cubicBezTo>
                <a:cubicBezTo>
                  <a:pt x="4513234" y="1792997"/>
                  <a:pt x="4549530" y="1762011"/>
                  <a:pt x="4588263" y="1735914"/>
                </a:cubicBezTo>
                <a:cubicBezTo>
                  <a:pt x="4619078" y="1714840"/>
                  <a:pt x="4651924" y="1696556"/>
                  <a:pt x="4683216" y="1678902"/>
                </a:cubicBezTo>
                <a:lnTo>
                  <a:pt x="4724400" y="1655121"/>
                </a:lnTo>
                <a:lnTo>
                  <a:pt x="4724400" y="1686869"/>
                </a:lnTo>
                <a:lnTo>
                  <a:pt x="4696172" y="1703058"/>
                </a:lnTo>
                <a:cubicBezTo>
                  <a:pt x="4665104" y="1720165"/>
                  <a:pt x="4632805" y="1738677"/>
                  <a:pt x="4602997" y="1758893"/>
                </a:cubicBezTo>
                <a:cubicBezTo>
                  <a:pt x="4565822" y="1784357"/>
                  <a:pt x="4530304" y="1815035"/>
                  <a:pt x="4496021" y="1844299"/>
                </a:cubicBezTo>
                <a:cubicBezTo>
                  <a:pt x="4470821" y="1865816"/>
                  <a:pt x="4445614" y="1887338"/>
                  <a:pt x="4419004" y="1907617"/>
                </a:cubicBezTo>
                <a:cubicBezTo>
                  <a:pt x="4509516" y="1884856"/>
                  <a:pt x="4599633" y="1841647"/>
                  <a:pt x="4685975" y="1786372"/>
                </a:cubicBezTo>
                <a:lnTo>
                  <a:pt x="4724400" y="1759693"/>
                </a:lnTo>
                <a:lnTo>
                  <a:pt x="4724400" y="1809459"/>
                </a:lnTo>
                <a:lnTo>
                  <a:pt x="4653762" y="1857561"/>
                </a:lnTo>
                <a:cubicBezTo>
                  <a:pt x="4580587" y="1902591"/>
                  <a:pt x="4504944" y="1939172"/>
                  <a:pt x="4428349" y="1963079"/>
                </a:cubicBezTo>
                <a:lnTo>
                  <a:pt x="4724400" y="1990579"/>
                </a:lnTo>
                <a:lnTo>
                  <a:pt x="4724400" y="2065582"/>
                </a:lnTo>
                <a:lnTo>
                  <a:pt x="4686318" y="2063926"/>
                </a:lnTo>
                <a:lnTo>
                  <a:pt x="4724400" y="2085104"/>
                </a:lnTo>
                <a:lnTo>
                  <a:pt x="4724400" y="2178471"/>
                </a:lnTo>
                <a:lnTo>
                  <a:pt x="4617755" y="2122457"/>
                </a:lnTo>
                <a:lnTo>
                  <a:pt x="4724400" y="2196158"/>
                </a:lnTo>
                <a:lnTo>
                  <a:pt x="4724400" y="2230374"/>
                </a:lnTo>
                <a:lnTo>
                  <a:pt x="4573637" y="2126309"/>
                </a:lnTo>
                <a:cubicBezTo>
                  <a:pt x="4608893" y="2177612"/>
                  <a:pt x="4656401" y="2222030"/>
                  <a:pt x="4706850" y="2262541"/>
                </a:cubicBezTo>
                <a:lnTo>
                  <a:pt x="4724400" y="2275857"/>
                </a:lnTo>
                <a:lnTo>
                  <a:pt x="4724400" y="2377131"/>
                </a:lnTo>
                <a:lnTo>
                  <a:pt x="4688201" y="2349925"/>
                </a:lnTo>
                <a:cubicBezTo>
                  <a:pt x="4579462" y="2264619"/>
                  <a:pt x="4483104" y="2181979"/>
                  <a:pt x="4462564" y="2041945"/>
                </a:cubicBezTo>
                <a:cubicBezTo>
                  <a:pt x="4339738" y="2027929"/>
                  <a:pt x="4217123" y="2008847"/>
                  <a:pt x="4094167" y="1984479"/>
                </a:cubicBezTo>
                <a:cubicBezTo>
                  <a:pt x="4361568" y="2318516"/>
                  <a:pt x="4448657" y="2737804"/>
                  <a:pt x="4520397" y="3153822"/>
                </a:cubicBezTo>
                <a:cubicBezTo>
                  <a:pt x="4524234" y="3176690"/>
                  <a:pt x="4478166" y="3233800"/>
                  <a:pt x="4458958" y="3203134"/>
                </a:cubicBezTo>
                <a:cubicBezTo>
                  <a:pt x="4221037" y="2826855"/>
                  <a:pt x="3875607" y="2452063"/>
                  <a:pt x="3972830" y="1973028"/>
                </a:cubicBezTo>
                <a:cubicBezTo>
                  <a:pt x="3973903" y="1968973"/>
                  <a:pt x="3975983" y="1964061"/>
                  <a:pt x="3979154" y="1959605"/>
                </a:cubicBezTo>
                <a:cubicBezTo>
                  <a:pt x="3847070" y="1929437"/>
                  <a:pt x="3715197" y="1894208"/>
                  <a:pt x="3583051" y="1850495"/>
                </a:cubicBezTo>
                <a:cubicBezTo>
                  <a:pt x="3357823" y="1775743"/>
                  <a:pt x="3137042" y="1687421"/>
                  <a:pt x="2922360" y="1586232"/>
                </a:cubicBezTo>
                <a:cubicBezTo>
                  <a:pt x="2956249" y="1697796"/>
                  <a:pt x="3014099" y="1805979"/>
                  <a:pt x="3033099" y="1913175"/>
                </a:cubicBezTo>
                <a:cubicBezTo>
                  <a:pt x="3035371" y="1915419"/>
                  <a:pt x="3037950" y="1918445"/>
                  <a:pt x="3040214" y="1920694"/>
                </a:cubicBezTo>
                <a:cubicBezTo>
                  <a:pt x="3043936" y="1916469"/>
                  <a:pt x="3048200" y="1912482"/>
                  <a:pt x="3051308" y="1911226"/>
                </a:cubicBezTo>
                <a:cubicBezTo>
                  <a:pt x="3335533" y="1788841"/>
                  <a:pt x="3650972" y="2264893"/>
                  <a:pt x="3791335" y="2442781"/>
                </a:cubicBezTo>
                <a:cubicBezTo>
                  <a:pt x="3804329" y="2459223"/>
                  <a:pt x="3763010" y="2515770"/>
                  <a:pt x="3744063" y="2510325"/>
                </a:cubicBezTo>
                <a:cubicBezTo>
                  <a:pt x="3485213" y="2437432"/>
                  <a:pt x="3287280" y="2286035"/>
                  <a:pt x="3103695" y="2105302"/>
                </a:cubicBezTo>
                <a:cubicBezTo>
                  <a:pt x="3126339" y="2333141"/>
                  <a:pt x="3009845" y="2625036"/>
                  <a:pt x="2968137" y="2805672"/>
                </a:cubicBezTo>
                <a:cubicBezTo>
                  <a:pt x="2930699" y="2965580"/>
                  <a:pt x="2891878" y="3078554"/>
                  <a:pt x="2739231" y="3151701"/>
                </a:cubicBezTo>
                <a:cubicBezTo>
                  <a:pt x="2726335" y="3157832"/>
                  <a:pt x="2726972" y="3142650"/>
                  <a:pt x="2728882" y="3135084"/>
                </a:cubicBezTo>
                <a:cubicBezTo>
                  <a:pt x="2806473" y="2811909"/>
                  <a:pt x="2836690" y="2478979"/>
                  <a:pt x="2914282" y="2155807"/>
                </a:cubicBezTo>
                <a:cubicBezTo>
                  <a:pt x="2927505" y="2100241"/>
                  <a:pt x="2969504" y="2020803"/>
                  <a:pt x="2971660" y="1962486"/>
                </a:cubicBezTo>
                <a:cubicBezTo>
                  <a:pt x="2971891" y="1961942"/>
                  <a:pt x="2971575" y="1961166"/>
                  <a:pt x="2971809" y="1960615"/>
                </a:cubicBezTo>
                <a:cubicBezTo>
                  <a:pt x="2971875" y="1957427"/>
                  <a:pt x="2972485" y="1954468"/>
                  <a:pt x="2972315" y="1951821"/>
                </a:cubicBezTo>
                <a:cubicBezTo>
                  <a:pt x="2966359" y="1836632"/>
                  <a:pt x="2865027" y="1683636"/>
                  <a:pt x="2846641" y="1556749"/>
                </a:cubicBezTo>
                <a:cubicBezTo>
                  <a:pt x="2846247" y="1554649"/>
                  <a:pt x="2846851" y="1551688"/>
                  <a:pt x="2847461" y="1548729"/>
                </a:cubicBezTo>
                <a:cubicBezTo>
                  <a:pt x="2570813" y="1412938"/>
                  <a:pt x="2306528" y="1254043"/>
                  <a:pt x="2058558" y="1071804"/>
                </a:cubicBezTo>
                <a:cubicBezTo>
                  <a:pt x="2118947" y="1245450"/>
                  <a:pt x="2231454" y="1407035"/>
                  <a:pt x="2291089" y="1585512"/>
                </a:cubicBezTo>
                <a:cubicBezTo>
                  <a:pt x="2383696" y="1860991"/>
                  <a:pt x="2441466" y="2144264"/>
                  <a:pt x="2473792" y="2432858"/>
                </a:cubicBezTo>
                <a:cubicBezTo>
                  <a:pt x="2475176" y="2446319"/>
                  <a:pt x="2431252" y="2512059"/>
                  <a:pt x="2420124" y="2495762"/>
                </a:cubicBezTo>
                <a:cubicBezTo>
                  <a:pt x="2291230" y="2305989"/>
                  <a:pt x="2208353" y="2083557"/>
                  <a:pt x="2119846" y="1872898"/>
                </a:cubicBezTo>
                <a:cubicBezTo>
                  <a:pt x="2037236" y="1675682"/>
                  <a:pt x="1982639" y="1492905"/>
                  <a:pt x="1995210" y="1288346"/>
                </a:cubicBezTo>
                <a:cubicBezTo>
                  <a:pt x="1948480" y="1372857"/>
                  <a:pt x="1900430" y="1457457"/>
                  <a:pt x="1850975" y="1540820"/>
                </a:cubicBezTo>
                <a:cubicBezTo>
                  <a:pt x="1816437" y="1599587"/>
                  <a:pt x="1789540" y="1661598"/>
                  <a:pt x="1723490" y="1688355"/>
                </a:cubicBezTo>
                <a:cubicBezTo>
                  <a:pt x="1718826" y="1690241"/>
                  <a:pt x="1711811" y="1688563"/>
                  <a:pt x="1710157" y="1683354"/>
                </a:cubicBezTo>
                <a:cubicBezTo>
                  <a:pt x="1675928" y="1583238"/>
                  <a:pt x="1752515" y="1420588"/>
                  <a:pt x="1807265" y="1336896"/>
                </a:cubicBezTo>
                <a:cubicBezTo>
                  <a:pt x="1856904" y="1260695"/>
                  <a:pt x="1925612" y="1200294"/>
                  <a:pt x="2011049" y="1173376"/>
                </a:cubicBezTo>
                <a:cubicBezTo>
                  <a:pt x="2011743" y="1171736"/>
                  <a:pt x="2013211" y="1169782"/>
                  <a:pt x="2014681" y="1167830"/>
                </a:cubicBezTo>
                <a:cubicBezTo>
                  <a:pt x="1995942" y="1119335"/>
                  <a:pt x="1980541" y="1069035"/>
                  <a:pt x="1971037" y="1015438"/>
                </a:cubicBezTo>
                <a:cubicBezTo>
                  <a:pt x="1970873" y="1012795"/>
                  <a:pt x="1971247" y="1010377"/>
                  <a:pt x="1971858" y="1007420"/>
                </a:cubicBezTo>
                <a:cubicBezTo>
                  <a:pt x="1889219" y="944106"/>
                  <a:pt x="1807963" y="877509"/>
                  <a:pt x="1729505" y="808882"/>
                </a:cubicBezTo>
                <a:cubicBezTo>
                  <a:pt x="1652132" y="740719"/>
                  <a:pt x="1577790" y="669969"/>
                  <a:pt x="1506007" y="597733"/>
                </a:cubicBezTo>
                <a:cubicBezTo>
                  <a:pt x="1650265" y="988437"/>
                  <a:pt x="1648039" y="1402749"/>
                  <a:pt x="1499912" y="1795211"/>
                </a:cubicBezTo>
                <a:cubicBezTo>
                  <a:pt x="1496995" y="1803635"/>
                  <a:pt x="1454455" y="1866099"/>
                  <a:pt x="1444926" y="1841464"/>
                </a:cubicBezTo>
                <a:cubicBezTo>
                  <a:pt x="1288444" y="1433999"/>
                  <a:pt x="1179507" y="967467"/>
                  <a:pt x="1425791" y="572788"/>
                </a:cubicBezTo>
                <a:cubicBezTo>
                  <a:pt x="1428418" y="568101"/>
                  <a:pt x="1431907" y="564428"/>
                  <a:pt x="1435390" y="560750"/>
                </a:cubicBezTo>
                <a:cubicBezTo>
                  <a:pt x="1440033" y="554349"/>
                  <a:pt x="1445996" y="547863"/>
                  <a:pt x="1451502" y="542471"/>
                </a:cubicBezTo>
                <a:cubicBezTo>
                  <a:pt x="1361214" y="448553"/>
                  <a:pt x="1275425" y="351231"/>
                  <a:pt x="1194128" y="250903"/>
                </a:cubicBezTo>
                <a:close/>
                <a:moveTo>
                  <a:pt x="890158" y="0"/>
                </a:moveTo>
                <a:lnTo>
                  <a:pt x="937892" y="0"/>
                </a:lnTo>
                <a:lnTo>
                  <a:pt x="924483" y="30495"/>
                </a:lnTo>
                <a:cubicBezTo>
                  <a:pt x="886566" y="121698"/>
                  <a:pt x="856718" y="217584"/>
                  <a:pt x="872288" y="306259"/>
                </a:cubicBezTo>
                <a:cubicBezTo>
                  <a:pt x="896800" y="446040"/>
                  <a:pt x="987449" y="577127"/>
                  <a:pt x="1006247" y="727373"/>
                </a:cubicBezTo>
                <a:cubicBezTo>
                  <a:pt x="1042700" y="1013846"/>
                  <a:pt x="1021035" y="1326579"/>
                  <a:pt x="986481" y="1611960"/>
                </a:cubicBezTo>
                <a:cubicBezTo>
                  <a:pt x="984668" y="1625361"/>
                  <a:pt x="941918" y="1692886"/>
                  <a:pt x="928400" y="1663986"/>
                </a:cubicBezTo>
                <a:cubicBezTo>
                  <a:pt x="723163" y="1233305"/>
                  <a:pt x="596239" y="818387"/>
                  <a:pt x="771281" y="368438"/>
                </a:cubicBezTo>
                <a:lnTo>
                  <a:pt x="200540" y="942511"/>
                </a:lnTo>
                <a:cubicBezTo>
                  <a:pt x="190537" y="952438"/>
                  <a:pt x="161507" y="972341"/>
                  <a:pt x="170253" y="942567"/>
                </a:cubicBezTo>
                <a:cubicBezTo>
                  <a:pt x="222670" y="771614"/>
                  <a:pt x="326261" y="624255"/>
                  <a:pt x="442049" y="489150"/>
                </a:cubicBezTo>
                <a:cubicBezTo>
                  <a:pt x="542966" y="370919"/>
                  <a:pt x="644574" y="322520"/>
                  <a:pt x="788582" y="301724"/>
                </a:cubicBezTo>
                <a:cubicBezTo>
                  <a:pt x="788307" y="293239"/>
                  <a:pt x="787808" y="285302"/>
                  <a:pt x="788312" y="276498"/>
                </a:cubicBezTo>
                <a:cubicBezTo>
                  <a:pt x="793051" y="221208"/>
                  <a:pt x="817827" y="155085"/>
                  <a:pt x="847625" y="89075"/>
                </a:cubicBezTo>
                <a:close/>
                <a:moveTo>
                  <a:pt x="29788" y="0"/>
                </a:moveTo>
                <a:lnTo>
                  <a:pt x="93321" y="0"/>
                </a:lnTo>
                <a:lnTo>
                  <a:pt x="79142" y="68966"/>
                </a:lnTo>
                <a:cubicBezTo>
                  <a:pt x="45734" y="225436"/>
                  <a:pt x="26794" y="379659"/>
                  <a:pt x="21253" y="535687"/>
                </a:cubicBezTo>
                <a:lnTo>
                  <a:pt x="61909" y="380358"/>
                </a:lnTo>
                <a:cubicBezTo>
                  <a:pt x="78826" y="316055"/>
                  <a:pt x="96125" y="249346"/>
                  <a:pt x="118339" y="184712"/>
                </a:cubicBezTo>
                <a:cubicBezTo>
                  <a:pt x="129562" y="152119"/>
                  <a:pt x="141878" y="119997"/>
                  <a:pt x="154192" y="87864"/>
                </a:cubicBezTo>
                <a:lnTo>
                  <a:pt x="186604" y="0"/>
                </a:lnTo>
                <a:lnTo>
                  <a:pt x="216386" y="0"/>
                </a:lnTo>
                <a:lnTo>
                  <a:pt x="180314" y="97640"/>
                </a:lnTo>
                <a:cubicBezTo>
                  <a:pt x="168233" y="129221"/>
                  <a:pt x="155916" y="161350"/>
                  <a:pt x="144924" y="193392"/>
                </a:cubicBezTo>
                <a:cubicBezTo>
                  <a:pt x="123175" y="256933"/>
                  <a:pt x="106102" y="323103"/>
                  <a:pt x="89413" y="386853"/>
                </a:cubicBezTo>
                <a:lnTo>
                  <a:pt x="49686" y="539999"/>
                </a:lnTo>
                <a:cubicBezTo>
                  <a:pt x="112204" y="409054"/>
                  <a:pt x="181190" y="283748"/>
                  <a:pt x="236604" y="152292"/>
                </a:cubicBezTo>
                <a:lnTo>
                  <a:pt x="289375" y="0"/>
                </a:lnTo>
                <a:lnTo>
                  <a:pt x="369729" y="0"/>
                </a:lnTo>
                <a:lnTo>
                  <a:pt x="354160" y="65656"/>
                </a:lnTo>
                <a:cubicBezTo>
                  <a:pt x="272180" y="311007"/>
                  <a:pt x="108679" y="519263"/>
                  <a:pt x="21325" y="763628"/>
                </a:cubicBezTo>
                <a:cubicBezTo>
                  <a:pt x="18671" y="771035"/>
                  <a:pt x="13191" y="778653"/>
                  <a:pt x="6426" y="785104"/>
                </a:cubicBezTo>
                <a:lnTo>
                  <a:pt x="0" y="789215"/>
                </a:lnTo>
                <a:lnTo>
                  <a:pt x="0" y="163142"/>
                </a:lnTo>
                <a:lnTo>
                  <a:pt x="20220" y="37416"/>
                </a:ln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29" name="Rectangle 15">
            <a:extLst>
              <a:ext uri="{FF2B5EF4-FFF2-40B4-BE49-F238E27FC236}">
                <a16:creationId xmlns:a16="http://schemas.microsoft.com/office/drawing/2014/main" id="{ED888B23-07FA-482A-96DF-47E31AF1A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990600"/>
            <a:ext cx="11277600" cy="4876800"/>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İçerik Yer Tutucusu 2">
            <a:extLst>
              <a:ext uri="{FF2B5EF4-FFF2-40B4-BE49-F238E27FC236}">
                <a16:creationId xmlns:a16="http://schemas.microsoft.com/office/drawing/2014/main" id="{F7151F63-75BF-D247-2D7B-812EF2EC6608}"/>
              </a:ext>
            </a:extLst>
          </p:cNvPr>
          <p:cNvSpPr>
            <a:spLocks noGrp="1"/>
          </p:cNvSpPr>
          <p:nvPr>
            <p:ph idx="1"/>
          </p:nvPr>
        </p:nvSpPr>
        <p:spPr>
          <a:xfrm>
            <a:off x="5181601" y="1676400"/>
            <a:ext cx="5181599" cy="3505200"/>
          </a:xfrm>
        </p:spPr>
        <p:txBody>
          <a:bodyPr>
            <a:normAutofit/>
          </a:bodyPr>
          <a:lstStyle/>
          <a:p>
            <a:endParaRPr lang="tr-TR" sz="1700" dirty="0">
              <a:solidFill>
                <a:schemeClr val="tx1">
                  <a:alpha val="55000"/>
                </a:schemeClr>
              </a:solidFill>
            </a:endParaRPr>
          </a:p>
          <a:p>
            <a:pPr marL="0" indent="0">
              <a:buNone/>
            </a:pPr>
            <a:r>
              <a:rPr lang="el-GR" sz="1700" dirty="0">
                <a:solidFill>
                  <a:schemeClr val="tx1">
                    <a:alpha val="55000"/>
                  </a:schemeClr>
                </a:solidFill>
              </a:rPr>
              <a:t>Η πολιτική και κοινωνική κατάσταση στην Ελλάδα μεταξύ των δύο παγκοσμίων πολέμων, ήταν ρευστή. Τη Μικρασιατική Καταστροφή έχει ακολουθήσει μεγάλη πολιτική αστάθεια που κατέληξε το 1936 στην επιβολή του δικτατορικού καθεστώτος του Ιωάννη Μεταξά</a:t>
            </a:r>
            <a:r>
              <a:rPr lang="tr-TR" sz="1700" dirty="0">
                <a:solidFill>
                  <a:schemeClr val="tx1">
                    <a:alpha val="55000"/>
                  </a:schemeClr>
                </a:solidFill>
              </a:rPr>
              <a:t>.</a:t>
            </a:r>
          </a:p>
          <a:p>
            <a:pPr marL="0" indent="0">
              <a:buNone/>
            </a:pPr>
            <a:r>
              <a:rPr lang="el-GR" sz="1700" dirty="0">
                <a:solidFill>
                  <a:schemeClr val="tx1">
                    <a:alpha val="55000"/>
                  </a:schemeClr>
                </a:solidFill>
              </a:rPr>
              <a:t>Η λογοκρισία επηρέασε</a:t>
            </a:r>
            <a:r>
              <a:rPr lang="tr-TR" sz="1700" dirty="0">
                <a:solidFill>
                  <a:schemeClr val="tx1">
                    <a:alpha val="55000"/>
                  </a:schemeClr>
                </a:solidFill>
              </a:rPr>
              <a:t> </a:t>
            </a:r>
            <a:r>
              <a:rPr lang="el-GR" sz="1700" dirty="0">
                <a:solidFill>
                  <a:schemeClr val="tx1">
                    <a:alpha val="55000"/>
                  </a:schemeClr>
                </a:solidFill>
              </a:rPr>
              <a:t>τους λογοτέχνες και ανέκοψε ως ένα βαθμό την ελεύθερη έκφρασή</a:t>
            </a:r>
            <a:r>
              <a:rPr lang="tr-TR" sz="1700" dirty="0">
                <a:solidFill>
                  <a:schemeClr val="tx1">
                    <a:alpha val="55000"/>
                  </a:schemeClr>
                </a:solidFill>
              </a:rPr>
              <a:t>.</a:t>
            </a:r>
          </a:p>
          <a:p>
            <a:pPr marL="0" indent="0">
              <a:buNone/>
            </a:pPr>
            <a:endParaRPr lang="tr-TR" sz="1700" dirty="0">
              <a:solidFill>
                <a:schemeClr val="tx1">
                  <a:alpha val="55000"/>
                </a:schemeClr>
              </a:solidFill>
            </a:endParaRPr>
          </a:p>
        </p:txBody>
      </p:sp>
      <p:sp>
        <p:nvSpPr>
          <p:cNvPr id="4" name="Metin kutusu 3">
            <a:extLst>
              <a:ext uri="{FF2B5EF4-FFF2-40B4-BE49-F238E27FC236}">
                <a16:creationId xmlns:a16="http://schemas.microsoft.com/office/drawing/2014/main" id="{6B17FBD9-5EFA-3C72-2A42-E1C545248C9B}"/>
              </a:ext>
            </a:extLst>
          </p:cNvPr>
          <p:cNvSpPr txBox="1"/>
          <p:nvPr/>
        </p:nvSpPr>
        <p:spPr>
          <a:xfrm>
            <a:off x="1828800" y="2970747"/>
            <a:ext cx="2565779" cy="1754326"/>
          </a:xfrm>
          <a:prstGeom prst="rect">
            <a:avLst/>
          </a:prstGeom>
          <a:noFill/>
        </p:spPr>
        <p:txBody>
          <a:bodyPr wrap="square">
            <a:spAutoFit/>
          </a:bodyPr>
          <a:lstStyle/>
          <a:p>
            <a:r>
              <a:rPr lang="tr-TR" dirty="0"/>
              <a:t>http://ebooks.edu.gr/ebooks/v/html/8547/2330/Istoria-Neoellinikis-Logotechnias_A-B-G-Gymnasiou_html-apli/index_07.html</a:t>
            </a:r>
          </a:p>
        </p:txBody>
      </p:sp>
    </p:spTree>
    <p:extLst>
      <p:ext uri="{BB962C8B-B14F-4D97-AF65-F5344CB8AC3E}">
        <p14:creationId xmlns:p14="http://schemas.microsoft.com/office/powerpoint/2010/main" val="3072643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1D63C574-BFD2-41A1-A567-B0C3CC7FD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lor 2">
            <a:extLst>
              <a:ext uri="{FF2B5EF4-FFF2-40B4-BE49-F238E27FC236}">
                <a16:creationId xmlns:a16="http://schemas.microsoft.com/office/drawing/2014/main" id="{E2A46BAB-8C31-42B2-90E8-B26DD3E8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B3F7A3C7-0737-4E57-B30E-8EEFE638B4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4707053" cy="6858000"/>
            <a:chOff x="651279" y="598259"/>
            <a:chExt cx="10889442" cy="5680742"/>
          </a:xfrm>
        </p:grpSpPr>
        <p:sp>
          <p:nvSpPr>
            <p:cNvPr id="14" name="Color">
              <a:extLst>
                <a:ext uri="{FF2B5EF4-FFF2-40B4-BE49-F238E27FC236}">
                  <a16:creationId xmlns:a16="http://schemas.microsoft.com/office/drawing/2014/main" id="{3BE6D516-DFC6-4698-B3F1-5F591C1130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lor">
              <a:extLst>
                <a:ext uri="{FF2B5EF4-FFF2-40B4-BE49-F238E27FC236}">
                  <a16:creationId xmlns:a16="http://schemas.microsoft.com/office/drawing/2014/main" id="{C2580FB0-D146-458C-AF1B-8E8BBF6BBA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8" name="Freeform: Shape 17">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 name="Freeform: Shape 2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7" name="Freeform: Shape 2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graphicFrame>
        <p:nvGraphicFramePr>
          <p:cNvPr id="4" name="İçerik Yer Tutucusu 3">
            <a:extLst>
              <a:ext uri="{FF2B5EF4-FFF2-40B4-BE49-F238E27FC236}">
                <a16:creationId xmlns:a16="http://schemas.microsoft.com/office/drawing/2014/main" id="{274E874D-A881-906E-5C47-91C4240E9940}"/>
              </a:ext>
            </a:extLst>
          </p:cNvPr>
          <p:cNvGraphicFramePr>
            <a:graphicFrameLocks noGrp="1"/>
          </p:cNvGraphicFramePr>
          <p:nvPr>
            <p:ph idx="1"/>
            <p:extLst>
              <p:ext uri="{D42A27DB-BD31-4B8C-83A1-F6EECF244321}">
                <p14:modId xmlns:p14="http://schemas.microsoft.com/office/powerpoint/2010/main" val="2800676154"/>
              </p:ext>
            </p:extLst>
          </p:nvPr>
        </p:nvGraphicFramePr>
        <p:xfrm>
          <a:off x="4985886" y="303661"/>
          <a:ext cx="6367914" cy="6260304"/>
        </p:xfrm>
        <a:graphic>
          <a:graphicData uri="http://schemas.openxmlformats.org/drawingml/2006/table">
            <a:tbl>
              <a:tblPr firstRow="1" firstCol="1" bandRow="1">
                <a:tableStyleId>{5C22544A-7EE6-4342-B048-85BDC9FD1C3A}</a:tableStyleId>
              </a:tblPr>
              <a:tblGrid>
                <a:gridCol w="2551310">
                  <a:extLst>
                    <a:ext uri="{9D8B030D-6E8A-4147-A177-3AD203B41FA5}">
                      <a16:colId xmlns:a16="http://schemas.microsoft.com/office/drawing/2014/main" val="4045974949"/>
                    </a:ext>
                  </a:extLst>
                </a:gridCol>
                <a:gridCol w="3816604">
                  <a:extLst>
                    <a:ext uri="{9D8B030D-6E8A-4147-A177-3AD203B41FA5}">
                      <a16:colId xmlns:a16="http://schemas.microsoft.com/office/drawing/2014/main" val="2907033256"/>
                    </a:ext>
                  </a:extLst>
                </a:gridCol>
              </a:tblGrid>
              <a:tr h="260846">
                <a:tc>
                  <a:txBody>
                    <a:bodyPr/>
                    <a:lstStyle/>
                    <a:p>
                      <a:pPr marL="457200">
                        <a:lnSpc>
                          <a:spcPct val="115000"/>
                        </a:lnSpc>
                      </a:pPr>
                      <a:r>
                        <a:rPr lang="el-GR" sz="1300">
                          <a:effectLst/>
                        </a:rPr>
                        <a:t>Η Γενιά:</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a:effectLst/>
                        </a:rPr>
                        <a:t>Ο ποιητής/ ποιήτρια</a:t>
                      </a:r>
                      <a:r>
                        <a:rPr lang="tr-TR" sz="1300">
                          <a:effectLst/>
                        </a:rPr>
                        <a:t>:</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2352086113"/>
                  </a:ext>
                </a:extLst>
              </a:tr>
              <a:tr h="260846">
                <a:tc>
                  <a:txBody>
                    <a:bodyPr/>
                    <a:lstStyle/>
                    <a:p>
                      <a:pPr marL="457200">
                        <a:lnSpc>
                          <a:spcPct val="115000"/>
                        </a:lnSpc>
                      </a:pPr>
                      <a:r>
                        <a:rPr lang="el-GR" sz="1300">
                          <a:effectLst/>
                        </a:rPr>
                        <a:t>το λογοτεχνικό ρευμα</a:t>
                      </a:r>
                      <a:r>
                        <a:rPr lang="tr-TR" sz="1300">
                          <a:effectLst/>
                        </a:rPr>
                        <a:t>:</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a:effectLst/>
                        </a:rPr>
                        <a:t>το διήγημα</a:t>
                      </a:r>
                      <a:r>
                        <a:rPr lang="tr-TR" sz="1300">
                          <a:effectLst/>
                        </a:rPr>
                        <a:t>:</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1132502165"/>
                  </a:ext>
                </a:extLst>
              </a:tr>
              <a:tr h="260846">
                <a:tc>
                  <a:txBody>
                    <a:bodyPr/>
                    <a:lstStyle/>
                    <a:p>
                      <a:pPr marL="457200">
                        <a:lnSpc>
                          <a:spcPct val="115000"/>
                        </a:lnSpc>
                      </a:pPr>
                      <a:r>
                        <a:rPr lang="el-GR" sz="1300">
                          <a:effectLst/>
                        </a:rPr>
                        <a:t>Ο υπερρεαλισμός</a:t>
                      </a:r>
                      <a:r>
                        <a:rPr lang="tr-TR" sz="1300">
                          <a:effectLst/>
                        </a:rPr>
                        <a:t>:</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a:effectLst/>
                        </a:rPr>
                        <a:t>το μυθιστόρημα</a:t>
                      </a:r>
                      <a:r>
                        <a:rPr lang="tr-TR" sz="1300">
                          <a:effectLst/>
                        </a:rPr>
                        <a:t>:</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4294605559"/>
                  </a:ext>
                </a:extLst>
              </a:tr>
              <a:tr h="260846">
                <a:tc>
                  <a:txBody>
                    <a:bodyPr/>
                    <a:lstStyle/>
                    <a:p>
                      <a:pPr marL="457200">
                        <a:lnSpc>
                          <a:spcPct val="115000"/>
                        </a:lnSpc>
                      </a:pPr>
                      <a:r>
                        <a:rPr lang="el-GR" sz="1300">
                          <a:effectLst/>
                        </a:rPr>
                        <a:t>Ο μοντερνισμός</a:t>
                      </a:r>
                      <a:r>
                        <a:rPr lang="tr-TR" sz="1300">
                          <a:effectLst/>
                        </a:rPr>
                        <a:t>:</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a:effectLst/>
                        </a:rPr>
                        <a:t>η περίοδος</a:t>
                      </a:r>
                      <a:r>
                        <a:rPr lang="tr-TR" sz="1300">
                          <a:effectLst/>
                        </a:rPr>
                        <a:t>:</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4082193688"/>
                  </a:ext>
                </a:extLst>
              </a:tr>
              <a:tr h="260846">
                <a:tc>
                  <a:txBody>
                    <a:bodyPr/>
                    <a:lstStyle/>
                    <a:p>
                      <a:pPr marL="457200">
                        <a:lnSpc>
                          <a:spcPct val="115000"/>
                        </a:lnSpc>
                      </a:pPr>
                      <a:r>
                        <a:rPr lang="el-GR" sz="1300">
                          <a:effectLst/>
                        </a:rPr>
                        <a:t>Ο Ελεύθερος στίχος</a:t>
                      </a:r>
                      <a:r>
                        <a:rPr lang="tr-TR" sz="1300">
                          <a:effectLst/>
                        </a:rPr>
                        <a:t>:</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a:effectLst/>
                        </a:rPr>
                        <a:t>Εγκαταλείπω</a:t>
                      </a:r>
                      <a:r>
                        <a:rPr lang="tr-TR" sz="1300">
                          <a:effectLst/>
                        </a:rPr>
                        <a:t>:</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4230755893"/>
                  </a:ext>
                </a:extLst>
              </a:tr>
              <a:tr h="260846">
                <a:tc>
                  <a:txBody>
                    <a:bodyPr/>
                    <a:lstStyle/>
                    <a:p>
                      <a:pPr marL="457200">
                        <a:lnSpc>
                          <a:spcPct val="115000"/>
                        </a:lnSpc>
                      </a:pPr>
                      <a:r>
                        <a:rPr lang="el-GR" sz="1300">
                          <a:effectLst/>
                        </a:rPr>
                        <a:t>Ο ρεαλισμός</a:t>
                      </a:r>
                      <a:r>
                        <a:rPr lang="tr-TR" sz="1300">
                          <a:effectLst/>
                        </a:rPr>
                        <a:t>:</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dirty="0">
                          <a:effectLst/>
                        </a:rPr>
                        <a:t>Η έκδοση</a:t>
                      </a:r>
                      <a:endParaRPr lang="tr-T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2735987095"/>
                  </a:ext>
                </a:extLst>
              </a:tr>
              <a:tr h="260846">
                <a:tc>
                  <a:txBody>
                    <a:bodyPr/>
                    <a:lstStyle/>
                    <a:p>
                      <a:pPr marL="457200">
                        <a:lnSpc>
                          <a:spcPct val="115000"/>
                        </a:lnSpc>
                      </a:pPr>
                      <a:r>
                        <a:rPr lang="el-GR" sz="1300">
                          <a:effectLst/>
                        </a:rPr>
                        <a:t>Το Πνευματικό κλίμα</a:t>
                      </a:r>
                      <a:r>
                        <a:rPr lang="tr-TR" sz="1300">
                          <a:effectLst/>
                        </a:rPr>
                        <a:t>:</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a:effectLst/>
                        </a:rPr>
                        <a:t>Το περιοδικό</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229720577"/>
                  </a:ext>
                </a:extLst>
              </a:tr>
              <a:tr h="260846">
                <a:tc>
                  <a:txBody>
                    <a:bodyPr/>
                    <a:lstStyle/>
                    <a:p>
                      <a:pPr marL="457200">
                        <a:lnSpc>
                          <a:spcPct val="115000"/>
                        </a:lnSpc>
                      </a:pPr>
                      <a:r>
                        <a:rPr lang="el-GR" sz="1300">
                          <a:effectLst/>
                        </a:rPr>
                        <a:t>Η  ανανεώση</a:t>
                      </a:r>
                      <a:r>
                        <a:rPr lang="tr-TR" sz="1300">
                          <a:effectLst/>
                        </a:rPr>
                        <a:t>:</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a:effectLst/>
                        </a:rPr>
                        <a:t>Συνεργάζομαι</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3673995558"/>
                  </a:ext>
                </a:extLst>
              </a:tr>
              <a:tr h="260846">
                <a:tc>
                  <a:txBody>
                    <a:bodyPr/>
                    <a:lstStyle/>
                    <a:p>
                      <a:pPr marL="457200">
                        <a:lnSpc>
                          <a:spcPct val="115000"/>
                        </a:lnSpc>
                      </a:pPr>
                      <a:r>
                        <a:rPr lang="el-GR" sz="1300">
                          <a:effectLst/>
                        </a:rPr>
                        <a:t>Ο σπουδαίος</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a:effectLst/>
                        </a:rPr>
                        <a:t>Ο όρος</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1445728662"/>
                  </a:ext>
                </a:extLst>
              </a:tr>
              <a:tr h="260846">
                <a:tc>
                  <a:txBody>
                    <a:bodyPr/>
                    <a:lstStyle/>
                    <a:p>
                      <a:pPr marL="457200">
                        <a:lnSpc>
                          <a:spcPct val="115000"/>
                        </a:lnSpc>
                      </a:pPr>
                      <a:r>
                        <a:rPr lang="el-GR" sz="1300">
                          <a:effectLst/>
                        </a:rPr>
                        <a:t>Η αναζήτηση</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a:effectLst/>
                        </a:rPr>
                        <a:t>Κυκλοφόρω</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641149767"/>
                  </a:ext>
                </a:extLst>
              </a:tr>
              <a:tr h="260846">
                <a:tc>
                  <a:txBody>
                    <a:bodyPr/>
                    <a:lstStyle/>
                    <a:p>
                      <a:pPr marL="457200">
                        <a:lnSpc>
                          <a:spcPct val="115000"/>
                        </a:lnSpc>
                      </a:pPr>
                      <a:r>
                        <a:rPr lang="el-GR" sz="1300">
                          <a:effectLst/>
                        </a:rPr>
                        <a:t>το ψευδώνυμο</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a:effectLst/>
                        </a:rPr>
                        <a:t>Υπογράφω</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1170554633"/>
                  </a:ext>
                </a:extLst>
              </a:tr>
              <a:tr h="260846">
                <a:tc>
                  <a:txBody>
                    <a:bodyPr/>
                    <a:lstStyle/>
                    <a:p>
                      <a:pPr marL="457200">
                        <a:lnSpc>
                          <a:spcPct val="115000"/>
                        </a:lnSpc>
                      </a:pPr>
                      <a:r>
                        <a:rPr lang="el-GR" sz="1300">
                          <a:effectLst/>
                        </a:rPr>
                        <a:t>το έργο</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a:effectLst/>
                        </a:rPr>
                        <a:t>σύντομα</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2346498136"/>
                  </a:ext>
                </a:extLst>
              </a:tr>
              <a:tr h="260846">
                <a:tc>
                  <a:txBody>
                    <a:bodyPr/>
                    <a:lstStyle/>
                    <a:p>
                      <a:pPr marL="457200">
                        <a:lnSpc>
                          <a:spcPct val="115000"/>
                        </a:lnSpc>
                      </a:pPr>
                      <a:r>
                        <a:rPr lang="el-GR" sz="1300">
                          <a:effectLst/>
                        </a:rPr>
                        <a:t>ειδικότερα</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a:effectLst/>
                        </a:rPr>
                        <a:t>Η πολιτική και κοινωνική κατάσταση</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760366654"/>
                  </a:ext>
                </a:extLst>
              </a:tr>
              <a:tr h="260846">
                <a:tc>
                  <a:txBody>
                    <a:bodyPr/>
                    <a:lstStyle/>
                    <a:p>
                      <a:pPr marL="457200">
                        <a:lnSpc>
                          <a:spcPct val="115000"/>
                        </a:lnSpc>
                      </a:pPr>
                      <a:r>
                        <a:rPr lang="el-GR" sz="1300">
                          <a:effectLst/>
                        </a:rPr>
                        <a:t>Αποτύχω</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a:effectLst/>
                        </a:rPr>
                        <a:t>Η ελεύθερη έκφρασή</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329259526"/>
                  </a:ext>
                </a:extLst>
              </a:tr>
              <a:tr h="260846">
                <a:tc>
                  <a:txBody>
                    <a:bodyPr/>
                    <a:lstStyle/>
                    <a:p>
                      <a:pPr marL="457200">
                        <a:lnSpc>
                          <a:spcPct val="115000"/>
                        </a:lnSpc>
                      </a:pPr>
                      <a:r>
                        <a:rPr lang="el-GR" sz="1300">
                          <a:effectLst/>
                        </a:rPr>
                        <a:t>Ο κριτικος</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a:effectLst/>
                        </a:rPr>
                        <a:t> Το ανανεωτικό χαρακτήρα</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335065407"/>
                  </a:ext>
                </a:extLst>
              </a:tr>
              <a:tr h="260846">
                <a:tc>
                  <a:txBody>
                    <a:bodyPr/>
                    <a:lstStyle/>
                    <a:p>
                      <a:pPr marL="457200">
                        <a:lnSpc>
                          <a:spcPct val="115000"/>
                        </a:lnSpc>
                      </a:pPr>
                      <a:r>
                        <a:rPr lang="el-GR" sz="1300">
                          <a:effectLst/>
                        </a:rPr>
                        <a:t>προσέγγιση</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a:effectLst/>
                        </a:rPr>
                        <a:t>Η επιβολή του δικτατορικού καθεστώτος</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3235400651"/>
                  </a:ext>
                </a:extLst>
              </a:tr>
              <a:tr h="260846">
                <a:tc>
                  <a:txBody>
                    <a:bodyPr/>
                    <a:lstStyle/>
                    <a:p>
                      <a:pPr marL="457200">
                        <a:lnSpc>
                          <a:spcPct val="115000"/>
                        </a:lnSpc>
                      </a:pPr>
                      <a:r>
                        <a:rPr lang="el-GR" sz="1300">
                          <a:effectLst/>
                        </a:rPr>
                        <a:t>απόψη</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a:effectLst/>
                        </a:rPr>
                        <a:t> Η πολιτική αστάθεια</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3430929283"/>
                  </a:ext>
                </a:extLst>
              </a:tr>
              <a:tr h="260846">
                <a:tc>
                  <a:txBody>
                    <a:bodyPr/>
                    <a:lstStyle/>
                    <a:p>
                      <a:pPr marL="457200">
                        <a:lnSpc>
                          <a:spcPct val="115000"/>
                        </a:lnSpc>
                      </a:pPr>
                      <a:r>
                        <a:rPr lang="el-GR" sz="1300">
                          <a:effectLst/>
                        </a:rPr>
                        <a:t>τεχνή</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dirty="0">
                          <a:effectLst/>
                        </a:rPr>
                        <a:t>Ο τύπος</a:t>
                      </a:r>
                      <a:endParaRPr lang="tr-T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1376181928"/>
                  </a:ext>
                </a:extLst>
              </a:tr>
              <a:tr h="260846">
                <a:tc>
                  <a:txBody>
                    <a:bodyPr/>
                    <a:lstStyle/>
                    <a:p>
                      <a:pPr marL="457200">
                        <a:lnSpc>
                          <a:spcPct val="115000"/>
                        </a:lnSpc>
                      </a:pPr>
                      <a:r>
                        <a:rPr lang="el-GR" sz="1300">
                          <a:effectLst/>
                        </a:rPr>
                        <a:t>έλλειψη επαφής</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a:effectLst/>
                        </a:rPr>
                        <a:t>Ενώ</a:t>
                      </a:r>
                      <a:r>
                        <a:rPr lang="tr-TR" sz="1300">
                          <a:effectLst/>
                        </a:rPr>
                        <a:t>- </a:t>
                      </a:r>
                      <a:r>
                        <a:rPr lang="el-GR" sz="1300">
                          <a:effectLst/>
                        </a:rPr>
                        <a:t>όπως</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1733066757"/>
                  </a:ext>
                </a:extLst>
              </a:tr>
              <a:tr h="260846">
                <a:tc>
                  <a:txBody>
                    <a:bodyPr/>
                    <a:lstStyle/>
                    <a:p>
                      <a:pPr marL="457200">
                        <a:lnSpc>
                          <a:spcPct val="115000"/>
                        </a:lnSpc>
                      </a:pPr>
                      <a:r>
                        <a:rPr lang="el-GR" sz="1300">
                          <a:effectLst/>
                        </a:rPr>
                        <a:t>τα κείμενα</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a:effectLst/>
                        </a:rPr>
                        <a:t>Ο επαρχιωτισμός</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467686091"/>
                  </a:ext>
                </a:extLst>
              </a:tr>
              <a:tr h="260846">
                <a:tc>
                  <a:txBody>
                    <a:bodyPr/>
                    <a:lstStyle/>
                    <a:p>
                      <a:pPr marL="457200">
                        <a:lnSpc>
                          <a:spcPct val="115000"/>
                        </a:lnSpc>
                      </a:pPr>
                      <a:r>
                        <a:rPr lang="el-GR" sz="1300">
                          <a:effectLst/>
                        </a:rPr>
                        <a:t>τα ιδεολογικά ζητήματα</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a:effectLst/>
                        </a:rPr>
                        <a:t> Η Μικρασιατική Καταστροφή</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1444095990"/>
                  </a:ext>
                </a:extLst>
              </a:tr>
              <a:tr h="260846">
                <a:tc>
                  <a:txBody>
                    <a:bodyPr/>
                    <a:lstStyle/>
                    <a:p>
                      <a:pPr marL="457200">
                        <a:lnSpc>
                          <a:spcPct val="115000"/>
                        </a:lnSpc>
                      </a:pPr>
                      <a:r>
                        <a:rPr lang="el-GR" sz="1300">
                          <a:effectLst/>
                        </a:rPr>
                        <a:t>Η λογοκρισία</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a:effectLst/>
                        </a:rPr>
                        <a:t>Λογοτέχνες λογοτέχνισσα  λογοτέχνης</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1188857212"/>
                  </a:ext>
                </a:extLst>
              </a:tr>
              <a:tr h="260846">
                <a:tc>
                  <a:txBody>
                    <a:bodyPr/>
                    <a:lstStyle/>
                    <a:p>
                      <a:pPr marL="457200">
                        <a:lnSpc>
                          <a:spcPct val="115000"/>
                        </a:lnSpc>
                      </a:pPr>
                      <a:r>
                        <a:rPr lang="el-GR" sz="1300">
                          <a:effectLst/>
                        </a:rPr>
                        <a:t>Παγκόσμιος πόλεμος</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a:effectLst/>
                        </a:rPr>
                        <a:t>Εκφράζω</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1433997223"/>
                  </a:ext>
                </a:extLst>
              </a:tr>
              <a:tr h="260846">
                <a:tc>
                  <a:txBody>
                    <a:bodyPr/>
                    <a:lstStyle/>
                    <a:p>
                      <a:pPr marL="457200">
                        <a:lnSpc>
                          <a:spcPct val="115000"/>
                        </a:lnSpc>
                      </a:pPr>
                      <a:r>
                        <a:rPr lang="el-GR" sz="1300">
                          <a:effectLst/>
                        </a:rPr>
                        <a:t>υποστηρίζω</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tc>
                  <a:txBody>
                    <a:bodyPr/>
                    <a:lstStyle/>
                    <a:p>
                      <a:pPr marL="457200">
                        <a:lnSpc>
                          <a:spcPct val="115000"/>
                        </a:lnSpc>
                        <a:spcAft>
                          <a:spcPts val="1000"/>
                        </a:spcAft>
                      </a:pPr>
                      <a:r>
                        <a:rPr lang="el-GR" sz="1300" dirty="0">
                          <a:effectLst/>
                        </a:rPr>
                        <a:t>Καλλιεργώ</a:t>
                      </a:r>
                      <a:endParaRPr lang="tr-T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78873" marR="78873" marT="0" marB="0"/>
                </a:tc>
                <a:extLst>
                  <a:ext uri="{0D108BD9-81ED-4DB2-BD59-A6C34878D82A}">
                    <a16:rowId xmlns:a16="http://schemas.microsoft.com/office/drawing/2014/main" val="3918219186"/>
                  </a:ext>
                </a:extLst>
              </a:tr>
            </a:tbl>
          </a:graphicData>
        </a:graphic>
      </p:graphicFrame>
    </p:spTree>
    <p:extLst>
      <p:ext uri="{BB962C8B-B14F-4D97-AF65-F5344CB8AC3E}">
        <p14:creationId xmlns:p14="http://schemas.microsoft.com/office/powerpoint/2010/main" val="428820626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TotalTime>
  <Words>533</Words>
  <Application>Microsoft Office PowerPoint</Application>
  <PresentationFormat>Geniş ekran</PresentationFormat>
  <Paragraphs>63</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Özlem Atay</dc:creator>
  <cp:lastModifiedBy>halil eser atay</cp:lastModifiedBy>
  <cp:revision>9</cp:revision>
  <dcterms:created xsi:type="dcterms:W3CDTF">2023-10-19T08:13:24Z</dcterms:created>
  <dcterms:modified xsi:type="dcterms:W3CDTF">2023-12-20T11:43:13Z</dcterms:modified>
</cp:coreProperties>
</file>