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4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54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26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4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7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1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7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29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40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E938-2720-4BDC-886F-E4B437BE0997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E45B-AA38-4238-AB86-643BBAB92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2504" b="11745"/>
          <a:stretch/>
        </p:blipFill>
        <p:spPr>
          <a:xfrm>
            <a:off x="719016" y="124924"/>
            <a:ext cx="11185770" cy="569558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4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2441" b="11556"/>
          <a:stretch/>
        </p:blipFill>
        <p:spPr>
          <a:xfrm>
            <a:off x="838201" y="505925"/>
            <a:ext cx="9835662" cy="50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8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3198" b="10794"/>
          <a:stretch/>
        </p:blipFill>
        <p:spPr>
          <a:xfrm>
            <a:off x="838200" y="299550"/>
            <a:ext cx="10820400" cy="5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1759" b="12765"/>
          <a:stretch/>
        </p:blipFill>
        <p:spPr>
          <a:xfrm>
            <a:off x="585720" y="658935"/>
            <a:ext cx="10826695" cy="54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2871" b="12516"/>
          <a:stretch/>
        </p:blipFill>
        <p:spPr>
          <a:xfrm>
            <a:off x="838200" y="719870"/>
            <a:ext cx="10310446" cy="52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3434" b="14908"/>
          <a:stretch/>
        </p:blipFill>
        <p:spPr>
          <a:xfrm>
            <a:off x="757660" y="365125"/>
            <a:ext cx="11041618" cy="54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Geniş ekran</PresentationFormat>
  <Paragraphs>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E</cp:lastModifiedBy>
  <cp:revision>1</cp:revision>
  <dcterms:created xsi:type="dcterms:W3CDTF">2021-01-04T21:48:31Z</dcterms:created>
  <dcterms:modified xsi:type="dcterms:W3CDTF">2021-01-04T21:51:31Z</dcterms:modified>
</cp:coreProperties>
</file>