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5" d="100"/>
          <a:sy n="55" d="100"/>
        </p:scale>
        <p:origin x="102" y="8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BE938-2720-4BDC-886F-E4B437BE0997}" type="datetimeFigureOut">
              <a:rPr lang="tr-TR" smtClean="0"/>
              <a:t>5.01.2021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FE45B-AA38-4238-AB86-643BBAB92FC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35490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BE938-2720-4BDC-886F-E4B437BE0997}" type="datetimeFigureOut">
              <a:rPr lang="tr-TR" smtClean="0"/>
              <a:t>5.01.2021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FE45B-AA38-4238-AB86-643BBAB92FC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035453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BE938-2720-4BDC-886F-E4B437BE0997}" type="datetimeFigureOut">
              <a:rPr lang="tr-TR" smtClean="0"/>
              <a:t>5.01.2021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FE45B-AA38-4238-AB86-643BBAB92FC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512633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BE938-2720-4BDC-886F-E4B437BE0997}" type="datetimeFigureOut">
              <a:rPr lang="tr-TR" smtClean="0"/>
              <a:t>5.01.2021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FE45B-AA38-4238-AB86-643BBAB92FC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604936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BE938-2720-4BDC-886F-E4B437BE0997}" type="datetimeFigureOut">
              <a:rPr lang="tr-TR" smtClean="0"/>
              <a:t>5.01.2021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FE45B-AA38-4238-AB86-643BBAB92FC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157659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BE938-2720-4BDC-886F-E4B437BE0997}" type="datetimeFigureOut">
              <a:rPr lang="tr-TR" smtClean="0"/>
              <a:t>5.01.2021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FE45B-AA38-4238-AB86-643BBAB92FC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411104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BE938-2720-4BDC-886F-E4B437BE0997}" type="datetimeFigureOut">
              <a:rPr lang="tr-TR" smtClean="0"/>
              <a:t>5.01.2021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FE45B-AA38-4238-AB86-643BBAB92FC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801186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BE938-2720-4BDC-886F-E4B437BE0997}" type="datetimeFigureOut">
              <a:rPr lang="tr-TR" smtClean="0"/>
              <a:t>5.01.2021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FE45B-AA38-4238-AB86-643BBAB92FC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607485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BE938-2720-4BDC-886F-E4B437BE0997}" type="datetimeFigureOut">
              <a:rPr lang="tr-TR" smtClean="0"/>
              <a:t>5.01.2021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FE45B-AA38-4238-AB86-643BBAB92FC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072967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BE938-2720-4BDC-886F-E4B437BE0997}" type="datetimeFigureOut">
              <a:rPr lang="tr-TR" smtClean="0"/>
              <a:t>5.01.2021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FE45B-AA38-4238-AB86-643BBAB92FC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374084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BE938-2720-4BDC-886F-E4B437BE0997}" type="datetimeFigureOut">
              <a:rPr lang="tr-TR" smtClean="0"/>
              <a:t>5.01.2021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FE45B-AA38-4238-AB86-643BBAB92FC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481887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6BE938-2720-4BDC-886F-E4B437BE0997}" type="datetimeFigureOut">
              <a:rPr lang="tr-TR" smtClean="0"/>
              <a:t>5.01.2021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BFE45B-AA38-4238-AB86-643BBAB92FC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761089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/>
          <a:srcRect r="2504" b="11745"/>
          <a:stretch/>
        </p:blipFill>
        <p:spPr>
          <a:xfrm>
            <a:off x="719016" y="124924"/>
            <a:ext cx="11185770" cy="5695584"/>
          </a:xfrm>
          <a:prstGeom prst="rect">
            <a:avLst/>
          </a:prstGeom>
        </p:spPr>
      </p:pic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814203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/>
          <a:srcRect r="2441" b="11556"/>
          <a:stretch/>
        </p:blipFill>
        <p:spPr>
          <a:xfrm>
            <a:off x="838201" y="505925"/>
            <a:ext cx="9835662" cy="5015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12840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/>
          <a:srcRect r="3198" b="10794"/>
          <a:stretch/>
        </p:blipFill>
        <p:spPr>
          <a:xfrm>
            <a:off x="838200" y="299550"/>
            <a:ext cx="10820400" cy="5608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13389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/>
          <a:srcRect r="1759" b="12765"/>
          <a:stretch/>
        </p:blipFill>
        <p:spPr>
          <a:xfrm>
            <a:off x="585720" y="658935"/>
            <a:ext cx="10826695" cy="5407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03936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/>
          <a:srcRect r="2871" b="12516"/>
          <a:stretch/>
        </p:blipFill>
        <p:spPr>
          <a:xfrm>
            <a:off x="838200" y="719870"/>
            <a:ext cx="10310446" cy="5223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87437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/>
          <a:srcRect r="3434" b="14908"/>
          <a:stretch/>
        </p:blipFill>
        <p:spPr>
          <a:xfrm>
            <a:off x="757660" y="365125"/>
            <a:ext cx="11041618" cy="5472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66267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0</Words>
  <Application>Microsoft Office PowerPoint</Application>
  <PresentationFormat>Geniş ekran</PresentationFormat>
  <Paragraphs>0</Paragraphs>
  <Slides>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E</dc:creator>
  <cp:lastModifiedBy>E</cp:lastModifiedBy>
  <cp:revision>1</cp:revision>
  <dcterms:created xsi:type="dcterms:W3CDTF">2021-01-04T21:48:31Z</dcterms:created>
  <dcterms:modified xsi:type="dcterms:W3CDTF">2021-01-04T21:51:31Z</dcterms:modified>
</cp:coreProperties>
</file>