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D5EFF71-191C-4082-AD37-5F32B1C499FD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8FC90E5-8655-4596-8A3B-49D4B748B9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14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es-ES_tradnl" dirty="0" smtClean="0"/>
              <a:t>REPASO. Rasgos distintivos.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400600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/a/:</a:t>
            </a:r>
          </a:p>
          <a:p>
            <a:r>
              <a:rPr lang="es-ES_tradnl" dirty="0" smtClean="0"/>
              <a:t> /t/:</a:t>
            </a:r>
          </a:p>
          <a:p>
            <a:r>
              <a:rPr lang="es-ES_tradnl" dirty="0" smtClean="0"/>
              <a:t> /</a:t>
            </a:r>
            <a:r>
              <a:rPr lang="es-ES_tradnl" dirty="0" smtClean="0">
                <a:latin typeface="Arial"/>
                <a:cs typeface="Arial"/>
              </a:rPr>
              <a:t>Ɵ/:</a:t>
            </a:r>
          </a:p>
          <a:p>
            <a:r>
              <a:rPr lang="es-ES_tradnl" dirty="0" smtClean="0">
                <a:latin typeface="Arial"/>
                <a:cs typeface="Arial"/>
              </a:rPr>
              <a:t> /i/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/>
              <a:t> </a:t>
            </a:r>
            <a:r>
              <a:rPr lang="es-ES_tradnl" dirty="0" smtClean="0">
                <a:latin typeface="Arial"/>
                <a:cs typeface="Arial"/>
              </a:rPr>
              <a:t>/</a:t>
            </a:r>
            <a:r>
              <a:rPr lang="tr-TR" dirty="0" smtClean="0">
                <a:latin typeface="Arial"/>
                <a:cs typeface="Arial"/>
              </a:rPr>
              <a:t>ĉ</a:t>
            </a:r>
            <a:r>
              <a:rPr lang="es-ES_tradnl" dirty="0" smtClean="0">
                <a:latin typeface="Arial"/>
                <a:cs typeface="Arial"/>
              </a:rPr>
              <a:t>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/m/: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/u/: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/s/: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</a:t>
            </a:r>
            <a:r>
              <a:rPr lang="es-ES_tradnl" dirty="0" smtClean="0"/>
              <a:t>/</a:t>
            </a:r>
            <a:r>
              <a:rPr lang="es-ES_tradnl" dirty="0" smtClean="0">
                <a:latin typeface="Arial"/>
                <a:cs typeface="Arial"/>
              </a:rPr>
              <a:t>ʎ/: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/f/: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s-ES_tradnl" dirty="0" smtClean="0">
                <a:latin typeface="Arial"/>
                <a:cs typeface="Arial"/>
              </a:rPr>
              <a:t> /o/: 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endParaRPr lang="es-ES_tradnl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_tradnl" dirty="0" smtClean="0"/>
              <a:t>Se escribe todo en minúscula entre barras (para indicar que es una transcripción)</a:t>
            </a:r>
          </a:p>
          <a:p>
            <a:pPr>
              <a:buNone/>
            </a:pPr>
            <a:endParaRPr lang="es-ES_tradnl" dirty="0" smtClean="0"/>
          </a:p>
          <a:p>
            <a:pPr>
              <a:buFont typeface="Wingdings" pitchFamily="2" charset="2"/>
              <a:buChar char="v"/>
            </a:pPr>
            <a:r>
              <a:rPr lang="es-ES_tradnl" dirty="0" smtClean="0"/>
              <a:t>Para indicar las pausas, se utilizarán barras: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 ,		/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 .		//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 . final	///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276872"/>
            <a:ext cx="7498080" cy="2701280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- Virginia, la hermana de Julián, habla japonés y chino perfectamente.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132856"/>
            <a:ext cx="7498080" cy="3493368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- No me gusta mucho el color rojo porque es muy llamativo. Además, me quita años.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988840"/>
            <a:ext cx="7498080" cy="3493368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-Vamos a comprar queso para hacer bocadillos a la plancha, que están muy ricos y exquisitos.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060848"/>
            <a:ext cx="7498080" cy="3277344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- Ayer conduje mi coche toda la noche y toda la mañana siguiente, pero no conseguí que Enrique viniera conmigo y viera los alrededores y paisajes extraordinarios.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TRANSCRIPCIÓN FONOLÓGICA.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2276872"/>
            <a:ext cx="7498080" cy="1944216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- El perro de mi vecino no deja dormir a los niños pequeños, es un horror.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2636912"/>
            <a:ext cx="7498080" cy="1143000"/>
          </a:xfrm>
        </p:spPr>
        <p:txBody>
          <a:bodyPr/>
          <a:lstStyle/>
          <a:p>
            <a:r>
              <a:rPr lang="es-ES_tradnl" dirty="0" smtClean="0"/>
              <a:t>Preguntas y dudas.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198</Words>
  <Application>Microsoft Office PowerPoint</Application>
  <PresentationFormat>Ekran Gösterisi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Gündönümü</vt:lpstr>
      <vt:lpstr>İSP 221  Ortografía y Fonética         Clase 14  </vt:lpstr>
      <vt:lpstr>REPASO. Rasgos distintivos.</vt:lpstr>
      <vt:lpstr>TRANSCRIPCIÓN FONOLÓGICA.</vt:lpstr>
      <vt:lpstr>TRANSCRIPCIÓN FONOLÓGICA.</vt:lpstr>
      <vt:lpstr>TRANSCRIPCIÓN FONOLÓGICA.</vt:lpstr>
      <vt:lpstr>TRANSCRIPCIÓN FONOLÓGICA.</vt:lpstr>
      <vt:lpstr>TRANSCRIPCIÓN FONOLÓGICA.</vt:lpstr>
      <vt:lpstr>TRANSCRIPCIÓN FONOLÓGICA.</vt:lpstr>
      <vt:lpstr>Preguntas y dudas.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14  </dc:title>
  <dc:creator>reşat</dc:creator>
  <cp:lastModifiedBy>reşat</cp:lastModifiedBy>
  <cp:revision>3</cp:revision>
  <dcterms:created xsi:type="dcterms:W3CDTF">2019-03-25T20:50:56Z</dcterms:created>
  <dcterms:modified xsi:type="dcterms:W3CDTF">2019-03-25T21:19:48Z</dcterms:modified>
</cp:coreProperties>
</file>