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193764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3"/>
            <a:ext cx="7406640" cy="258339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3200" dirty="0" smtClean="0"/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9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Batı Bloku Ekseninde Türkiye II: 1980-1990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56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1980-1990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</a:t>
            </a:r>
            <a:r>
              <a:rPr lang="en-US" sz="3200" dirty="0" err="1"/>
              <a:t>A</a:t>
            </a:r>
            <a:r>
              <a:rPr lang="en-US" sz="3200" dirty="0" err="1" smtClean="0"/>
              <a:t>rap</a:t>
            </a:r>
            <a:r>
              <a:rPr lang="en-US" sz="3200" dirty="0" smtClean="0"/>
              <a:t> </a:t>
            </a:r>
            <a:r>
              <a:rPr lang="en-US" sz="3200" dirty="0" err="1" smtClean="0"/>
              <a:t>Devletleriyle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Ülkeleriyle</a:t>
            </a:r>
            <a:r>
              <a:rPr lang="en-US" dirty="0" smtClean="0"/>
              <a:t> </a:t>
            </a: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İKÖ’yle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23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1980-1990 </a:t>
            </a:r>
            <a:r>
              <a:rPr lang="en-US" sz="3200" dirty="0" err="1"/>
              <a:t>Döneminde</a:t>
            </a:r>
            <a:r>
              <a:rPr lang="en-US" sz="3200" dirty="0"/>
              <a:t> </a:t>
            </a:r>
            <a:r>
              <a:rPr lang="en-US" sz="3200" dirty="0" err="1"/>
              <a:t>Arap</a:t>
            </a:r>
            <a:r>
              <a:rPr lang="en-US" sz="3200" dirty="0"/>
              <a:t> </a:t>
            </a:r>
            <a:r>
              <a:rPr lang="en-US" sz="3200" dirty="0" err="1"/>
              <a:t>Devletleriyle</a:t>
            </a:r>
            <a:r>
              <a:rPr lang="en-US" sz="3200" dirty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err="1"/>
          </a:p>
          <a:p>
            <a:pPr>
              <a:buFont typeface="Wingdings" charset="2"/>
              <a:buChar char="u"/>
            </a:pP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Sorunlu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operasyonları</a:t>
            </a:r>
            <a:r>
              <a:rPr lang="en-US" dirty="0" smtClean="0"/>
              <a:t>, </a:t>
            </a:r>
            <a:r>
              <a:rPr lang="en-US" dirty="0" err="1" smtClean="0"/>
              <a:t>sıcak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-Su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GAP’tan</a:t>
            </a:r>
            <a:r>
              <a:rPr lang="en-US" dirty="0" smtClean="0"/>
              <a:t> </a:t>
            </a:r>
            <a:r>
              <a:rPr lang="en-US" dirty="0" err="1" smtClean="0"/>
              <a:t>doğan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421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1980-1990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</a:t>
            </a:r>
            <a:r>
              <a:rPr lang="en-US" sz="3200" dirty="0" err="1"/>
              <a:t>A</a:t>
            </a:r>
            <a:r>
              <a:rPr lang="en-US" sz="3200" dirty="0" err="1" smtClean="0"/>
              <a:t>rap</a:t>
            </a:r>
            <a:r>
              <a:rPr lang="en-US" sz="3200" dirty="0" smtClean="0"/>
              <a:t> </a:t>
            </a:r>
            <a:r>
              <a:rPr lang="en-US" sz="3200" dirty="0" err="1" smtClean="0"/>
              <a:t>Olmayan</a:t>
            </a:r>
            <a:r>
              <a:rPr lang="en-US" sz="3200" dirty="0" smtClean="0"/>
              <a:t> </a:t>
            </a:r>
            <a:r>
              <a:rPr lang="en-US" sz="3200" dirty="0" err="1" smtClean="0"/>
              <a:t>Devletlerle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İsrail’in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eylemleri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-İntifada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ürkiye-İsrail</a:t>
            </a:r>
            <a:r>
              <a:rPr lang="en-US" dirty="0" smtClean="0"/>
              <a:t> </a:t>
            </a:r>
            <a:r>
              <a:rPr lang="en-US" dirty="0" err="1" smtClean="0"/>
              <a:t>ilişkilerine</a:t>
            </a:r>
            <a:r>
              <a:rPr lang="en-US" dirty="0" smtClean="0"/>
              <a:t> </a:t>
            </a:r>
            <a:r>
              <a:rPr lang="en-US" dirty="0" err="1" smtClean="0"/>
              <a:t>yansıması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Iran’la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-İran-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-İran-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824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1980-1990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SSCB’yle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Sovyetler</a:t>
            </a:r>
            <a:r>
              <a:rPr lang="en-US" dirty="0" smtClean="0"/>
              <a:t> </a:t>
            </a:r>
            <a:r>
              <a:rPr lang="en-US" dirty="0" err="1" smtClean="0"/>
              <a:t>Birliği’nde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-Glasnost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perestroyka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930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1980-1990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Balkanlarla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Türkiye’nin</a:t>
            </a:r>
            <a:r>
              <a:rPr lang="en-US" dirty="0" smtClean="0"/>
              <a:t> Balkan </a:t>
            </a:r>
            <a:r>
              <a:rPr lang="en-US" dirty="0" err="1" smtClean="0"/>
              <a:t>Politikasını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Faktörler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Balkan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Türkiye-Bulgaristan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Azınlık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624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/>
              <a:t>Dönemin</a:t>
            </a:r>
            <a:r>
              <a:rPr lang="en-US" sz="3200" dirty="0" smtClean="0"/>
              <a:t> </a:t>
            </a:r>
            <a:r>
              <a:rPr lang="en-US" sz="3200" dirty="0" err="1" smtClean="0"/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Küreselleşme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Batı’nın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, “</a:t>
            </a:r>
            <a:r>
              <a:rPr lang="en-US" dirty="0" err="1" smtClean="0"/>
              <a:t>Yeşil</a:t>
            </a:r>
            <a:r>
              <a:rPr lang="en-US" dirty="0" smtClean="0"/>
              <a:t> </a:t>
            </a:r>
            <a:r>
              <a:rPr lang="en-US" dirty="0" err="1" smtClean="0"/>
              <a:t>Kuşak</a:t>
            </a:r>
            <a:r>
              <a:rPr lang="en-US" dirty="0" smtClean="0"/>
              <a:t>” </a:t>
            </a:r>
            <a:r>
              <a:rPr lang="en-US" dirty="0" err="1" smtClean="0"/>
              <a:t>ve</a:t>
            </a:r>
            <a:r>
              <a:rPr lang="en-US" dirty="0" smtClean="0"/>
              <a:t> Carter </a:t>
            </a:r>
            <a:r>
              <a:rPr lang="en-US" dirty="0" err="1" smtClean="0"/>
              <a:t>doktrini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-Reagan </a:t>
            </a:r>
            <a:r>
              <a:rPr lang="en-US" dirty="0" err="1" smtClean="0"/>
              <a:t>doktrini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SSCB’nin</a:t>
            </a:r>
            <a:r>
              <a:rPr lang="en-US" dirty="0" smtClean="0"/>
              <a:t> </a:t>
            </a:r>
            <a:r>
              <a:rPr lang="en-US" dirty="0" err="1" smtClean="0"/>
              <a:t>düşüşü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44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/>
              <a:t>Dönemin</a:t>
            </a:r>
            <a:r>
              <a:rPr lang="en-US" sz="3200" dirty="0"/>
              <a:t> </a:t>
            </a:r>
            <a:r>
              <a:rPr lang="en-US" sz="3200" dirty="0" err="1"/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24 </a:t>
            </a:r>
            <a:r>
              <a:rPr lang="en-US" dirty="0" err="1" smtClean="0"/>
              <a:t>Ocak</a:t>
            </a:r>
            <a:r>
              <a:rPr lang="en-US" dirty="0" smtClean="0"/>
              <a:t> </a:t>
            </a:r>
            <a:r>
              <a:rPr lang="en-US" dirty="0" err="1" smtClean="0"/>
              <a:t>kararlarının</a:t>
            </a:r>
            <a:r>
              <a:rPr lang="en-US" dirty="0" smtClean="0"/>
              <a:t> </a:t>
            </a:r>
            <a:r>
              <a:rPr lang="en-US" dirty="0" err="1" smtClean="0"/>
              <a:t>uygulanması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1980 </a:t>
            </a:r>
            <a:r>
              <a:rPr lang="en-US" dirty="0" err="1" smtClean="0"/>
              <a:t>darbesi</a:t>
            </a:r>
            <a:r>
              <a:rPr lang="en-US" dirty="0" smtClean="0"/>
              <a:t>, 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rejimi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İslam (</a:t>
            </a:r>
            <a:r>
              <a:rPr lang="en-US" dirty="0" err="1" smtClean="0"/>
              <a:t>Türk</a:t>
            </a:r>
            <a:r>
              <a:rPr lang="en-US" dirty="0" smtClean="0"/>
              <a:t>-İslam </a:t>
            </a:r>
            <a:r>
              <a:rPr lang="en-US" dirty="0" err="1" smtClean="0"/>
              <a:t>sentezi</a:t>
            </a:r>
            <a:r>
              <a:rPr lang="en-US" dirty="0" smtClean="0"/>
              <a:t>),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51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/>
              <a:t>Dönemin</a:t>
            </a:r>
            <a:r>
              <a:rPr lang="en-US" sz="3200" dirty="0"/>
              <a:t> </a:t>
            </a:r>
            <a:r>
              <a:rPr lang="en-US" sz="3200" dirty="0" err="1"/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Politikasını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faktörler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: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Savaş’ın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-12 </a:t>
            </a:r>
            <a:r>
              <a:rPr lang="en-US" dirty="0" err="1"/>
              <a:t>E</a:t>
            </a:r>
            <a:r>
              <a:rPr lang="en-US" dirty="0" err="1" smtClean="0"/>
              <a:t>ylül’ün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T</a:t>
            </a:r>
            <a:r>
              <a:rPr lang="en-US" dirty="0" err="1" smtClean="0"/>
              <a:t>urgut</a:t>
            </a:r>
            <a:r>
              <a:rPr lang="en-US" dirty="0" smtClean="0"/>
              <a:t> </a:t>
            </a:r>
            <a:r>
              <a:rPr lang="en-US" dirty="0" err="1" smtClean="0"/>
              <a:t>Özal</a:t>
            </a:r>
            <a:r>
              <a:rPr lang="en-US" dirty="0" smtClean="0"/>
              <a:t> </a:t>
            </a:r>
            <a:r>
              <a:rPr lang="en-US" dirty="0" err="1" smtClean="0"/>
              <a:t>öğesi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058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/>
              <a:t>Dönemin</a:t>
            </a:r>
            <a:r>
              <a:rPr lang="en-US" sz="3200" dirty="0" smtClean="0"/>
              <a:t> </a:t>
            </a:r>
            <a:r>
              <a:rPr lang="en-US" sz="3200" dirty="0" err="1" smtClean="0"/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1980-1990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Çeşitlenen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-İslam </a:t>
            </a:r>
            <a:r>
              <a:rPr lang="en-US" dirty="0" err="1" smtClean="0"/>
              <a:t>ülkeleriyle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Ermeni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ürt</a:t>
            </a:r>
            <a:r>
              <a:rPr lang="en-US" dirty="0" smtClean="0"/>
              <a:t> </a:t>
            </a:r>
            <a:r>
              <a:rPr lang="en-US" dirty="0" err="1" smtClean="0"/>
              <a:t>sorunlarının</a:t>
            </a:r>
            <a:r>
              <a:rPr lang="en-US" dirty="0" smtClean="0"/>
              <a:t> </a:t>
            </a:r>
            <a:r>
              <a:rPr lang="en-US" dirty="0" err="1" smtClean="0"/>
              <a:t>uluslararasılaşması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079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1980-1990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ABD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NATO’yla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1980’lerde ABD </a:t>
            </a: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ABD, İslam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Yeşil</a:t>
            </a:r>
            <a:r>
              <a:rPr lang="en-US" dirty="0" smtClean="0"/>
              <a:t> </a:t>
            </a:r>
            <a:r>
              <a:rPr lang="en-US" dirty="0" err="1" smtClean="0"/>
              <a:t>Kuşak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ABD-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(1980-1982)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smtClean="0"/>
              <a:t>Rogers </a:t>
            </a:r>
            <a:r>
              <a:rPr lang="en-US" dirty="0" err="1" smtClean="0"/>
              <a:t>Planı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gelişmelerinin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r>
              <a:rPr lang="en-US" dirty="0" smtClean="0"/>
              <a:t>-ABD </a:t>
            </a:r>
            <a:r>
              <a:rPr lang="en-US" dirty="0" err="1" smtClean="0"/>
              <a:t>ilişkilerine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Çevik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smtClean="0"/>
              <a:t>1982 </a:t>
            </a:r>
            <a:r>
              <a:rPr lang="en-US" dirty="0" err="1" smtClean="0"/>
              <a:t>Mutabakat</a:t>
            </a:r>
            <a:r>
              <a:rPr lang="en-US" dirty="0" smtClean="0"/>
              <a:t> </a:t>
            </a:r>
            <a:r>
              <a:rPr lang="en-US" dirty="0" err="1" smtClean="0"/>
              <a:t>Muhturası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86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1980-1990 </a:t>
            </a:r>
            <a:r>
              <a:rPr lang="en-US" sz="3200" dirty="0" err="1"/>
              <a:t>Döneminde</a:t>
            </a:r>
            <a:r>
              <a:rPr lang="en-US" sz="3200" dirty="0"/>
              <a:t> ABD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NATO’yla</a:t>
            </a:r>
            <a:r>
              <a:rPr lang="en-US" sz="3200" dirty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 </a:t>
            </a:r>
          </a:p>
          <a:p>
            <a:pPr>
              <a:buFont typeface="Wingdings" charset="2"/>
              <a:buChar char="u"/>
            </a:pPr>
            <a:r>
              <a:rPr lang="tr-TR" dirty="0" smtClean="0"/>
              <a:t>Ö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-ABD </a:t>
            </a:r>
            <a:r>
              <a:rPr lang="en-US" dirty="0" err="1" smtClean="0"/>
              <a:t>İlişkileri</a:t>
            </a:r>
            <a:r>
              <a:rPr lang="en-US" dirty="0" smtClean="0"/>
              <a:t> (1983-1991)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-ABD </a:t>
            </a:r>
            <a:r>
              <a:rPr lang="en-US" dirty="0" err="1" smtClean="0"/>
              <a:t>yardımı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-1985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E</a:t>
            </a:r>
            <a:r>
              <a:rPr lang="en-US" dirty="0" err="1" smtClean="0"/>
              <a:t>rmeni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tasarıları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1980’lerde NATO, T</a:t>
            </a:r>
            <a:r>
              <a:rPr lang="tr-TR" dirty="0" smtClean="0"/>
              <a:t>ü</a:t>
            </a:r>
            <a:r>
              <a:rPr lang="en-US" dirty="0" err="1" smtClean="0"/>
              <a:t>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Sanayinin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977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1980-1990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AT’yle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Sancılı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: 12 </a:t>
            </a:r>
            <a:r>
              <a:rPr lang="en-US" dirty="0" err="1" smtClean="0"/>
              <a:t>Eylül’ün</a:t>
            </a:r>
            <a:r>
              <a:rPr lang="en-US" dirty="0" smtClean="0"/>
              <a:t> </a:t>
            </a:r>
            <a:r>
              <a:rPr lang="en-US" dirty="0" err="1" smtClean="0"/>
              <a:t>Yansıması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Tam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Başvurusuna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Tam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aşvurusu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AT’nin</a:t>
            </a:r>
            <a:r>
              <a:rPr lang="en-US" dirty="0" smtClean="0"/>
              <a:t> </a:t>
            </a:r>
            <a:r>
              <a:rPr lang="en-US" dirty="0" err="1" smtClean="0"/>
              <a:t>başvuruya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Başvurunun</a:t>
            </a:r>
            <a:r>
              <a:rPr lang="en-US" dirty="0" smtClean="0"/>
              <a:t> </a:t>
            </a:r>
            <a:r>
              <a:rPr lang="en-US" dirty="0" err="1" smtClean="0"/>
              <a:t>askıya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809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1980-1990 </a:t>
            </a:r>
            <a:r>
              <a:rPr lang="en-US" sz="3200" dirty="0" err="1"/>
              <a:t>D</a:t>
            </a:r>
            <a:r>
              <a:rPr lang="en-US" sz="3200" dirty="0" err="1" smtClean="0"/>
              <a:t>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Yunanistan’la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r>
              <a:rPr lang="en-US" dirty="0" smtClean="0"/>
              <a:t> (1980-1983)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KKTC’nin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Özal</a:t>
            </a:r>
            <a:r>
              <a:rPr lang="en-US" dirty="0" smtClean="0"/>
              <a:t> </a:t>
            </a:r>
            <a:r>
              <a:rPr lang="en-US" dirty="0" err="1" smtClean="0"/>
              <a:t>Hükümetleri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Yunanistan’la</a:t>
            </a:r>
            <a:r>
              <a:rPr lang="en-US" dirty="0" smtClean="0"/>
              <a:t>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 (1983-1991)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59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36</TotalTime>
  <Words>447</Words>
  <Application>Microsoft Macintosh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TÜRK DIŞ POLİTİKASI (Güz 2018)</vt:lpstr>
      <vt:lpstr>Dönemin Bilançosu</vt:lpstr>
      <vt:lpstr>Dönemin Bilançosu</vt:lpstr>
      <vt:lpstr>Dönemin Bilançosu</vt:lpstr>
      <vt:lpstr>Dönemin Bilançosu</vt:lpstr>
      <vt:lpstr>1980-1990 Döneminde ABD ve NATO’yla İlişkiler</vt:lpstr>
      <vt:lpstr>1980-1990 Döneminde ABD ve NATO’yla İlişkiler</vt:lpstr>
      <vt:lpstr>1980-1990 Döneminde AT’yle İlişkiler</vt:lpstr>
      <vt:lpstr>1980-1990 Döneminde Yunanistan’la İlişkiler</vt:lpstr>
      <vt:lpstr>1980-1990 Döneminde Arap Devletleriyle İlişkiler</vt:lpstr>
      <vt:lpstr>1980-1990 Döneminde Arap Devletleriyle İlişkiler</vt:lpstr>
      <vt:lpstr>1980-1990 Döneminde Arap Olmayan Devletlerle İlişkiler</vt:lpstr>
      <vt:lpstr>1980-1990 Döneminde SSCB’yle İlişkiler</vt:lpstr>
      <vt:lpstr>1980-1990 Döneminde Balkanlarla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10</cp:revision>
  <dcterms:created xsi:type="dcterms:W3CDTF">2019-01-06T18:47:37Z</dcterms:created>
  <dcterms:modified xsi:type="dcterms:W3CDTF">2019-01-06T21:43:45Z</dcterms:modified>
</cp:coreProperties>
</file>