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71" d="100"/>
          <a:sy n="71" d="100"/>
        </p:scale>
        <p:origin x="-64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320volt.com/wp-content/uploads/2009/11/pwm-ac-kiyicilar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Kıyıcı devreler ; AC ve DC kıyıcılar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</a:t>
            </a:r>
            <a:r>
              <a:rPr lang="tr-TR" dirty="0"/>
              <a:t>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320volt.com/wp-content/uploads/2009/11/pwm-ac-kiyicilar.pdf</a:t>
            </a:r>
            <a:r>
              <a:rPr lang="tr-TR" dirty="0" smtClean="0"/>
              <a:t> (Erişim </a:t>
            </a:r>
            <a:r>
              <a:rPr lang="tr-TR" dirty="0"/>
              <a:t>tar: </a:t>
            </a:r>
            <a:r>
              <a:rPr lang="tr-TR" dirty="0" smtClean="0"/>
              <a:t>22.11.2017)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AC KIYICILAR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PWM(</a:t>
            </a:r>
            <a:r>
              <a:rPr lang="tr-TR" sz="2600" dirty="0" err="1"/>
              <a:t>Pulse-width</a:t>
            </a:r>
            <a:r>
              <a:rPr lang="tr-TR" sz="2600" dirty="0"/>
              <a:t> </a:t>
            </a:r>
            <a:r>
              <a:rPr lang="tr-TR" sz="2600" dirty="0" err="1"/>
              <a:t>modulation</a:t>
            </a:r>
            <a:r>
              <a:rPr lang="tr-TR" sz="2600" dirty="0"/>
              <a:t>): Darbe genişlik modülasyonu, üretilecek olan darbelerin, genişliklerini kontrol ederek, çıkışta üretilmek istenen analog elektriksel değerin veya sinyalin elde edilmesi </a:t>
            </a:r>
            <a:r>
              <a:rPr lang="tr-TR" sz="2600" dirty="0" smtClean="0"/>
              <a:t>tekniğidir[1].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6952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D(</a:t>
            </a:r>
            <a:r>
              <a:rPr lang="tr-TR" dirty="0" err="1"/>
              <a:t>duty</a:t>
            </a:r>
            <a:r>
              <a:rPr lang="tr-TR" dirty="0"/>
              <a:t> </a:t>
            </a:r>
            <a:r>
              <a:rPr lang="tr-TR" dirty="0" err="1"/>
              <a:t>cycle</a:t>
            </a:r>
            <a:r>
              <a:rPr lang="tr-TR" dirty="0"/>
              <a:t>) şeklinde </a:t>
            </a:r>
            <a:r>
              <a:rPr lang="tr-TR" dirty="0" err="1"/>
              <a:t>göstirilir</a:t>
            </a:r>
            <a:r>
              <a:rPr lang="tr-TR" dirty="0"/>
              <a:t> ve </a:t>
            </a:r>
            <a:r>
              <a:rPr lang="tr-TR" dirty="0" err="1"/>
              <a:t>th</a:t>
            </a:r>
            <a:r>
              <a:rPr lang="tr-TR" dirty="0"/>
              <a:t> zamanlı işaretin periyodu olan </a:t>
            </a:r>
            <a:r>
              <a:rPr lang="tr-TR" dirty="0" err="1"/>
              <a:t>Ts</a:t>
            </a:r>
            <a:r>
              <a:rPr lang="tr-TR" dirty="0"/>
              <a:t> zamanına bölünmesi olarak </a:t>
            </a:r>
            <a:r>
              <a:rPr lang="tr-TR" dirty="0" smtClean="0"/>
              <a:t>tanımlanır[1].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775" y="2426073"/>
            <a:ext cx="436245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065929" y="5795682"/>
            <a:ext cx="5211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                         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PWM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gösterilişi[1]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33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600" dirty="0"/>
              <a:t>Değişik çalışma oranları(D) en basit olarak, bir doğru geriliminin testere dişi bir dalgayla karşılaştırılması ile elde </a:t>
            </a:r>
            <a:r>
              <a:rPr lang="tr-TR" sz="2600" dirty="0" smtClean="0"/>
              <a:t>edilir[1].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461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857375"/>
            <a:ext cx="6181725" cy="3306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2918013" y="5516887"/>
            <a:ext cx="6975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PWM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testere dişi dalga karşılaştırma gösterilişi[1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766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PWM elektrik ve elektronikte birçok alanda, farklı amaçlar için kullanılmaktadır. PWM tekniği , telekomünikasyonda , motor sürücülerinde, güç devrelerinde, kodlama ve kod çözme tekniklerinde , güç, voltaj düzenleyicilerde, ses üreteçlerinde veya yükselteçler gibi çeşitli uygulama alanlarında </a:t>
            </a:r>
            <a:r>
              <a:rPr lang="tr-TR" sz="2600" dirty="0" smtClean="0"/>
              <a:t>kullanılmaktadır[1].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7336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Sabit frekanslı ve sabit genlikli </a:t>
            </a:r>
            <a:r>
              <a:rPr lang="tr-TR" sz="2600" dirty="0" err="1"/>
              <a:t>ac</a:t>
            </a:r>
            <a:r>
              <a:rPr lang="tr-TR" sz="2600" dirty="0"/>
              <a:t> bir gerilimden, sabit frekanslı ve efektif değeri farklı bir </a:t>
            </a:r>
            <a:r>
              <a:rPr lang="tr-TR" sz="2600" dirty="0" err="1"/>
              <a:t>ac</a:t>
            </a:r>
            <a:r>
              <a:rPr lang="tr-TR" sz="2600" dirty="0"/>
              <a:t> gerilim elde etmek için oluşturulan güç elektroniği devrelerine Alternatif Akım (AA) ayarlayıcıları denir. Bu işlevi yapan devrelere Alternatif Akım Kıyıcısı da denir. Genellikle birbirlerine ters paralel bağlanmış iki </a:t>
            </a:r>
            <a:r>
              <a:rPr lang="tr-TR" sz="2600" dirty="0" err="1"/>
              <a:t>tristörden</a:t>
            </a:r>
            <a:r>
              <a:rPr lang="tr-TR" sz="2600" dirty="0"/>
              <a:t> </a:t>
            </a:r>
            <a:r>
              <a:rPr lang="tr-TR" sz="2600" dirty="0" smtClean="0"/>
              <a:t>oluşurlar[1].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5417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AC kıyıcıları </a:t>
            </a:r>
            <a:r>
              <a:rPr lang="tr-TR" sz="2400" dirty="0" smtClean="0"/>
              <a:t>genelde[1]; </a:t>
            </a:r>
          </a:p>
          <a:p>
            <a:r>
              <a:rPr lang="tr-TR" sz="2400" dirty="0" smtClean="0"/>
              <a:t>1- </a:t>
            </a:r>
            <a:r>
              <a:rPr lang="tr-TR" sz="2400" dirty="0"/>
              <a:t>Üniversal motorların yol verme ve hız denetiminde, </a:t>
            </a:r>
            <a:endParaRPr lang="tr-TR" sz="2400" dirty="0" smtClean="0"/>
          </a:p>
          <a:p>
            <a:r>
              <a:rPr lang="tr-TR" sz="2400" dirty="0" smtClean="0"/>
              <a:t>2- </a:t>
            </a:r>
            <a:r>
              <a:rPr lang="tr-TR" sz="2400" dirty="0"/>
              <a:t>Statik </a:t>
            </a:r>
            <a:r>
              <a:rPr lang="tr-TR" sz="2400" dirty="0" err="1"/>
              <a:t>kompanzasyon</a:t>
            </a:r>
            <a:r>
              <a:rPr lang="tr-TR" sz="2400" dirty="0"/>
              <a:t> sistemlerinde </a:t>
            </a:r>
            <a:endParaRPr lang="tr-TR" sz="2400" dirty="0" smtClean="0"/>
          </a:p>
          <a:p>
            <a:r>
              <a:rPr lang="tr-TR" sz="2400" dirty="0" smtClean="0"/>
              <a:t>3- </a:t>
            </a:r>
            <a:r>
              <a:rPr lang="tr-TR" sz="2400" dirty="0"/>
              <a:t>Elektrikle ısıtmada, </a:t>
            </a:r>
            <a:endParaRPr lang="tr-TR" sz="2400" dirty="0" smtClean="0"/>
          </a:p>
          <a:p>
            <a:r>
              <a:rPr lang="tr-TR" sz="2400" dirty="0" smtClean="0"/>
              <a:t>4- </a:t>
            </a:r>
            <a:r>
              <a:rPr lang="tr-TR" sz="2400" dirty="0"/>
              <a:t>Elektrikle eritmede (ark ocakları), </a:t>
            </a:r>
            <a:endParaRPr lang="tr-TR" sz="2400" dirty="0" smtClean="0"/>
          </a:p>
          <a:p>
            <a:r>
              <a:rPr lang="tr-TR" sz="2400" dirty="0" smtClean="0"/>
              <a:t>5- </a:t>
            </a:r>
            <a:r>
              <a:rPr lang="tr-TR" sz="2400" dirty="0"/>
              <a:t>Lamba karartma devrelerinde(</a:t>
            </a:r>
            <a:r>
              <a:rPr lang="tr-TR" sz="2400" dirty="0" err="1"/>
              <a:t>Dimmer</a:t>
            </a:r>
            <a:r>
              <a:rPr lang="tr-TR" sz="2400" dirty="0"/>
              <a:t>), </a:t>
            </a:r>
            <a:endParaRPr lang="tr-TR" sz="2400" dirty="0" smtClean="0"/>
          </a:p>
          <a:p>
            <a:r>
              <a:rPr lang="tr-TR" sz="2400" dirty="0" smtClean="0"/>
              <a:t>6- </a:t>
            </a:r>
            <a:r>
              <a:rPr lang="tr-TR" sz="2400" dirty="0"/>
              <a:t>Transformatörlerde çıkış ucunun değiştirilmesinde yaygın olarak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242807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 KIYICILAR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err="1"/>
              <a:t>Ac</a:t>
            </a:r>
            <a:r>
              <a:rPr lang="tr-TR" sz="2600" dirty="0"/>
              <a:t> kıyıcıların en belirgin olumsuz </a:t>
            </a:r>
            <a:r>
              <a:rPr lang="tr-TR" sz="2600" dirty="0" smtClean="0"/>
              <a:t>tarafları[1]: </a:t>
            </a:r>
            <a:endParaRPr lang="tr-TR" sz="2600" dirty="0"/>
          </a:p>
          <a:p>
            <a:r>
              <a:rPr lang="tr-TR" sz="2600" dirty="0" smtClean="0"/>
              <a:t>Bolca </a:t>
            </a:r>
            <a:r>
              <a:rPr lang="tr-TR" sz="2600" dirty="0" err="1"/>
              <a:t>Harmonik</a:t>
            </a:r>
            <a:r>
              <a:rPr lang="tr-TR" sz="2600" dirty="0"/>
              <a:t> </a:t>
            </a:r>
            <a:r>
              <a:rPr lang="tr-TR" sz="2600" dirty="0" smtClean="0"/>
              <a:t>İçermeleri</a:t>
            </a:r>
          </a:p>
          <a:p>
            <a:r>
              <a:rPr lang="tr-TR" sz="2600" dirty="0" smtClean="0"/>
              <a:t>Hassas </a:t>
            </a:r>
            <a:r>
              <a:rPr lang="tr-TR" sz="2600" dirty="0"/>
              <a:t>Kontrol İmkanı Sağlayamamaları (Kaliteli Üretimde Kullanılamamaları)</a:t>
            </a:r>
          </a:p>
        </p:txBody>
      </p:sp>
    </p:spTree>
    <p:extLst>
      <p:ext uri="{BB962C8B-B14F-4D97-AF65-F5344CB8AC3E}">
        <p14:creationId xmlns:p14="http://schemas.microsoft.com/office/powerpoint/2010/main" val="48636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2002</TotalTime>
  <Words>294</Words>
  <Application>Microsoft Office PowerPoint</Application>
  <PresentationFormat>Özel</PresentationFormat>
  <Paragraphs>34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Kıyıcı devreler ; AC ve DC kıyıcılar</vt:lpstr>
      <vt:lpstr>AC KIYICILAR</vt:lpstr>
      <vt:lpstr>AC KIYICILAR</vt:lpstr>
      <vt:lpstr>AC KIYICILAR</vt:lpstr>
      <vt:lpstr>AC KIYICILAR</vt:lpstr>
      <vt:lpstr>AC KIYICILAR</vt:lpstr>
      <vt:lpstr>AC KIYICILAR</vt:lpstr>
      <vt:lpstr>AC KIYICILAR</vt:lpstr>
      <vt:lpstr>AC KIYICILAR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111</cp:revision>
  <dcterms:created xsi:type="dcterms:W3CDTF">2017-11-14T11:12:27Z</dcterms:created>
  <dcterms:modified xsi:type="dcterms:W3CDTF">2017-11-24T06:51:42Z</dcterms:modified>
</cp:coreProperties>
</file>